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>
                <a:latin typeface="Verdana"/>
                <a:ea typeface="Verdana"/>
                <a:cs typeface="Verdana"/>
                <a:sym typeface="Verdana"/>
              </a:rPr>
              <a:t>Monitoring &amp; Analytics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348" y="4410250"/>
            <a:ext cx="1157350" cy="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Business KPIs exposed from products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ESB statistics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Mediation stats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API/Proxy stats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Message specific stats (files processed / messages processed)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Error stats (endpoint stats)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API Manager Statistics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API invocation stats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Who is using the APIs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Useage stats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Message broker statistics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Number of messages in the queue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Message rate (enqueue / dequeue)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</a:rPr>
              <a:t>Gathering operational data / stats (via JMX / Logs)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Memory usage information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Processing power / usage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Java thread information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Number of errors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Backend errors vs client side errors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Use of third party tools 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Methods to integrate with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Via SOAP admin services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Via JMX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Via logs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Use of WSO2 Data Analytics Server (DAS)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ESB, API-M and MB all has customer dashboards in DAS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All products can push their business and operation stats to DAS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DAS has OOTB summarization queries to get information out of raw data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DAS can connect with multiple protocols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DAS architecture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74" y="953287"/>
            <a:ext cx="7609650" cy="3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Batch, real time, interactive analytics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When to use batch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Historic data summarization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Trend analysis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Correlation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Pre-defined KPIs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When to use real time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Configuring alerts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Perform an action based on a trend or an event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When to use interactive 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When KPIs are not defined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When summarization is needed on demand.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