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2" y="4749850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hyperlink" Target="https://docs.wso2.com/display/compatibilit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latin typeface="Verdana"/>
                <a:ea typeface="Verdana"/>
                <a:cs typeface="Verdana"/>
                <a:sym typeface="Verdana"/>
              </a:rPr>
              <a:t>System Administration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4348" y="4410250"/>
            <a:ext cx="1157350" cy="5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533400" y="255425"/>
            <a:ext cx="81534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Prerequisites for a product installation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idx="1" type="body"/>
          </p:nvPr>
        </p:nvSpPr>
        <p:spPr>
          <a:xfrm>
            <a:off x="533400" y="8842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Oracle JDK 1.7+ is the only direct dependency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Tested environments and compatibility matrix 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https://docs.wso2.com/display/compatibility/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Performance tuning 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ESB - https://docs.wso2.com/display/ESB490/Performance+Tuning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533400" y="255425"/>
            <a:ext cx="81534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Installation and setup process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>
            <p:ph idx="1" type="body"/>
          </p:nvPr>
        </p:nvSpPr>
        <p:spPr>
          <a:xfrm>
            <a:off x="533400" y="8842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Automation with tools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Deployment archives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Deployment ochestration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533400" y="255425"/>
            <a:ext cx="81534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Running as a service / daemon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" type="body"/>
          </p:nvPr>
        </p:nvSpPr>
        <p:spPr>
          <a:xfrm>
            <a:off x="533400" y="8842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The daemon mode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Tailing the logs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533400" y="255425"/>
            <a:ext cx="81534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 u="sng">
                <a:latin typeface="Verdana"/>
                <a:ea typeface="Verdana"/>
                <a:cs typeface="Verdana"/>
                <a:sym typeface="Verdana"/>
              </a:rPr>
              <a:t>Admin management console (common functions)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" type="body"/>
          </p:nvPr>
        </p:nvSpPr>
        <p:spPr>
          <a:xfrm>
            <a:off x="533400" y="8842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High level statistics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Deployment via management console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Testing in management console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Quick tweaks on management console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