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2" y="4749850"/>
            <a:ext cx="5487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000">
                <a:latin typeface="Verdana"/>
                <a:ea typeface="Verdana"/>
                <a:cs typeface="Verdana"/>
                <a:sym typeface="Verdana"/>
              </a:rPr>
              <a:t>Carbon Architecture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850" y="1628000"/>
            <a:ext cx="12954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The Carbon component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1687" y="1247775"/>
            <a:ext cx="50006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The Carbon directory structure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50" y="1452799"/>
            <a:ext cx="5793950" cy="25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395750" y="862962"/>
            <a:ext cx="4814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Common structure for all products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Why this is important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 txBox="1"/>
          <p:nvPr>
            <p:ph idx="1" type="body"/>
          </p:nvPr>
        </p:nvSpPr>
        <p:spPr>
          <a:xfrm>
            <a:off x="533400" y="9604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Carbon is the foundation for any WSO2 server runtime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Knowing carbon makes you thorough on 60% of any WSO2 product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Carbon basics helps you to troubleshoot any WSO2 product effectively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57200" y="237726"/>
            <a:ext cx="8229600" cy="520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Carbon is the base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75" y="988562"/>
            <a:ext cx="57531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History of Carbon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49" y="949274"/>
            <a:ext cx="8269223" cy="35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The foundation services in Carbon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" type="body"/>
          </p:nvPr>
        </p:nvSpPr>
        <p:spPr>
          <a:xfrm>
            <a:off x="533400" y="9604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Clustering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Caching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User management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Registry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Transports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Artifact deployment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Logging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Data sources / JNDI</a:t>
            </a:r>
          </a:p>
          <a:p>
            <a:pPr indent="-3048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OSGI feature management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Why OSGi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>
            <p:ph idx="1" type="body"/>
          </p:nvPr>
        </p:nvSpPr>
        <p:spPr>
          <a:xfrm>
            <a:off x="533400" y="960450"/>
            <a:ext cx="7707900" cy="3965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Provides a comprehensive component platform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Being able to separate out the concerns and develop independently 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Coarse grain functionalities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Verdana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Ability to support multiple component versions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Carbon startup sequence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75" y="781024"/>
            <a:ext cx="6026375" cy="418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Inner architecture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3099" y="758525"/>
            <a:ext cx="4488296" cy="43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55425"/>
            <a:ext cx="8229600" cy="579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Request dispatching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625" y="4486243"/>
            <a:ext cx="1065374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326" y="808924"/>
            <a:ext cx="4703675" cy="42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