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Body 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2" y="4749850"/>
            <a:ext cx="548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Relationship Id="rId4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wso2.com/display/ESB490/Features" TargetMode="External"/><Relationship Id="rId4" Type="http://schemas.openxmlformats.org/officeDocument/2006/relationships/hyperlink" Target="https://docs.wso2.com/display/MB310/Features" TargetMode="External"/><Relationship Id="rId5" Type="http://schemas.openxmlformats.org/officeDocument/2006/relationships/image" Target="../media/image04.png"/><Relationship Id="rId6" Type="http://schemas.openxmlformats.org/officeDocument/2006/relationships/hyperlink" Target="https://docs.wso2.com/display/BPS350/BPS+Features" TargetMode="External"/><Relationship Id="rId7" Type="http://schemas.openxmlformats.org/officeDocument/2006/relationships/hyperlink" Target="https://docs.wso2.com/display/DSS350/Feature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Relationship Id="rId5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>
                <a:latin typeface="Verdana"/>
                <a:ea typeface="Verdana"/>
                <a:cs typeface="Verdana"/>
                <a:sym typeface="Verdana"/>
              </a:rPr>
              <a:t>WSO2 Middleware Platform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An Introduction to the training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500">
                <a:latin typeface="Verdana"/>
                <a:ea typeface="Verdana"/>
                <a:cs typeface="Verdana"/>
                <a:sym typeface="Verdana"/>
              </a:rPr>
              <a:t>04/25/2016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55425"/>
            <a:ext cx="82296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Security Platform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850" y="976300"/>
            <a:ext cx="5808299" cy="36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55425"/>
            <a:ext cx="82296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Analytics Platform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87" y="1111125"/>
            <a:ext cx="589597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179225"/>
            <a:ext cx="82296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Enterprise Systems of Systems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125" y="1163450"/>
            <a:ext cx="4483300" cy="32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874" y="1239655"/>
            <a:ext cx="4483299" cy="3131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55425"/>
            <a:ext cx="82296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Platform in a high level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800" y="1055023"/>
            <a:ext cx="7487800" cy="34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37726"/>
            <a:ext cx="8229600" cy="52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One base code many packaging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849" y="823300"/>
            <a:ext cx="5105097" cy="41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55425"/>
            <a:ext cx="82296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History of Carbon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749" y="949274"/>
            <a:ext cx="8269223" cy="35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55425"/>
            <a:ext cx="82296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The integration Suite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477" y="870424"/>
            <a:ext cx="6168023" cy="379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55425"/>
            <a:ext cx="82296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The Integration Suite 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960450"/>
            <a:ext cx="4013700" cy="396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ESB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en" sz="800"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" sz="8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https://docs.wso2.com/display/ESB490/Features</a:t>
            </a:r>
            <a:r>
              <a:rPr i="1" lang="en" sz="800"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Multi protocol / message format support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Extensibility (handlers, formatters, builders, mediators)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High performance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100+ cloud connectors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Message Broker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en" sz="700"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" sz="7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https://docs.wso2.com/display/MB310/Features</a:t>
            </a:r>
            <a:r>
              <a:rPr i="1" lang="en" sz="700"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JMS/AMQP/MQTT support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built for reliability with a highly scalable model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Analytics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idx="1" type="body"/>
          </p:nvPr>
        </p:nvSpPr>
        <p:spPr>
          <a:xfrm>
            <a:off x="4788775" y="971725"/>
            <a:ext cx="4013700" cy="396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Business Process Server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en" sz="700"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" sz="7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https://docs.wso2.com/display/BPS350/BPS+Features</a:t>
            </a:r>
            <a:r>
              <a:rPr i="1" lang="en" sz="700"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BPEL / BPEL4Humans / BPMN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Data Services Server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en" sz="700"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" sz="7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7"/>
              </a:rPr>
              <a:t>https://docs.wso2.com/display/DSS350/Features</a:t>
            </a:r>
            <a:r>
              <a:rPr i="1" lang="en" sz="700"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Pluggable data sources support (JDBC / Cassandra / Mongo / File etc)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Store procedure support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REST / SOAP based service composition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Data support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55425"/>
            <a:ext cx="82296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WSO2 API Manager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 b="1058" l="0" r="0" t="0"/>
          <a:stretch/>
        </p:blipFill>
        <p:spPr>
          <a:xfrm>
            <a:off x="467500" y="879024"/>
            <a:ext cx="3883849" cy="404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9700" y="1588500"/>
            <a:ext cx="4209425" cy="26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55425"/>
            <a:ext cx="82296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API Management Extended Architecture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675" y="1199325"/>
            <a:ext cx="8606415" cy="2922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