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  <p:embeddedFont>
      <p:font typeface="Bitter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Bitter-bold.fntdata"/><Relationship Id="rId10" Type="http://schemas.openxmlformats.org/officeDocument/2006/relationships/slide" Target="slides/slide6.xml"/><Relationship Id="rId21" Type="http://schemas.openxmlformats.org/officeDocument/2006/relationships/font" Target="fonts/Bit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Bitt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-similar to WAR, EAR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-CAR is described in detail in another session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-Puppet, 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-Copying *.car into carbonapps directory / extracts relevant artifacts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-similar to WAR, EAR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-CAR is described in detail in another session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-Puppet, 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-Copying *.car into carbonapps directory / extracts relevant artifacts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-similar to WAR, EAR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-CAR is described in detail in another session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-Puppet, 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-Copying *.car into carbonapps directory / extracts relevant artifacts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-XML files with placeholders within elements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-Keys represent placeholders on templates / values represent different config properties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-Puppet, 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-carbon.xml, axis2.xml, registry.xml, master-datasources.xml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-XML files with placeholders within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-Keys represent placeholders on templates / values represent different config properties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-Puppet, Chef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-carbon.xml, axis2.xml, registry.xml, master-datasources.xml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Backup &amp; Recovery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— The general practices —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Techniques, Tools, Procedure - </a:t>
            </a:r>
            <a:r>
              <a:rPr b="1"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compiled into Archive file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called Composite Application Archive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Automation Scripts (dynamic)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automate Deployment of artifacts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Techniques, Tools, Procedure - </a:t>
            </a:r>
            <a:r>
              <a:rPr b="1"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Automation Scripts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automate Restoration of patches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copying Patch Directories and...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starting servers with </a:t>
            </a:r>
            <a:r>
              <a:rPr i="1" lang="en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-applyPatches</a:t>
            </a: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JVM parameter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Techniques, Tools, Procedure - </a:t>
            </a:r>
            <a:r>
              <a:rPr b="1"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System/Business Data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Independent of WSO2 context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maintained in an RDBMS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procedures are Vendor specific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Periodically executed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to backup?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 / Business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backup?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file system based.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file backup, or…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</a:t>
            </a:r>
            <a:r>
              <a:rPr lang="en" sz="2400" u="sng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Automation Scripts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 / Business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backup?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file system based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artifact repository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automated deployment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 / Business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backup?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file system based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directory backup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 / Business data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backup?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 </a:t>
            </a: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data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registry based,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utilizes an RDBMS.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periodical database backup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backup?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artifacts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Patches</a:t>
            </a:r>
          </a:p>
          <a:p>
            <a:pPr indent="-3810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data</a:t>
            </a: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Business data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independent of WSO2 context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data backup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Techniques, Tools, Procedure - </a:t>
            </a:r>
            <a:r>
              <a:rPr b="1"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Templates of configuration files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 files with Key-Value pairs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Automation Scripts (dynamic)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compile Actual Configuration files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40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few important configuration backups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9873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conf directory / Configuration files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i="1"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carbon.xml, axis2.xml, identity.xml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KeyStores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i="1"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wso2carbon.jks, client-trust.store.jks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Startup script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 Condensed"/>
              <a:buChar char="-"/>
            </a:pPr>
            <a:r>
              <a:rPr i="1"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wso2server.sh, JVM options and params etc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