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71" r:id="rId11"/>
    <p:sldId id="277" r:id="rId12"/>
    <p:sldId id="261" r:id="rId13"/>
    <p:sldId id="278" r:id="rId14"/>
    <p:sldId id="262" r:id="rId15"/>
    <p:sldId id="272" r:id="rId16"/>
    <p:sldId id="263" r:id="rId17"/>
    <p:sldId id="273" r:id="rId18"/>
    <p:sldId id="264" r:id="rId19"/>
    <p:sldId id="274" r:id="rId20"/>
    <p:sldId id="265" r:id="rId21"/>
    <p:sldId id="276" r:id="rId22"/>
    <p:sldId id="266" r:id="rId23"/>
    <p:sldId id="275" r:id="rId24"/>
    <p:sldId id="285" r:id="rId25"/>
    <p:sldId id="286" r:id="rId26"/>
    <p:sldId id="281" r:id="rId27"/>
    <p:sldId id="288" r:id="rId28"/>
    <p:sldId id="282" r:id="rId29"/>
    <p:sldId id="289" r:id="rId30"/>
    <p:sldId id="287" r:id="rId31"/>
    <p:sldId id="283" r:id="rId32"/>
    <p:sldId id="290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1B587-E881-49D8-ABE9-C6650FAE9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994CF-7F37-4B4E-9C1B-250D710ED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08073-D5F5-4C8F-9349-E6AD6CA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8A331-59D5-4ADD-A797-1766542B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A4289-3D82-480B-AE41-3C6666DF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2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D10AE-A4DF-4D12-A469-8D15741F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50B8C9-7CC9-4A9C-AF92-AECC7A0EA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F8110-BE26-4D92-8FB0-083B58AC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511A9-1473-4193-B38D-DEB96C9D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1D16B-C95A-4C6B-BB5B-3CF72B6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F03A2F-A5B4-48AE-AA10-7C60F3485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60DD8C-E3BB-4639-99FB-CC3338611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BD9F0-0F53-44BF-8EE4-1B69DEFB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9F689-5108-4757-9EB1-00E709C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6A8CAA-3B8A-4DA2-ACEE-C954A99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DD31-B13A-49DA-921C-B287025A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B4077-87B6-4A63-87E6-F6318D9F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5A271-E4BF-4830-B58B-002C7709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DE568-F733-408F-97D9-87CB97AE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52284-DD17-4BC1-B84B-D0D91BBE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AEC32-E2EC-4124-A8DE-9AF9ED31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CFBC18-A7A4-4D68-83D0-30380861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D4300-8229-43B4-A50E-340F7FB8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8FF06-1AF4-431C-A842-2C2429A7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897FC-D7C0-4C9A-85BA-FCD7CE7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8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6687C-DBE6-4A57-8E53-55865A99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0675E-56BD-4D1A-A676-9D12EA5B2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44318F-309F-42FB-A9B9-3FFBB23B6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24669-4CD9-4E03-B4F0-9BFB89EC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FCB050-5F1C-44A8-A833-FC97EF2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84F9D5-2A67-43A0-BA61-2EF2A2B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D37B1-12AC-42AD-B80D-E75F49A3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744863-6147-41F2-92F4-D1736B56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E7D1F-663C-429A-A265-78379A08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8058C4-DA25-485D-85B1-AFBF882C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51A578-1D8E-49F2-B686-040F3BE5F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EFAF6C-B5CC-4702-8779-924CC4BB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13F8E8-422D-428B-867C-D59C39C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00BCBF-1524-484E-9D5E-012BDC1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4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4DB22-DD41-43F3-9CC9-610DCB70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E8BD4F-AB1D-49FA-B85E-27615A2C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CFA34-D410-4239-ABEA-74B4142E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158244-EF59-4346-89F0-890ECDA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51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99C694-B632-49C6-8FC5-E82718FF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27A70E-AEEE-4B3B-8BD2-DC8CECFA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F2E0B-BEB1-460E-80F3-4A39E13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42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41D7F-6478-42FA-95B4-F2EF0B3C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59FE4-5F98-4714-A8D1-65BF1BA6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57D98-CCD3-4D25-983C-94BBE881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11945A-F727-4CB9-934B-3C9085EC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6FDBC2-5DA7-445B-9003-BA25D812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D21D9-9D8E-4B45-8608-B2980EFE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83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402C2-FACE-4F46-8510-0D5F04CE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08563A-B251-4462-A181-26D5E19F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B3B764-9BBD-4383-84CA-63A7DC0E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C80BC-3BDB-4CC8-A907-A17050C4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407A3-8555-46AE-8949-BBB56956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D15BFD-586A-43B2-8AE3-D6C958C1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9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19E38-5D30-4090-BF79-2D5F17B2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206C7-7535-4DC3-B632-9F91C977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B64066-91A4-469E-A406-2D001ED1E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BD89-9EA8-48AC-9D60-BEA2747881EA}" type="datetimeFigureOut">
              <a:rPr lang="pt-BR" smtClean="0"/>
              <a:t>29/01/2024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912F3-EE63-491B-BE02-50F04B5F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B5FA2-CCCD-4EC3-83F3-4F6D40B8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DD5-4490-4872-9FAD-19846F9A7B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8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014B5-791F-4994-BE6C-D968CFFA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09C43A-6F27-4DF8-89F8-01C3DBAB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5716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BB2967-0292-4C3B-9F8A-4D3D6C24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181"/>
            <a:ext cx="12192000" cy="41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CB6B902-FAD9-41FE-8CAD-714652EA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181"/>
            <a:ext cx="12192000" cy="41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6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769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1723898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Qual o município que possui o menor preço para a gasolina e para o etanol?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600" y="321733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5</a:t>
            </a:r>
          </a:p>
        </p:txBody>
      </p:sp>
    </p:spTree>
    <p:extLst>
      <p:ext uri="{BB962C8B-B14F-4D97-AF65-F5344CB8AC3E}">
        <p14:creationId xmlns:p14="http://schemas.microsoft.com/office/powerpoint/2010/main" val="23915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987EB9-6111-4484-9A2C-3E7B96493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188715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4769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" y="1659130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Qual o município que possui o maior preço  para a gasolina e para o etanol?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600" y="321733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6</a:t>
            </a:r>
          </a:p>
        </p:txBody>
      </p:sp>
    </p:spTree>
    <p:extLst>
      <p:ext uri="{BB962C8B-B14F-4D97-AF65-F5344CB8AC3E}">
        <p14:creationId xmlns:p14="http://schemas.microsoft.com/office/powerpoint/2010/main" val="214142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938939-63D3-4D6F-A485-F1AB0602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" y="1188715"/>
            <a:ext cx="10808229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" y="1659129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 Qual a região que possui o maior valor médio da gasolina?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600" y="321733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7</a:t>
            </a:r>
          </a:p>
        </p:txBody>
      </p:sp>
    </p:spTree>
    <p:extLst>
      <p:ext uri="{BB962C8B-B14F-4D97-AF65-F5344CB8AC3E}">
        <p14:creationId xmlns:p14="http://schemas.microsoft.com/office/powerpoint/2010/main" val="134928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C6D99F-AF65-453D-AA69-C6245C5C8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5" r="49763" b="1"/>
          <a:stretch/>
        </p:blipFill>
        <p:spPr>
          <a:xfrm>
            <a:off x="2455334" y="1027906"/>
            <a:ext cx="7128934" cy="4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4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479848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Qual a região que possui o menor valor médio do etanol?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62400" y="28786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8</a:t>
            </a:r>
          </a:p>
        </p:txBody>
      </p:sp>
    </p:spTree>
    <p:extLst>
      <p:ext uri="{BB962C8B-B14F-4D97-AF65-F5344CB8AC3E}">
        <p14:creationId xmlns:p14="http://schemas.microsoft.com/office/powerpoint/2010/main" val="311421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28DA38-4CAB-45D9-820A-2610B48A7A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862668" y="880534"/>
            <a:ext cx="8365066" cy="4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" y="2766218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Como se comportaram o preço dos combustíveis durante os dois meses citados? Os valores do </a:t>
            </a:r>
            <a:b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</a:b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etanol e da gasolina tiveram uma tendência de queda ou diminuição?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600" y="321733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1</a:t>
            </a:r>
          </a:p>
        </p:txBody>
      </p:sp>
    </p:spTree>
    <p:extLst>
      <p:ext uri="{BB962C8B-B14F-4D97-AF65-F5344CB8AC3E}">
        <p14:creationId xmlns:p14="http://schemas.microsoft.com/office/powerpoint/2010/main" val="104182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2385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2" y="2103436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Há alguma correlação entre o valor do combustível (gasolina e etanol) e a região onde ele é vendido?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600" y="321733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9</a:t>
            </a:r>
          </a:p>
        </p:txBody>
      </p:sp>
    </p:spTree>
    <p:extLst>
      <p:ext uri="{BB962C8B-B14F-4D97-AF65-F5344CB8AC3E}">
        <p14:creationId xmlns:p14="http://schemas.microsoft.com/office/powerpoint/2010/main" val="64660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694A70-A97A-4644-8B02-9DF7ADCE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626895"/>
            <a:ext cx="6858000" cy="54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103437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Há alguma correlação entre o valor do combustível (gasolina e etanol) e a bandeira que vende ele?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599" y="321733"/>
            <a:ext cx="4538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10</a:t>
            </a:r>
          </a:p>
        </p:txBody>
      </p:sp>
    </p:spTree>
    <p:extLst>
      <p:ext uri="{BB962C8B-B14F-4D97-AF65-F5344CB8AC3E}">
        <p14:creationId xmlns:p14="http://schemas.microsoft.com/office/powerpoint/2010/main" val="392054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66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BDDDB4-1FFD-405B-A68C-FC71ADA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66" y="659828"/>
            <a:ext cx="6710995" cy="55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004D8-EB53-4B35-9CA0-A3C89F9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9A7044-A491-401C-A5EC-CB1A355CD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59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2385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2" y="1612369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Qual é o combustível mais consumido no Brasil nos últimos dois meses</a:t>
            </a: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589866" y="19862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Perguntas Extras</a:t>
            </a:r>
          </a:p>
        </p:txBody>
      </p:sp>
    </p:spTree>
    <p:extLst>
      <p:ext uri="{BB962C8B-B14F-4D97-AF65-F5344CB8AC3E}">
        <p14:creationId xmlns:p14="http://schemas.microsoft.com/office/powerpoint/2010/main" val="347881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66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BDDDB4-1FFD-405B-A68C-FC71ADA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66" y="988679"/>
            <a:ext cx="6710995" cy="485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3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99" y="2103436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Os dados dos conjuntos 'etanol' e 'gasolina' apresentam valores atípicos (outliers)? Se sim, verifiquem, se interferem na média do valor nacional?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589866" y="19862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Perguntas Extras</a:t>
            </a:r>
          </a:p>
        </p:txBody>
      </p:sp>
    </p:spTree>
    <p:extLst>
      <p:ext uri="{BB962C8B-B14F-4D97-AF65-F5344CB8AC3E}">
        <p14:creationId xmlns:p14="http://schemas.microsoft.com/office/powerpoint/2010/main" val="124974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66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BDDDB4-1FFD-405B-A68C-FC71ADA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04" y="483658"/>
            <a:ext cx="8975860" cy="49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2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66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BDDDB4-1FFD-405B-A68C-FC71ADA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4" y="483658"/>
            <a:ext cx="6358220" cy="49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431706-3FDA-436C-885D-50FF26424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1" y="809239"/>
            <a:ext cx="11100838" cy="52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5821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Quais as 5 Bandeiras que tiveram os melhores resultados em abastecimento no Município do Rio de Janeiro nos dois últimos meses?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589866" y="19862"/>
            <a:ext cx="6485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Perguntas Extras</a:t>
            </a:r>
          </a:p>
        </p:txBody>
      </p:sp>
    </p:spTree>
    <p:extLst>
      <p:ext uri="{BB962C8B-B14F-4D97-AF65-F5344CB8AC3E}">
        <p14:creationId xmlns:p14="http://schemas.microsoft.com/office/powerpoint/2010/main" val="4258012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66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BDDDB4-1FFD-405B-A68C-FC71ADA1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66" y="921914"/>
            <a:ext cx="6710995" cy="49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3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114C1-C882-4C20-9D5E-59894177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E960D26-7B7A-4C8D-AD7C-570E6E0D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" y="0"/>
            <a:ext cx="12185886" cy="6858000"/>
          </a:xfrm>
        </p:spPr>
      </p:pic>
    </p:spTree>
    <p:extLst>
      <p:ext uri="{BB962C8B-B14F-4D97-AF65-F5344CB8AC3E}">
        <p14:creationId xmlns:p14="http://schemas.microsoft.com/office/powerpoint/2010/main" val="12344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2" y="1750554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Qual o preço médio da gasolina e do etanol nesses dois meses?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894666" y="367445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2</a:t>
            </a:r>
          </a:p>
        </p:txBody>
      </p:sp>
    </p:spTree>
    <p:extLst>
      <p:ext uri="{BB962C8B-B14F-4D97-AF65-F5344CB8AC3E}">
        <p14:creationId xmlns:p14="http://schemas.microsoft.com/office/powerpoint/2010/main" val="419696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622BD8A-DBF7-44ED-ACCB-28836043F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1" y="809239"/>
            <a:ext cx="11100838" cy="52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2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1784084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Quais os 5 estados com o preço médio da gasolina e do etanol mais caros?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3911600" y="321733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3</a:t>
            </a:r>
          </a:p>
        </p:txBody>
      </p:sp>
    </p:spTree>
    <p:extLst>
      <p:ext uri="{BB962C8B-B14F-4D97-AF65-F5344CB8AC3E}">
        <p14:creationId xmlns:p14="http://schemas.microsoft.com/office/powerpoint/2010/main" val="2768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947E11-D822-487F-8C6B-C0801D44E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3223BC-F6B6-4426-A15E-25E286463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92276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C441D1-D841-445F-A6C8-AF7BCA04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750554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600" dirty="0">
                <a:solidFill>
                  <a:schemeClr val="bg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Qual o preço médio da gasolina e do etanol por estado?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33031-3FE8-4569-ACAE-ED9EEED434D1}"/>
              </a:ext>
            </a:extLst>
          </p:cNvPr>
          <p:cNvSpPr txBox="1"/>
          <p:nvPr/>
        </p:nvSpPr>
        <p:spPr>
          <a:xfrm>
            <a:off x="4190999" y="367445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+mj-lt"/>
              </a:rPr>
              <a:t>Pergunta 4</a:t>
            </a:r>
          </a:p>
        </p:txBody>
      </p:sp>
    </p:spTree>
    <p:extLst>
      <p:ext uri="{BB962C8B-B14F-4D97-AF65-F5344CB8AC3E}">
        <p14:creationId xmlns:p14="http://schemas.microsoft.com/office/powerpoint/2010/main" val="353393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01758-1656-48BE-8A70-0CE1C12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EAD9EDB-B7AA-425E-8DF7-29A87708D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7B0291-C6B8-46A6-84D9-189032E5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3" y="1113169"/>
            <a:ext cx="11893860" cy="40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89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259</Words>
  <Application>Microsoft Office PowerPoint</Application>
  <PresentationFormat>Widescreen</PresentationFormat>
  <Paragraphs>26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Artifakt Element Black</vt:lpstr>
      <vt:lpstr>Calibri</vt:lpstr>
      <vt:lpstr>Calibri Light</vt:lpstr>
      <vt:lpstr>Tema do Office</vt:lpstr>
      <vt:lpstr>Apresentação do PowerPoint</vt:lpstr>
      <vt:lpstr>Como se comportaram o preço dos combustíveis durante os dois meses citados? Os valores do  etanol e da gasolina tiveram uma tendência de queda ou diminuição?</vt:lpstr>
      <vt:lpstr>Apresentação do PowerPoint</vt:lpstr>
      <vt:lpstr>Qual o preço médio da gasolina e do etanol nesses dois meses?</vt:lpstr>
      <vt:lpstr>Apresentação do PowerPoint</vt:lpstr>
      <vt:lpstr>Quais os 5 estados com o preço médio da gasolina e do etanol mais caros?</vt:lpstr>
      <vt:lpstr>Apresentação do PowerPoint</vt:lpstr>
      <vt:lpstr>Qual o preço médio da gasolina e do etanol por estado?</vt:lpstr>
      <vt:lpstr>Apresentação do PowerPoint</vt:lpstr>
      <vt:lpstr>Apresentação do PowerPoint</vt:lpstr>
      <vt:lpstr>Apresentação do PowerPoint</vt:lpstr>
      <vt:lpstr> Qual o município que possui o menor preço para a gasolina e para o etanol?</vt:lpstr>
      <vt:lpstr>Apresentação do PowerPoint</vt:lpstr>
      <vt:lpstr> Qual o município que possui o maior preço  para a gasolina e para o etanol?</vt:lpstr>
      <vt:lpstr>Apresentação do PowerPoint</vt:lpstr>
      <vt:lpstr> Qual a região que possui o maior valor médio da gasolina?</vt:lpstr>
      <vt:lpstr>Apresentação do PowerPoint</vt:lpstr>
      <vt:lpstr>Qual a região que possui o menor valor médio do etanol?</vt:lpstr>
      <vt:lpstr>Apresentação do PowerPoint</vt:lpstr>
      <vt:lpstr>Há alguma correlação entre o valor do combustível (gasolina e etanol) e a região onde ele é vendido?</vt:lpstr>
      <vt:lpstr>Apresentação do PowerPoint</vt:lpstr>
      <vt:lpstr>Há alguma correlação entre o valor do combustível (gasolina e etanol) e a bandeira que vende ele?</vt:lpstr>
      <vt:lpstr>Apresentação do PowerPoint</vt:lpstr>
      <vt:lpstr>Apresentação do PowerPoint</vt:lpstr>
      <vt:lpstr>Qual é o combustível mais consumido no Brasil nos últimos dois meses?</vt:lpstr>
      <vt:lpstr>Apresentação do PowerPoint</vt:lpstr>
      <vt:lpstr>Os dados dos conjuntos 'etanol' e 'gasolina' apresentam valores atípicos (outliers)? Se sim, verifiquem, se interferem na média do valor nacional?</vt:lpstr>
      <vt:lpstr>Apresentação do PowerPoint</vt:lpstr>
      <vt:lpstr>Apresentação do PowerPoint</vt:lpstr>
      <vt:lpstr>Quais as 5 Bandeiras que tiveram os melhores resultados em abastecimento no Município do Rio de Janeiro nos dois últimos meses?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</dc:title>
  <dc:creator>FORMAÇÃO ANÁLISE DE DADOS - 2023.1</dc:creator>
  <cp:lastModifiedBy>FORMAÇÃO ANÁLISE DE DADOS - 2023.1</cp:lastModifiedBy>
  <cp:revision>14</cp:revision>
  <dcterms:created xsi:type="dcterms:W3CDTF">2024-01-26T17:27:29Z</dcterms:created>
  <dcterms:modified xsi:type="dcterms:W3CDTF">2024-01-29T18:22:33Z</dcterms:modified>
</cp:coreProperties>
</file>