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112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1F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9"/>
    <p:restoredTop sz="94577"/>
  </p:normalViewPr>
  <p:slideViewPr>
    <p:cSldViewPr snapToGrid="0" showGuides="1">
      <p:cViewPr>
        <p:scale>
          <a:sx n="96" d="100"/>
          <a:sy n="96" d="100"/>
        </p:scale>
        <p:origin x="144" y="472"/>
      </p:cViewPr>
      <p:guideLst>
        <p:guide orient="horz" pos="600"/>
        <p:guide pos="1128"/>
        <p:guide pos="288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908B-F200-7B0C-AA3B-C7191CFF4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4D46-6579-0EF0-C005-94A57D3F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4CD-0A10-BD3D-8912-E32D6658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B98F-00E9-B59E-EC6E-933EC8BB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DC1-DDE0-1A33-03D6-DDB26664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0B0F-1471-6098-EE83-DDAEE63D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4BE99-B39F-8F99-1157-D5BCB556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EDD6-9155-DFBD-50F6-0D69AD11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607B-7C4E-0E26-7E2B-34D8CE4E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67BA-9920-59D9-75A3-070C6DA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FC82B-DB6C-092E-8750-D7785E292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B1FF-4C05-58D4-BD7C-CE9BFCF2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AC9A-84D2-F005-8E48-0251BDC0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CCB1-94D0-66BC-E016-F69BA61D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FFE1-D420-6972-C741-150A32E0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03BF-21B4-C5AA-648B-1EE10F40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892D-5A4F-BEB9-DDB3-E12B5347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8A04-6FAD-2D8B-D2B4-ECE6045C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5662-E76A-6AF3-7A87-90DCEF3B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4DE2-321B-B3CA-049A-CACF2C6A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542-C39D-42DB-720B-133148BB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3356-4549-6FD4-1DEF-BC17D860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DBE34-A179-819B-4586-1C23B682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876F-2848-7C06-98A0-53980322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5EC7-C18E-76F4-5C5B-F22CA499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2FB5-99AA-62F3-5936-62F7163B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310B-2433-CD52-82A9-4DE2DEDFB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8A11A-354E-B352-D6DF-7A80D53B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A17A-345E-A436-FA7B-E080DE41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160C-2826-4D52-D08A-8C633E10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DAE6-DA9D-1979-93DC-9CC28CEC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2608-27A0-FD7C-DC3E-9D450DF5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7CD4-B968-F3CC-B782-17A9E865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6E225-B07D-EFF5-02ED-31F0690A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162EE-3651-8B45-5724-5087DA920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05E5E-C0D7-F309-573F-BA4C3FF41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D1B2F-0C93-6092-E88F-F0EFFC0A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611F9-A50B-D613-EB87-6DB152CF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7027-6F87-F73C-B15C-4C044351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1EA2-D8A9-4C9C-72BA-28B6D667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2317-8B47-AD80-03AE-34AEF9D0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AC24-4BA0-9F83-8682-A5FDD96E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5A97B-4F2E-3960-3A94-8CCFF29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CE3A1-A76A-F0F5-4F94-05CADE3E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B80D1-FD08-4265-3E22-F1F7BBA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2566-A458-7272-D815-5F643761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3334-A6F6-C400-67C1-0E6F7C5D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45D3-3DF7-BA42-054C-4EAA3475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7568-B33E-E2F5-0986-6EB7F57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ACAB-6F8A-BF88-2787-E89105D5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27BA-C38A-49B8-EB07-A04163E4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66A0-B3D7-46C8-8DEC-B2829B0E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FE05-7753-A205-8AB8-C0CF6D1E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855BA-8F1E-13E7-A5FE-813B8363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261E-8047-0607-40E8-34508667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CAA26-8749-3112-0075-0EF9289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2A7A-3656-D143-FA27-BF033E5A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319A-AE80-91B3-062F-BC404CD6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31937-8549-7F27-AFFD-306B36DB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8BE-0F57-CB77-ACD3-594D5E9E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0C0F-8B42-1962-3525-1AE19B5E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0D87A-DAEC-084F-9C2D-C52D40C0F85F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2DA9-634D-74A8-533F-97F92E107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A31F-4384-1A1C-725D-5D4E0DBF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A5DB34-0539-202D-234D-BC05E6CBC98F}"/>
              </a:ext>
            </a:extLst>
          </p:cNvPr>
          <p:cNvSpPr/>
          <p:nvPr/>
        </p:nvSpPr>
        <p:spPr>
          <a:xfrm>
            <a:off x="1679214" y="1716260"/>
            <a:ext cx="815926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36286-1922-54B2-2CBC-41413AE17F85}"/>
              </a:ext>
            </a:extLst>
          </p:cNvPr>
          <p:cNvSpPr/>
          <p:nvPr/>
        </p:nvSpPr>
        <p:spPr>
          <a:xfrm>
            <a:off x="1603248" y="2711280"/>
            <a:ext cx="1122792" cy="232898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EF0D0F-27EA-9C22-A9E5-029523B85672}"/>
              </a:ext>
            </a:extLst>
          </p:cNvPr>
          <p:cNvSpPr/>
          <p:nvPr/>
        </p:nvSpPr>
        <p:spPr>
          <a:xfrm>
            <a:off x="2376675" y="127406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261EB-A672-165E-0437-655D98036C08}"/>
              </a:ext>
            </a:extLst>
          </p:cNvPr>
          <p:cNvSpPr txBox="1"/>
          <p:nvPr/>
        </p:nvSpPr>
        <p:spPr>
          <a:xfrm>
            <a:off x="634757" y="2827729"/>
            <a:ext cx="813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Space Mono" panose="02010509030202000204" pitchFamily="49" charset="77"/>
              </a:rPr>
              <a:t>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C689AA-5757-C56F-B7F9-F3189D79A80E}"/>
              </a:ext>
            </a:extLst>
          </p:cNvPr>
          <p:cNvSpPr/>
          <p:nvPr/>
        </p:nvSpPr>
        <p:spPr>
          <a:xfrm>
            <a:off x="2551457" y="169680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B2632A-BBE7-FB3F-7F52-B94983498ADB}"/>
              </a:ext>
            </a:extLst>
          </p:cNvPr>
          <p:cNvSpPr/>
          <p:nvPr/>
        </p:nvSpPr>
        <p:spPr>
          <a:xfrm>
            <a:off x="3990753" y="1215465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04D9F-159F-8C59-7FA8-9A9A59B98C58}"/>
              </a:ext>
            </a:extLst>
          </p:cNvPr>
          <p:cNvSpPr/>
          <p:nvPr/>
        </p:nvSpPr>
        <p:spPr>
          <a:xfrm>
            <a:off x="3945991" y="2210486"/>
            <a:ext cx="912731" cy="192473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8E25BA-D598-2B43-E50C-3EDE0F8BF1BE}"/>
              </a:ext>
            </a:extLst>
          </p:cNvPr>
          <p:cNvSpPr/>
          <p:nvPr/>
        </p:nvSpPr>
        <p:spPr>
          <a:xfrm>
            <a:off x="4641410" y="773268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AC8A809-4267-04D0-58A1-ED2648B05BB5}"/>
              </a:ext>
            </a:extLst>
          </p:cNvPr>
          <p:cNvSpPr/>
          <p:nvPr/>
        </p:nvSpPr>
        <p:spPr>
          <a:xfrm>
            <a:off x="4816192" y="1196013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1DE049-B276-F97D-AD4D-AD5226D4F9E9}"/>
              </a:ext>
            </a:extLst>
          </p:cNvPr>
          <p:cNvSpPr/>
          <p:nvPr/>
        </p:nvSpPr>
        <p:spPr>
          <a:xfrm>
            <a:off x="4068726" y="1294640"/>
            <a:ext cx="669884" cy="65466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A6EA1-F621-CB43-E5F8-CBD417347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F92802-29FD-6DF6-33F7-76DDDED03D0E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32A18-1F0A-DE50-5D8E-350F02F77A0F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C6A9B-A47C-EAE4-4ECF-9D460196CDDA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148FF-E8BD-A88E-B27A-E4B7B9B0F534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3E088-F431-30E9-07BE-2DFBDDB865BF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6FBBC-6033-B695-950F-6939E011219E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CD40-5A48-1446-BFFC-A8EB3570893D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29301-4FBF-D54E-3F2B-06900304F7D4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A9946-31DF-0195-CF38-C8D7A9965D75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73AB4-058F-A758-A492-C9085F81D328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A45C3D-C8A0-0B7D-B3DC-294EC2F8DB81}"/>
              </a:ext>
            </a:extLst>
          </p:cNvPr>
          <p:cNvGrpSpPr/>
          <p:nvPr/>
        </p:nvGrpSpPr>
        <p:grpSpPr>
          <a:xfrm>
            <a:off x="1795037" y="972679"/>
            <a:ext cx="1668900" cy="1306036"/>
            <a:chOff x="1795036" y="972678"/>
            <a:chExt cx="2035955" cy="15932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BDE05E-5451-719D-1B9F-CF7E49555096}"/>
                </a:ext>
              </a:extLst>
            </p:cNvPr>
            <p:cNvSpPr txBox="1"/>
            <p:nvPr/>
          </p:nvSpPr>
          <p:spPr>
            <a:xfrm>
              <a:off x="2857518" y="986316"/>
              <a:ext cx="215056" cy="353377"/>
            </a:xfrm>
            <a:custGeom>
              <a:avLst/>
              <a:gdLst/>
              <a:ahLst/>
              <a:cxnLst/>
              <a:rect l="l" t="t" r="r" b="b"/>
              <a:pathLst>
                <a:path w="215056" h="353377">
                  <a:moveTo>
                    <a:pt x="78753" y="0"/>
                  </a:moveTo>
                  <a:lnTo>
                    <a:pt x="118129" y="0"/>
                  </a:lnTo>
                  <a:lnTo>
                    <a:pt x="118129" y="102984"/>
                  </a:lnTo>
                  <a:lnTo>
                    <a:pt x="215056" y="102984"/>
                  </a:lnTo>
                  <a:lnTo>
                    <a:pt x="215056" y="139331"/>
                  </a:lnTo>
                  <a:lnTo>
                    <a:pt x="118129" y="139331"/>
                  </a:lnTo>
                  <a:lnTo>
                    <a:pt x="118129" y="301885"/>
                  </a:lnTo>
                  <a:cubicBezTo>
                    <a:pt x="118129" y="311981"/>
                    <a:pt x="122673" y="317030"/>
                    <a:pt x="131759" y="317030"/>
                  </a:cubicBezTo>
                  <a:lnTo>
                    <a:pt x="202940" y="317030"/>
                  </a:lnTo>
                  <a:lnTo>
                    <a:pt x="202940" y="353377"/>
                  </a:lnTo>
                  <a:lnTo>
                    <a:pt x="117624" y="353377"/>
                  </a:lnTo>
                  <a:cubicBezTo>
                    <a:pt x="106182" y="353377"/>
                    <a:pt x="96842" y="349675"/>
                    <a:pt x="89607" y="342271"/>
                  </a:cubicBezTo>
                  <a:cubicBezTo>
                    <a:pt x="82371" y="334867"/>
                    <a:pt x="78753" y="325443"/>
                    <a:pt x="78753" y="314001"/>
                  </a:cubicBezTo>
                  <a:lnTo>
                    <a:pt x="78753" y="139331"/>
                  </a:lnTo>
                  <a:lnTo>
                    <a:pt x="0" y="139331"/>
                  </a:lnTo>
                  <a:lnTo>
                    <a:pt x="0" y="102984"/>
                  </a:lnTo>
                  <a:lnTo>
                    <a:pt x="78753" y="102984"/>
                  </a:lnTo>
                  <a:lnTo>
                    <a:pt x="787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D18ACD-E437-387C-F144-09B1832F1594}"/>
                </a:ext>
              </a:extLst>
            </p:cNvPr>
            <p:cNvSpPr txBox="1"/>
            <p:nvPr/>
          </p:nvSpPr>
          <p:spPr>
            <a:xfrm>
              <a:off x="1795036" y="10822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6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2753EC-E0B5-E6AF-4EE5-D268E21F6947}"/>
                </a:ext>
              </a:extLst>
            </p:cNvPr>
            <p:cNvSpPr txBox="1"/>
            <p:nvPr/>
          </p:nvSpPr>
          <p:spPr>
            <a:xfrm>
              <a:off x="2064259" y="10822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1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5" y="358426"/>
                    <a:pt x="208493" y="358426"/>
                  </a:cubicBezTo>
                  <a:lnTo>
                    <a:pt x="45434" y="358426"/>
                  </a:lnTo>
                  <a:lnTo>
                    <a:pt x="45434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7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1" y="77828"/>
                    <a:pt x="17164" y="58812"/>
                  </a:cubicBezTo>
                  <a:cubicBezTo>
                    <a:pt x="28607" y="39797"/>
                    <a:pt x="43583" y="25242"/>
                    <a:pt x="62093" y="15145"/>
                  </a:cubicBezTo>
                  <a:cubicBezTo>
                    <a:pt x="80604" y="5049"/>
                    <a:pt x="100628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29" y="48716"/>
                  </a:cubicBezTo>
                  <a:cubicBezTo>
                    <a:pt x="68909" y="56288"/>
                    <a:pt x="58896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4" y="216065"/>
                  </a:cubicBezTo>
                  <a:cubicBezTo>
                    <a:pt x="93645" y="223470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5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29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586AB8-3E0E-93DC-6D4C-E404A5BBD4D3}"/>
                </a:ext>
              </a:extLst>
            </p:cNvPr>
            <p:cNvSpPr txBox="1"/>
            <p:nvPr/>
          </p:nvSpPr>
          <p:spPr>
            <a:xfrm>
              <a:off x="2347552" y="10822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59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7"/>
                  </a:cubicBezTo>
                  <a:cubicBezTo>
                    <a:pt x="239034" y="88934"/>
                    <a:pt x="241306" y="100965"/>
                    <a:pt x="241306" y="112071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199188-7D6B-23E6-50D9-77DF6BB77E47}"/>
                </a:ext>
              </a:extLst>
            </p:cNvPr>
            <p:cNvSpPr txBox="1"/>
            <p:nvPr/>
          </p:nvSpPr>
          <p:spPr>
            <a:xfrm>
              <a:off x="2624385" y="10822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49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5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E84AEB-2019-F17B-3D5D-E3A61B5D7A5E}"/>
                </a:ext>
              </a:extLst>
            </p:cNvPr>
            <p:cNvSpPr txBox="1"/>
            <p:nvPr/>
          </p:nvSpPr>
          <p:spPr>
            <a:xfrm>
              <a:off x="3314472" y="1082232"/>
              <a:ext cx="248374" cy="264529"/>
            </a:xfrm>
            <a:custGeom>
              <a:avLst/>
              <a:gdLst/>
              <a:ahLst/>
              <a:cxnLst/>
              <a:rect l="l" t="t" r="r" b="b"/>
              <a:pathLst>
                <a:path w="248374" h="264529">
                  <a:moveTo>
                    <a:pt x="129235" y="0"/>
                  </a:moveTo>
                  <a:cubicBezTo>
                    <a:pt x="150438" y="0"/>
                    <a:pt x="169369" y="4123"/>
                    <a:pt x="186028" y="12369"/>
                  </a:cubicBezTo>
                  <a:cubicBezTo>
                    <a:pt x="202687" y="20614"/>
                    <a:pt x="216318" y="31973"/>
                    <a:pt x="226919" y="46444"/>
                  </a:cubicBezTo>
                  <a:cubicBezTo>
                    <a:pt x="237520" y="60916"/>
                    <a:pt x="244335" y="77407"/>
                    <a:pt x="247364" y="95917"/>
                  </a:cubicBezTo>
                  <a:lnTo>
                    <a:pt x="207988" y="105004"/>
                  </a:lnTo>
                  <a:cubicBezTo>
                    <a:pt x="206642" y="93225"/>
                    <a:pt x="202771" y="82203"/>
                    <a:pt x="196377" y="71938"/>
                  </a:cubicBezTo>
                  <a:cubicBezTo>
                    <a:pt x="189982" y="61673"/>
                    <a:pt x="181148" y="53343"/>
                    <a:pt x="169874" y="46949"/>
                  </a:cubicBezTo>
                  <a:cubicBezTo>
                    <a:pt x="158599" y="40555"/>
                    <a:pt x="144717" y="37357"/>
                    <a:pt x="128226" y="37357"/>
                  </a:cubicBezTo>
                  <a:cubicBezTo>
                    <a:pt x="112071" y="37357"/>
                    <a:pt x="97347" y="41312"/>
                    <a:pt x="84054" y="49221"/>
                  </a:cubicBezTo>
                  <a:cubicBezTo>
                    <a:pt x="70760" y="57130"/>
                    <a:pt x="60158" y="68068"/>
                    <a:pt x="52249" y="82034"/>
                  </a:cubicBezTo>
                  <a:cubicBezTo>
                    <a:pt x="44341" y="96001"/>
                    <a:pt x="40386" y="112071"/>
                    <a:pt x="40386" y="130245"/>
                  </a:cubicBezTo>
                  <a:lnTo>
                    <a:pt x="40386" y="136303"/>
                  </a:lnTo>
                  <a:cubicBezTo>
                    <a:pt x="40386" y="155150"/>
                    <a:pt x="44341" y="171388"/>
                    <a:pt x="52249" y="185019"/>
                  </a:cubicBezTo>
                  <a:cubicBezTo>
                    <a:pt x="60158" y="198649"/>
                    <a:pt x="70844" y="209082"/>
                    <a:pt x="84306" y="216318"/>
                  </a:cubicBezTo>
                  <a:cubicBezTo>
                    <a:pt x="97768" y="223554"/>
                    <a:pt x="112744" y="227172"/>
                    <a:pt x="129235" y="227172"/>
                  </a:cubicBezTo>
                  <a:cubicBezTo>
                    <a:pt x="145726" y="227172"/>
                    <a:pt x="159609" y="223890"/>
                    <a:pt x="170883" y="217327"/>
                  </a:cubicBezTo>
                  <a:cubicBezTo>
                    <a:pt x="182158" y="210765"/>
                    <a:pt x="190908" y="202351"/>
                    <a:pt x="197134" y="192086"/>
                  </a:cubicBezTo>
                  <a:cubicBezTo>
                    <a:pt x="203360" y="181821"/>
                    <a:pt x="207315" y="170968"/>
                    <a:pt x="208998" y="159525"/>
                  </a:cubicBezTo>
                  <a:lnTo>
                    <a:pt x="248374" y="168612"/>
                  </a:lnTo>
                  <a:cubicBezTo>
                    <a:pt x="245009" y="187122"/>
                    <a:pt x="238109" y="203613"/>
                    <a:pt x="227676" y="218085"/>
                  </a:cubicBezTo>
                  <a:cubicBezTo>
                    <a:pt x="217243" y="232556"/>
                    <a:pt x="203697" y="243915"/>
                    <a:pt x="187038" y="252160"/>
                  </a:cubicBezTo>
                  <a:cubicBezTo>
                    <a:pt x="170378" y="260406"/>
                    <a:pt x="151111" y="264529"/>
                    <a:pt x="129235" y="264529"/>
                  </a:cubicBezTo>
                  <a:cubicBezTo>
                    <a:pt x="106013" y="264529"/>
                    <a:pt x="84642" y="259565"/>
                    <a:pt x="65123" y="249636"/>
                  </a:cubicBezTo>
                  <a:cubicBezTo>
                    <a:pt x="45603" y="239708"/>
                    <a:pt x="29869" y="225152"/>
                    <a:pt x="17921" y="205969"/>
                  </a:cubicBezTo>
                  <a:cubicBezTo>
                    <a:pt x="5974" y="186786"/>
                    <a:pt x="0" y="163564"/>
                    <a:pt x="0" y="136303"/>
                  </a:cubicBezTo>
                  <a:lnTo>
                    <a:pt x="0" y="130245"/>
                  </a:lnTo>
                  <a:cubicBezTo>
                    <a:pt x="0" y="103321"/>
                    <a:pt x="5974" y="80099"/>
                    <a:pt x="17921" y="60579"/>
                  </a:cubicBezTo>
                  <a:cubicBezTo>
                    <a:pt x="29869" y="41059"/>
                    <a:pt x="45603" y="26083"/>
                    <a:pt x="65123" y="15650"/>
                  </a:cubicBezTo>
                  <a:cubicBezTo>
                    <a:pt x="84642" y="5217"/>
                    <a:pt x="106013" y="0"/>
                    <a:pt x="1292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4822F6-DBB4-34AC-0B1C-E70449CC902B}"/>
                </a:ext>
              </a:extLst>
            </p:cNvPr>
            <p:cNvSpPr txBox="1"/>
            <p:nvPr/>
          </p:nvSpPr>
          <p:spPr>
            <a:xfrm>
              <a:off x="3113405" y="10893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77C5BD-3D01-B40C-9987-FBBF5B3AA7B5}"/>
                </a:ext>
              </a:extLst>
            </p:cNvPr>
            <p:cNvSpPr txBox="1"/>
            <p:nvPr/>
          </p:nvSpPr>
          <p:spPr>
            <a:xfrm>
              <a:off x="1815229" y="15959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252495-8F71-4851-C127-AFCCF85DF907}"/>
                </a:ext>
              </a:extLst>
            </p:cNvPr>
            <p:cNvSpPr txBox="1"/>
            <p:nvPr/>
          </p:nvSpPr>
          <p:spPr>
            <a:xfrm>
              <a:off x="2032255" y="16918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60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6"/>
                  </a:cubicBezTo>
                  <a:cubicBezTo>
                    <a:pt x="239034" y="88934"/>
                    <a:pt x="241306" y="100965"/>
                    <a:pt x="241306" y="112072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37245-A5BE-B270-15D0-E2AEABEE8DB7}"/>
                </a:ext>
              </a:extLst>
            </p:cNvPr>
            <p:cNvSpPr txBox="1"/>
            <p:nvPr/>
          </p:nvSpPr>
          <p:spPr>
            <a:xfrm>
              <a:off x="2298889" y="16918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6"/>
                    <a:pt x="15650" y="206221"/>
                  </a:cubicBezTo>
                  <a:cubicBezTo>
                    <a:pt x="5217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7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00391-2B73-91E6-3508-36C35FB130E5}"/>
                </a:ext>
              </a:extLst>
            </p:cNvPr>
            <p:cNvSpPr txBox="1"/>
            <p:nvPr/>
          </p:nvSpPr>
          <p:spPr>
            <a:xfrm>
              <a:off x="2593494" y="1691832"/>
              <a:ext cx="256451" cy="257461"/>
            </a:xfrm>
            <a:custGeom>
              <a:avLst/>
              <a:gdLst/>
              <a:ahLst/>
              <a:cxnLst/>
              <a:rect l="l" t="t" r="r" b="b"/>
              <a:pathLst>
                <a:path w="256451" h="257461">
                  <a:moveTo>
                    <a:pt x="170631" y="0"/>
                  </a:moveTo>
                  <a:cubicBezTo>
                    <a:pt x="195536" y="0"/>
                    <a:pt x="215813" y="8246"/>
                    <a:pt x="231462" y="24737"/>
                  </a:cubicBezTo>
                  <a:cubicBezTo>
                    <a:pt x="247112" y="41228"/>
                    <a:pt x="255442" y="65291"/>
                    <a:pt x="256451" y="96927"/>
                  </a:cubicBezTo>
                  <a:lnTo>
                    <a:pt x="215056" y="102985"/>
                  </a:lnTo>
                  <a:cubicBezTo>
                    <a:pt x="215056" y="79763"/>
                    <a:pt x="209502" y="63019"/>
                    <a:pt x="198396" y="52755"/>
                  </a:cubicBezTo>
                  <a:cubicBezTo>
                    <a:pt x="187290" y="42490"/>
                    <a:pt x="173660" y="37357"/>
                    <a:pt x="157505" y="37357"/>
                  </a:cubicBezTo>
                  <a:cubicBezTo>
                    <a:pt x="136976" y="37357"/>
                    <a:pt x="121747" y="44846"/>
                    <a:pt x="111819" y="59822"/>
                  </a:cubicBezTo>
                  <a:cubicBezTo>
                    <a:pt x="101890" y="74799"/>
                    <a:pt x="96926" y="93225"/>
                    <a:pt x="96926" y="115100"/>
                  </a:cubicBezTo>
                  <a:lnTo>
                    <a:pt x="96926" y="221114"/>
                  </a:lnTo>
                  <a:lnTo>
                    <a:pt x="160534" y="221114"/>
                  </a:lnTo>
                  <a:lnTo>
                    <a:pt x="160534" y="257461"/>
                  </a:lnTo>
                  <a:lnTo>
                    <a:pt x="0" y="257461"/>
                  </a:lnTo>
                  <a:lnTo>
                    <a:pt x="0" y="221114"/>
                  </a:lnTo>
                  <a:lnTo>
                    <a:pt x="57550" y="221114"/>
                  </a:lnTo>
                  <a:lnTo>
                    <a:pt x="57550" y="43415"/>
                  </a:lnTo>
                  <a:lnTo>
                    <a:pt x="6058" y="43415"/>
                  </a:lnTo>
                  <a:lnTo>
                    <a:pt x="6058" y="7068"/>
                  </a:lnTo>
                  <a:lnTo>
                    <a:pt x="96926" y="7068"/>
                  </a:lnTo>
                  <a:lnTo>
                    <a:pt x="96926" y="40386"/>
                  </a:lnTo>
                  <a:lnTo>
                    <a:pt x="102984" y="40386"/>
                  </a:lnTo>
                  <a:cubicBezTo>
                    <a:pt x="109379" y="26588"/>
                    <a:pt x="118550" y="16407"/>
                    <a:pt x="130497" y="9844"/>
                  </a:cubicBezTo>
                  <a:cubicBezTo>
                    <a:pt x="142445" y="3282"/>
                    <a:pt x="155823" y="0"/>
                    <a:pt x="1706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08D918-B384-B450-F516-15EDB5950467}"/>
                </a:ext>
              </a:extLst>
            </p:cNvPr>
            <p:cNvSpPr txBox="1"/>
            <p:nvPr/>
          </p:nvSpPr>
          <p:spPr>
            <a:xfrm>
              <a:off x="2864592" y="16918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50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C36810-9401-8F01-9124-0EC99510DB95}"/>
                </a:ext>
              </a:extLst>
            </p:cNvPr>
            <p:cNvSpPr txBox="1"/>
            <p:nvPr/>
          </p:nvSpPr>
          <p:spPr>
            <a:xfrm>
              <a:off x="3340458" y="1691832"/>
              <a:ext cx="221114" cy="257461"/>
            </a:xfrm>
            <a:custGeom>
              <a:avLst/>
              <a:gdLst/>
              <a:ahLst/>
              <a:cxnLst/>
              <a:rect l="l" t="t" r="r" b="b"/>
              <a:pathLst>
                <a:path w="221114" h="257461">
                  <a:moveTo>
                    <a:pt x="126206" y="0"/>
                  </a:moveTo>
                  <a:cubicBezTo>
                    <a:pt x="155150" y="0"/>
                    <a:pt x="178203" y="9003"/>
                    <a:pt x="195368" y="27008"/>
                  </a:cubicBezTo>
                  <a:cubicBezTo>
                    <a:pt x="212532" y="45014"/>
                    <a:pt x="221114" y="72022"/>
                    <a:pt x="221114" y="108033"/>
                  </a:cubicBezTo>
                  <a:lnTo>
                    <a:pt x="221114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7" y="99956"/>
                    <a:pt x="39377" y="127216"/>
                  </a:cubicBezTo>
                  <a:lnTo>
                    <a:pt x="39377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7" y="7068"/>
                  </a:lnTo>
                  <a:lnTo>
                    <a:pt x="39377" y="49473"/>
                  </a:lnTo>
                  <a:lnTo>
                    <a:pt x="45435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3BBF68-45E3-5566-9D2A-F8DB1F98E36B}"/>
                </a:ext>
              </a:extLst>
            </p:cNvPr>
            <p:cNvSpPr txBox="1"/>
            <p:nvPr/>
          </p:nvSpPr>
          <p:spPr>
            <a:xfrm>
              <a:off x="3583627" y="16918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2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6" y="358426"/>
                    <a:pt x="208493" y="358426"/>
                  </a:cubicBezTo>
                  <a:lnTo>
                    <a:pt x="45435" y="358426"/>
                  </a:lnTo>
                  <a:lnTo>
                    <a:pt x="45435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8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2" y="77828"/>
                    <a:pt x="17164" y="58812"/>
                  </a:cubicBezTo>
                  <a:cubicBezTo>
                    <a:pt x="28607" y="39797"/>
                    <a:pt x="43584" y="25242"/>
                    <a:pt x="62094" y="15145"/>
                  </a:cubicBezTo>
                  <a:cubicBezTo>
                    <a:pt x="80604" y="5049"/>
                    <a:pt x="100629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30" y="48716"/>
                  </a:cubicBezTo>
                  <a:cubicBezTo>
                    <a:pt x="68909" y="56288"/>
                    <a:pt x="58897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5" y="216065"/>
                  </a:cubicBezTo>
                  <a:cubicBezTo>
                    <a:pt x="93645" y="223469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6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30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CBDA53-E384-D473-DFBB-E946B53FF94D}"/>
                </a:ext>
              </a:extLst>
            </p:cNvPr>
            <p:cNvSpPr txBox="1"/>
            <p:nvPr/>
          </p:nvSpPr>
          <p:spPr>
            <a:xfrm>
              <a:off x="3110416" y="16989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FBBDE-4555-A5D4-71F4-993FD23F5367}"/>
                </a:ext>
              </a:extLst>
            </p:cNvPr>
            <p:cNvSpPr txBox="1"/>
            <p:nvPr/>
          </p:nvSpPr>
          <p:spPr>
            <a:xfrm>
              <a:off x="2438761" y="22055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A4C09D-4631-D63D-EC70-A30DB64973E8}"/>
                </a:ext>
              </a:extLst>
            </p:cNvPr>
            <p:cNvSpPr txBox="1"/>
            <p:nvPr/>
          </p:nvSpPr>
          <p:spPr>
            <a:xfrm>
              <a:off x="2945691" y="2205516"/>
              <a:ext cx="247365" cy="360445"/>
            </a:xfrm>
            <a:custGeom>
              <a:avLst/>
              <a:gdLst/>
              <a:ahLst/>
              <a:cxnLst/>
              <a:rect l="l" t="t" r="r" b="b"/>
              <a:pathLst>
                <a:path w="247365" h="360445">
                  <a:moveTo>
                    <a:pt x="0" y="0"/>
                  </a:moveTo>
                  <a:lnTo>
                    <a:pt x="39377" y="0"/>
                  </a:lnTo>
                  <a:lnTo>
                    <a:pt x="39377" y="142360"/>
                  </a:lnTo>
                  <a:lnTo>
                    <a:pt x="45435" y="142360"/>
                  </a:lnTo>
                  <a:cubicBezTo>
                    <a:pt x="54185" y="127216"/>
                    <a:pt x="66301" y="115689"/>
                    <a:pt x="81782" y="107780"/>
                  </a:cubicBezTo>
                  <a:cubicBezTo>
                    <a:pt x="97263" y="99871"/>
                    <a:pt x="114091" y="95916"/>
                    <a:pt x="132264" y="95916"/>
                  </a:cubicBezTo>
                  <a:cubicBezTo>
                    <a:pt x="152794" y="95916"/>
                    <a:pt x="171809" y="100881"/>
                    <a:pt x="189310" y="110809"/>
                  </a:cubicBezTo>
                  <a:cubicBezTo>
                    <a:pt x="206810" y="120737"/>
                    <a:pt x="220861" y="135209"/>
                    <a:pt x="231463" y="154224"/>
                  </a:cubicBezTo>
                  <a:cubicBezTo>
                    <a:pt x="242064" y="173239"/>
                    <a:pt x="247365" y="196208"/>
                    <a:pt x="247365" y="223132"/>
                  </a:cubicBezTo>
                  <a:lnTo>
                    <a:pt x="247365" y="233229"/>
                  </a:lnTo>
                  <a:cubicBezTo>
                    <a:pt x="247365" y="260489"/>
                    <a:pt x="242148" y="283543"/>
                    <a:pt x="231715" y="302390"/>
                  </a:cubicBezTo>
                  <a:cubicBezTo>
                    <a:pt x="221282" y="321237"/>
                    <a:pt x="207231" y="335624"/>
                    <a:pt x="189562" y="345552"/>
                  </a:cubicBezTo>
                  <a:cubicBezTo>
                    <a:pt x="171893" y="355481"/>
                    <a:pt x="152457" y="360445"/>
                    <a:pt x="131255" y="360445"/>
                  </a:cubicBezTo>
                  <a:cubicBezTo>
                    <a:pt x="115100" y="360445"/>
                    <a:pt x="98946" y="356659"/>
                    <a:pt x="82792" y="349086"/>
                  </a:cubicBezTo>
                  <a:cubicBezTo>
                    <a:pt x="66637" y="341514"/>
                    <a:pt x="54185" y="330155"/>
                    <a:pt x="45435" y="315011"/>
                  </a:cubicBezTo>
                  <a:lnTo>
                    <a:pt x="39377" y="315011"/>
                  </a:lnTo>
                  <a:lnTo>
                    <a:pt x="39377" y="353377"/>
                  </a:lnTo>
                  <a:lnTo>
                    <a:pt x="0" y="353377"/>
                  </a:lnTo>
                  <a:lnTo>
                    <a:pt x="0" y="0"/>
                  </a:lnTo>
                  <a:close/>
                  <a:moveTo>
                    <a:pt x="123178" y="133274"/>
                  </a:moveTo>
                  <a:cubicBezTo>
                    <a:pt x="107696" y="133274"/>
                    <a:pt x="93645" y="137228"/>
                    <a:pt x="81025" y="145137"/>
                  </a:cubicBezTo>
                  <a:cubicBezTo>
                    <a:pt x="68404" y="153046"/>
                    <a:pt x="58308" y="163900"/>
                    <a:pt x="50735" y="177698"/>
                  </a:cubicBezTo>
                  <a:cubicBezTo>
                    <a:pt x="43163" y="191497"/>
                    <a:pt x="39377" y="207314"/>
                    <a:pt x="39377" y="225152"/>
                  </a:cubicBezTo>
                  <a:lnTo>
                    <a:pt x="39377" y="231210"/>
                  </a:lnTo>
                  <a:cubicBezTo>
                    <a:pt x="39377" y="249720"/>
                    <a:pt x="43079" y="265874"/>
                    <a:pt x="50483" y="279673"/>
                  </a:cubicBezTo>
                  <a:cubicBezTo>
                    <a:pt x="57887" y="293471"/>
                    <a:pt x="67983" y="304157"/>
                    <a:pt x="80772" y="311729"/>
                  </a:cubicBezTo>
                  <a:cubicBezTo>
                    <a:pt x="93561" y="319302"/>
                    <a:pt x="107696" y="323088"/>
                    <a:pt x="123178" y="323088"/>
                  </a:cubicBezTo>
                  <a:cubicBezTo>
                    <a:pt x="147072" y="323088"/>
                    <a:pt x="167013" y="315011"/>
                    <a:pt x="182999" y="298856"/>
                  </a:cubicBezTo>
                  <a:cubicBezTo>
                    <a:pt x="198985" y="282702"/>
                    <a:pt x="206979" y="260826"/>
                    <a:pt x="206979" y="233229"/>
                  </a:cubicBezTo>
                  <a:lnTo>
                    <a:pt x="206979" y="223132"/>
                  </a:lnTo>
                  <a:cubicBezTo>
                    <a:pt x="206979" y="205295"/>
                    <a:pt x="203276" y="189646"/>
                    <a:pt x="195872" y="176184"/>
                  </a:cubicBezTo>
                  <a:cubicBezTo>
                    <a:pt x="188468" y="162722"/>
                    <a:pt x="178456" y="152204"/>
                    <a:pt x="165835" y="144632"/>
                  </a:cubicBezTo>
                  <a:cubicBezTo>
                    <a:pt x="153215" y="137060"/>
                    <a:pt x="138995" y="133274"/>
                    <a:pt x="123178" y="1332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B56E38-EEB2-5AAF-47D9-6176A1A7FCAE}"/>
                </a:ext>
              </a:extLst>
            </p:cNvPr>
            <p:cNvSpPr txBox="1"/>
            <p:nvPr/>
          </p:nvSpPr>
          <p:spPr>
            <a:xfrm>
              <a:off x="1795036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4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7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69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8FA811-AA8D-D068-DF26-F6A76E5084CF}"/>
                </a:ext>
              </a:extLst>
            </p:cNvPr>
            <p:cNvSpPr txBox="1"/>
            <p:nvPr/>
          </p:nvSpPr>
          <p:spPr>
            <a:xfrm>
              <a:off x="2657047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2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7"/>
                    <a:pt x="15650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7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600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70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D22469-E80B-F723-00AC-54CAD6066B27}"/>
                </a:ext>
              </a:extLst>
            </p:cNvPr>
            <p:cNvSpPr txBox="1"/>
            <p:nvPr/>
          </p:nvSpPr>
          <p:spPr>
            <a:xfrm>
              <a:off x="2093849" y="2308500"/>
              <a:ext cx="208997" cy="250393"/>
            </a:xfrm>
            <a:custGeom>
              <a:avLst/>
              <a:gdLst/>
              <a:ahLst/>
              <a:cxnLst/>
              <a:rect l="l" t="t" r="r" b="b"/>
              <a:pathLst>
                <a:path w="208997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7" y="214046"/>
                  </a:lnTo>
                  <a:lnTo>
                    <a:pt x="208997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39" y="214046"/>
                  </a:lnTo>
                  <a:lnTo>
                    <a:pt x="87839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4CAF5F-22C9-52CB-D55C-EA89EAAE07C3}"/>
                </a:ext>
              </a:extLst>
            </p:cNvPr>
            <p:cNvSpPr/>
            <p:nvPr/>
          </p:nvSpPr>
          <p:spPr>
            <a:xfrm>
              <a:off x="3172442" y="97267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2424A-135D-2001-E6F7-B3D210F2F019}"/>
                </a:ext>
              </a:extLst>
            </p:cNvPr>
            <p:cNvSpPr/>
            <p:nvPr/>
          </p:nvSpPr>
          <p:spPr>
            <a:xfrm>
              <a:off x="3172968" y="1583192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FCD8BA-4614-3493-00B0-54F80BDAA202}"/>
                </a:ext>
              </a:extLst>
            </p:cNvPr>
            <p:cNvSpPr/>
            <p:nvPr/>
          </p:nvSpPr>
          <p:spPr>
            <a:xfrm>
              <a:off x="2159042" y="219523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2CC94DF-6990-681F-8AF8-CA4F8D1E4311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A4FEEF-F69D-ACA7-FC76-D1DF7DD9E7B8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989DBB3-1CC0-C11B-3FB7-7A7F7C854F54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E7FED0-9BF9-753A-BE65-C2C83939C1C9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F8401F-DA48-FBAA-AA5C-80068BC35F42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3CD19A-735E-090E-5916-6A736D485B4D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045C85-F165-DD6A-ECC1-5F3846C1CE72}"/>
              </a:ext>
            </a:extLst>
          </p:cNvPr>
          <p:cNvGrpSpPr/>
          <p:nvPr/>
        </p:nvGrpSpPr>
        <p:grpSpPr>
          <a:xfrm>
            <a:off x="587558" y="1048022"/>
            <a:ext cx="1094251" cy="1085659"/>
            <a:chOff x="540144" y="1115838"/>
            <a:chExt cx="1094251" cy="108565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B2FF1E-7BCE-33D7-3C52-9EBD8127DD76}"/>
                </a:ext>
              </a:extLst>
            </p:cNvPr>
            <p:cNvSpPr/>
            <p:nvPr/>
          </p:nvSpPr>
          <p:spPr>
            <a:xfrm>
              <a:off x="1262395" y="1468500"/>
              <a:ext cx="151970" cy="727667"/>
            </a:xfrm>
            <a:custGeom>
              <a:avLst/>
              <a:gdLst>
                <a:gd name="connsiteX0" fmla="*/ 11615 w 180948"/>
                <a:gd name="connsiteY0" fmla="*/ 0 h 835378"/>
                <a:gd name="connsiteX1" fmla="*/ 326 w 180948"/>
                <a:gd name="connsiteY1" fmla="*/ 124178 h 835378"/>
                <a:gd name="connsiteX2" fmla="*/ 22903 w 180948"/>
                <a:gd name="connsiteY2" fmla="*/ 440267 h 835378"/>
                <a:gd name="connsiteX3" fmla="*/ 34192 w 180948"/>
                <a:gd name="connsiteY3" fmla="*/ 767645 h 835378"/>
                <a:gd name="connsiteX4" fmla="*/ 180948 w 180948"/>
                <a:gd name="connsiteY4" fmla="*/ 835378 h 835378"/>
                <a:gd name="connsiteX0" fmla="*/ 3117 w 172450"/>
                <a:gd name="connsiteY0" fmla="*/ 0 h 835378"/>
                <a:gd name="connsiteX1" fmla="*/ 4020 w 172450"/>
                <a:gd name="connsiteY1" fmla="*/ 233906 h 835378"/>
                <a:gd name="connsiteX2" fmla="*/ 14405 w 172450"/>
                <a:gd name="connsiteY2" fmla="*/ 440267 h 835378"/>
                <a:gd name="connsiteX3" fmla="*/ 25694 w 172450"/>
                <a:gd name="connsiteY3" fmla="*/ 767645 h 835378"/>
                <a:gd name="connsiteX4" fmla="*/ 172450 w 172450"/>
                <a:gd name="connsiteY4" fmla="*/ 835378 h 835378"/>
                <a:gd name="connsiteX0" fmla="*/ 2681 w 172014"/>
                <a:gd name="connsiteY0" fmla="*/ 0 h 835378"/>
                <a:gd name="connsiteX1" fmla="*/ 3584 w 172014"/>
                <a:gd name="connsiteY1" fmla="*/ 233906 h 835378"/>
                <a:gd name="connsiteX2" fmla="*/ 1777 w 172014"/>
                <a:gd name="connsiteY2" fmla="*/ 513419 h 835378"/>
                <a:gd name="connsiteX3" fmla="*/ 25258 w 172014"/>
                <a:gd name="connsiteY3" fmla="*/ 767645 h 835378"/>
                <a:gd name="connsiteX4" fmla="*/ 172014 w 172014"/>
                <a:gd name="connsiteY4" fmla="*/ 835378 h 835378"/>
                <a:gd name="connsiteX0" fmla="*/ 2886 w 172219"/>
                <a:gd name="connsiteY0" fmla="*/ 0 h 835378"/>
                <a:gd name="connsiteX1" fmla="*/ 3789 w 172219"/>
                <a:gd name="connsiteY1" fmla="*/ 233906 h 835378"/>
                <a:gd name="connsiteX2" fmla="*/ 8078 w 172219"/>
                <a:gd name="connsiteY2" fmla="*/ 549995 h 835378"/>
                <a:gd name="connsiteX3" fmla="*/ 25463 w 172219"/>
                <a:gd name="connsiteY3" fmla="*/ 767645 h 835378"/>
                <a:gd name="connsiteX4" fmla="*/ 172219 w 172219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49995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74379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250 w 174583"/>
                <a:gd name="connsiteY0" fmla="*/ 0 h 835378"/>
                <a:gd name="connsiteX1" fmla="*/ 57 w 174583"/>
                <a:gd name="connsiteY1" fmla="*/ 246098 h 835378"/>
                <a:gd name="connsiteX2" fmla="*/ 4346 w 174583"/>
                <a:gd name="connsiteY2" fmla="*/ 531707 h 835378"/>
                <a:gd name="connsiteX3" fmla="*/ 27827 w 174583"/>
                <a:gd name="connsiteY3" fmla="*/ 767645 h 835378"/>
                <a:gd name="connsiteX4" fmla="*/ 174583 w 174583"/>
                <a:gd name="connsiteY4" fmla="*/ 835378 h 835378"/>
                <a:gd name="connsiteX0" fmla="*/ 5250 w 174583"/>
                <a:gd name="connsiteY0" fmla="*/ 0 h 835946"/>
                <a:gd name="connsiteX1" fmla="*/ 57 w 174583"/>
                <a:gd name="connsiteY1" fmla="*/ 246098 h 835946"/>
                <a:gd name="connsiteX2" fmla="*/ 4346 w 174583"/>
                <a:gd name="connsiteY2" fmla="*/ 531707 h 835946"/>
                <a:gd name="connsiteX3" fmla="*/ 27827 w 174583"/>
                <a:gd name="connsiteY3" fmla="*/ 767645 h 835946"/>
                <a:gd name="connsiteX4" fmla="*/ 174583 w 174583"/>
                <a:gd name="connsiteY4" fmla="*/ 835378 h 8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3" h="835946">
                  <a:moveTo>
                    <a:pt x="5250" y="0"/>
                  </a:moveTo>
                  <a:cubicBezTo>
                    <a:pt x="-1335" y="25400"/>
                    <a:pt x="208" y="157480"/>
                    <a:pt x="57" y="246098"/>
                  </a:cubicBezTo>
                  <a:cubicBezTo>
                    <a:pt x="-94" y="334716"/>
                    <a:pt x="-282" y="444783"/>
                    <a:pt x="4346" y="531707"/>
                  </a:cubicBezTo>
                  <a:cubicBezTo>
                    <a:pt x="8974" y="618631"/>
                    <a:pt x="1486" y="701793"/>
                    <a:pt x="27827" y="767645"/>
                  </a:cubicBezTo>
                  <a:cubicBezTo>
                    <a:pt x="54168" y="833497"/>
                    <a:pt x="147201" y="838085"/>
                    <a:pt x="174583" y="835378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3E2BEA-662C-7D90-6A61-E1240C5E9040}"/>
                </a:ext>
              </a:extLst>
            </p:cNvPr>
            <p:cNvGrpSpPr/>
            <p:nvPr/>
          </p:nvGrpSpPr>
          <p:grpSpPr>
            <a:xfrm>
              <a:off x="540144" y="1115838"/>
              <a:ext cx="1094251" cy="1085659"/>
              <a:chOff x="540144" y="1110014"/>
              <a:chExt cx="1094251" cy="108565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918D22-20C2-4C91-6E46-E705F3815166}"/>
                  </a:ext>
                </a:extLst>
              </p:cNvPr>
              <p:cNvSpPr/>
              <p:nvPr/>
            </p:nvSpPr>
            <p:spPr>
              <a:xfrm>
                <a:off x="1156904" y="1110014"/>
                <a:ext cx="257461" cy="257461"/>
              </a:xfrm>
              <a:prstGeom prst="ellipse">
                <a:avLst/>
              </a:prstGeom>
              <a:solidFill>
                <a:srgbClr val="3C81F7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D743DA0-D9EF-6CB0-7145-880C83E3874F}"/>
                  </a:ext>
                </a:extLst>
              </p:cNvPr>
              <p:cNvGrpSpPr/>
              <p:nvPr/>
            </p:nvGrpSpPr>
            <p:grpSpPr>
              <a:xfrm>
                <a:off x="540144" y="1487342"/>
                <a:ext cx="667699" cy="708331"/>
                <a:chOff x="462834" y="1400636"/>
                <a:chExt cx="745009" cy="790346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E077C8D-4D0A-6D3A-D039-48E46D9B5F6B}"/>
                    </a:ext>
                  </a:extLst>
                </p:cNvPr>
                <p:cNvSpPr/>
                <p:nvPr/>
              </p:nvSpPr>
              <p:spPr>
                <a:xfrm>
                  <a:off x="462834" y="1400636"/>
                  <a:ext cx="745009" cy="790346"/>
                </a:xfrm>
                <a:prstGeom prst="ellipse">
                  <a:avLst/>
                </a:prstGeom>
                <a:noFill/>
                <a:ln w="1905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CE878BC-1F45-927C-9D57-2628DAC57420}"/>
                    </a:ext>
                  </a:extLst>
                </p:cNvPr>
                <p:cNvSpPr/>
                <p:nvPr/>
              </p:nvSpPr>
              <p:spPr>
                <a:xfrm>
                  <a:off x="551904" y="1437788"/>
                  <a:ext cx="640122" cy="711483"/>
                </a:xfrm>
                <a:prstGeom prst="ellipse">
                  <a:avLst/>
                </a:prstGeom>
                <a:solidFill>
                  <a:schemeClr val="bg1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B8EC2-9C7C-6002-729C-7788B3EED169}"/>
                  </a:ext>
                </a:extLst>
              </p:cNvPr>
              <p:cNvSpPr/>
              <p:nvPr/>
            </p:nvSpPr>
            <p:spPr>
              <a:xfrm rot="1425712">
                <a:off x="1421330" y="1531251"/>
                <a:ext cx="213065" cy="637652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19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54B6D-EB5C-8F7F-29FE-43C9190A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E251A66-9DEB-8C8D-BDAD-EA8A4AC0B128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7DDFE-CD0C-1B36-F5D3-FD826559FB02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3AD1C-9FC1-1B16-C731-5C395B14E22C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D4366-DB9B-8424-E00F-587A50E8D193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5504B-716C-F746-930E-BEAD800C14B4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9EA3C-F7E3-D276-7ECF-05621C444008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21CB4-BD92-CE0F-760F-E25FC979098F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AC6C-79B1-987B-B5A8-DF33CFECADB0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88903-E420-DD93-566A-66A7FDE3B1A2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8BBA59-B3B7-D5FA-7F87-2DF09AB26505}"/>
              </a:ext>
            </a:extLst>
          </p:cNvPr>
          <p:cNvGrpSpPr/>
          <p:nvPr/>
        </p:nvGrpSpPr>
        <p:grpSpPr>
          <a:xfrm>
            <a:off x="1795037" y="972679"/>
            <a:ext cx="1668900" cy="1306036"/>
            <a:chOff x="1795036" y="972678"/>
            <a:chExt cx="2035955" cy="15932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143D8-2C8F-A44F-ABB6-B4C29214A637}"/>
                </a:ext>
              </a:extLst>
            </p:cNvPr>
            <p:cNvSpPr txBox="1"/>
            <p:nvPr/>
          </p:nvSpPr>
          <p:spPr>
            <a:xfrm>
              <a:off x="2857518" y="986316"/>
              <a:ext cx="215056" cy="353377"/>
            </a:xfrm>
            <a:custGeom>
              <a:avLst/>
              <a:gdLst/>
              <a:ahLst/>
              <a:cxnLst/>
              <a:rect l="l" t="t" r="r" b="b"/>
              <a:pathLst>
                <a:path w="215056" h="353377">
                  <a:moveTo>
                    <a:pt x="78753" y="0"/>
                  </a:moveTo>
                  <a:lnTo>
                    <a:pt x="118129" y="0"/>
                  </a:lnTo>
                  <a:lnTo>
                    <a:pt x="118129" y="102984"/>
                  </a:lnTo>
                  <a:lnTo>
                    <a:pt x="215056" y="102984"/>
                  </a:lnTo>
                  <a:lnTo>
                    <a:pt x="215056" y="139331"/>
                  </a:lnTo>
                  <a:lnTo>
                    <a:pt x="118129" y="139331"/>
                  </a:lnTo>
                  <a:lnTo>
                    <a:pt x="118129" y="301885"/>
                  </a:lnTo>
                  <a:cubicBezTo>
                    <a:pt x="118129" y="311981"/>
                    <a:pt x="122673" y="317030"/>
                    <a:pt x="131759" y="317030"/>
                  </a:cubicBezTo>
                  <a:lnTo>
                    <a:pt x="202940" y="317030"/>
                  </a:lnTo>
                  <a:lnTo>
                    <a:pt x="202940" y="353377"/>
                  </a:lnTo>
                  <a:lnTo>
                    <a:pt x="117624" y="353377"/>
                  </a:lnTo>
                  <a:cubicBezTo>
                    <a:pt x="106182" y="353377"/>
                    <a:pt x="96842" y="349675"/>
                    <a:pt x="89607" y="342271"/>
                  </a:cubicBezTo>
                  <a:cubicBezTo>
                    <a:pt x="82371" y="334867"/>
                    <a:pt x="78753" y="325443"/>
                    <a:pt x="78753" y="314001"/>
                  </a:cubicBezTo>
                  <a:lnTo>
                    <a:pt x="78753" y="139331"/>
                  </a:lnTo>
                  <a:lnTo>
                    <a:pt x="0" y="139331"/>
                  </a:lnTo>
                  <a:lnTo>
                    <a:pt x="0" y="102984"/>
                  </a:lnTo>
                  <a:lnTo>
                    <a:pt x="78753" y="102984"/>
                  </a:lnTo>
                  <a:lnTo>
                    <a:pt x="787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0E131C-2EF8-45AB-8A84-9504B975BA18}"/>
                </a:ext>
              </a:extLst>
            </p:cNvPr>
            <p:cNvSpPr txBox="1"/>
            <p:nvPr/>
          </p:nvSpPr>
          <p:spPr>
            <a:xfrm>
              <a:off x="1795036" y="10822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6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40A71F-E19A-E397-A056-A8B6BF1F54DB}"/>
                </a:ext>
              </a:extLst>
            </p:cNvPr>
            <p:cNvSpPr txBox="1"/>
            <p:nvPr/>
          </p:nvSpPr>
          <p:spPr>
            <a:xfrm>
              <a:off x="2064259" y="10822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1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5" y="358426"/>
                    <a:pt x="208493" y="358426"/>
                  </a:cubicBezTo>
                  <a:lnTo>
                    <a:pt x="45434" y="358426"/>
                  </a:lnTo>
                  <a:lnTo>
                    <a:pt x="45434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7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1" y="77828"/>
                    <a:pt x="17164" y="58812"/>
                  </a:cubicBezTo>
                  <a:cubicBezTo>
                    <a:pt x="28607" y="39797"/>
                    <a:pt x="43583" y="25242"/>
                    <a:pt x="62093" y="15145"/>
                  </a:cubicBezTo>
                  <a:cubicBezTo>
                    <a:pt x="80604" y="5049"/>
                    <a:pt x="100628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29" y="48716"/>
                  </a:cubicBezTo>
                  <a:cubicBezTo>
                    <a:pt x="68909" y="56288"/>
                    <a:pt x="58896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4" y="216065"/>
                  </a:cubicBezTo>
                  <a:cubicBezTo>
                    <a:pt x="93645" y="223470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5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29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BEFF4-B279-8B83-D856-E956B1DBBF22}"/>
                </a:ext>
              </a:extLst>
            </p:cNvPr>
            <p:cNvSpPr txBox="1"/>
            <p:nvPr/>
          </p:nvSpPr>
          <p:spPr>
            <a:xfrm>
              <a:off x="2347552" y="10822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59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7"/>
                  </a:cubicBezTo>
                  <a:cubicBezTo>
                    <a:pt x="239034" y="88934"/>
                    <a:pt x="241306" y="100965"/>
                    <a:pt x="241306" y="112071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E75DB-BBFC-6797-2CB8-B13642AE3CEE}"/>
                </a:ext>
              </a:extLst>
            </p:cNvPr>
            <p:cNvSpPr txBox="1"/>
            <p:nvPr/>
          </p:nvSpPr>
          <p:spPr>
            <a:xfrm>
              <a:off x="2624385" y="10822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49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5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95C737-5B1C-3431-A5C7-4F07BE27E79D}"/>
                </a:ext>
              </a:extLst>
            </p:cNvPr>
            <p:cNvSpPr txBox="1"/>
            <p:nvPr/>
          </p:nvSpPr>
          <p:spPr>
            <a:xfrm>
              <a:off x="3314472" y="1082232"/>
              <a:ext cx="248374" cy="264529"/>
            </a:xfrm>
            <a:custGeom>
              <a:avLst/>
              <a:gdLst/>
              <a:ahLst/>
              <a:cxnLst/>
              <a:rect l="l" t="t" r="r" b="b"/>
              <a:pathLst>
                <a:path w="248374" h="264529">
                  <a:moveTo>
                    <a:pt x="129235" y="0"/>
                  </a:moveTo>
                  <a:cubicBezTo>
                    <a:pt x="150438" y="0"/>
                    <a:pt x="169369" y="4123"/>
                    <a:pt x="186028" y="12369"/>
                  </a:cubicBezTo>
                  <a:cubicBezTo>
                    <a:pt x="202687" y="20614"/>
                    <a:pt x="216318" y="31973"/>
                    <a:pt x="226919" y="46444"/>
                  </a:cubicBezTo>
                  <a:cubicBezTo>
                    <a:pt x="237520" y="60916"/>
                    <a:pt x="244335" y="77407"/>
                    <a:pt x="247364" y="95917"/>
                  </a:cubicBezTo>
                  <a:lnTo>
                    <a:pt x="207988" y="105004"/>
                  </a:lnTo>
                  <a:cubicBezTo>
                    <a:pt x="206642" y="93225"/>
                    <a:pt x="202771" y="82203"/>
                    <a:pt x="196377" y="71938"/>
                  </a:cubicBezTo>
                  <a:cubicBezTo>
                    <a:pt x="189982" y="61673"/>
                    <a:pt x="181148" y="53343"/>
                    <a:pt x="169874" y="46949"/>
                  </a:cubicBezTo>
                  <a:cubicBezTo>
                    <a:pt x="158599" y="40555"/>
                    <a:pt x="144717" y="37357"/>
                    <a:pt x="128226" y="37357"/>
                  </a:cubicBezTo>
                  <a:cubicBezTo>
                    <a:pt x="112071" y="37357"/>
                    <a:pt x="97347" y="41312"/>
                    <a:pt x="84054" y="49221"/>
                  </a:cubicBezTo>
                  <a:cubicBezTo>
                    <a:pt x="70760" y="57130"/>
                    <a:pt x="60158" y="68068"/>
                    <a:pt x="52249" y="82034"/>
                  </a:cubicBezTo>
                  <a:cubicBezTo>
                    <a:pt x="44341" y="96001"/>
                    <a:pt x="40386" y="112071"/>
                    <a:pt x="40386" y="130245"/>
                  </a:cubicBezTo>
                  <a:lnTo>
                    <a:pt x="40386" y="136303"/>
                  </a:lnTo>
                  <a:cubicBezTo>
                    <a:pt x="40386" y="155150"/>
                    <a:pt x="44341" y="171388"/>
                    <a:pt x="52249" y="185019"/>
                  </a:cubicBezTo>
                  <a:cubicBezTo>
                    <a:pt x="60158" y="198649"/>
                    <a:pt x="70844" y="209082"/>
                    <a:pt x="84306" y="216318"/>
                  </a:cubicBezTo>
                  <a:cubicBezTo>
                    <a:pt x="97768" y="223554"/>
                    <a:pt x="112744" y="227172"/>
                    <a:pt x="129235" y="227172"/>
                  </a:cubicBezTo>
                  <a:cubicBezTo>
                    <a:pt x="145726" y="227172"/>
                    <a:pt x="159609" y="223890"/>
                    <a:pt x="170883" y="217327"/>
                  </a:cubicBezTo>
                  <a:cubicBezTo>
                    <a:pt x="182158" y="210765"/>
                    <a:pt x="190908" y="202351"/>
                    <a:pt x="197134" y="192086"/>
                  </a:cubicBezTo>
                  <a:cubicBezTo>
                    <a:pt x="203360" y="181821"/>
                    <a:pt x="207315" y="170968"/>
                    <a:pt x="208998" y="159525"/>
                  </a:cubicBezTo>
                  <a:lnTo>
                    <a:pt x="248374" y="168612"/>
                  </a:lnTo>
                  <a:cubicBezTo>
                    <a:pt x="245009" y="187122"/>
                    <a:pt x="238109" y="203613"/>
                    <a:pt x="227676" y="218085"/>
                  </a:cubicBezTo>
                  <a:cubicBezTo>
                    <a:pt x="217243" y="232556"/>
                    <a:pt x="203697" y="243915"/>
                    <a:pt x="187038" y="252160"/>
                  </a:cubicBezTo>
                  <a:cubicBezTo>
                    <a:pt x="170378" y="260406"/>
                    <a:pt x="151111" y="264529"/>
                    <a:pt x="129235" y="264529"/>
                  </a:cubicBezTo>
                  <a:cubicBezTo>
                    <a:pt x="106013" y="264529"/>
                    <a:pt x="84642" y="259565"/>
                    <a:pt x="65123" y="249636"/>
                  </a:cubicBezTo>
                  <a:cubicBezTo>
                    <a:pt x="45603" y="239708"/>
                    <a:pt x="29869" y="225152"/>
                    <a:pt x="17921" y="205969"/>
                  </a:cubicBezTo>
                  <a:cubicBezTo>
                    <a:pt x="5974" y="186786"/>
                    <a:pt x="0" y="163564"/>
                    <a:pt x="0" y="136303"/>
                  </a:cubicBezTo>
                  <a:lnTo>
                    <a:pt x="0" y="130245"/>
                  </a:lnTo>
                  <a:cubicBezTo>
                    <a:pt x="0" y="103321"/>
                    <a:pt x="5974" y="80099"/>
                    <a:pt x="17921" y="60579"/>
                  </a:cubicBezTo>
                  <a:cubicBezTo>
                    <a:pt x="29869" y="41059"/>
                    <a:pt x="45603" y="26083"/>
                    <a:pt x="65123" y="15650"/>
                  </a:cubicBezTo>
                  <a:cubicBezTo>
                    <a:pt x="84642" y="5217"/>
                    <a:pt x="106013" y="0"/>
                    <a:pt x="1292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FE3F05-C91E-69AB-3C2A-678E4BF2A546}"/>
                </a:ext>
              </a:extLst>
            </p:cNvPr>
            <p:cNvSpPr txBox="1"/>
            <p:nvPr/>
          </p:nvSpPr>
          <p:spPr>
            <a:xfrm>
              <a:off x="3113405" y="10893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6F39C6-1D74-4C4F-68FC-A12C0FCDDB09}"/>
                </a:ext>
              </a:extLst>
            </p:cNvPr>
            <p:cNvSpPr txBox="1"/>
            <p:nvPr/>
          </p:nvSpPr>
          <p:spPr>
            <a:xfrm>
              <a:off x="1815229" y="15959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D6AB37-7222-ABB5-7687-6F43D7B70735}"/>
                </a:ext>
              </a:extLst>
            </p:cNvPr>
            <p:cNvSpPr txBox="1"/>
            <p:nvPr/>
          </p:nvSpPr>
          <p:spPr>
            <a:xfrm>
              <a:off x="2032255" y="16918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60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6"/>
                  </a:cubicBezTo>
                  <a:cubicBezTo>
                    <a:pt x="239034" y="88934"/>
                    <a:pt x="241306" y="100965"/>
                    <a:pt x="241306" y="112072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724B0B-3DC4-221D-8417-18161A703D51}"/>
                </a:ext>
              </a:extLst>
            </p:cNvPr>
            <p:cNvSpPr txBox="1"/>
            <p:nvPr/>
          </p:nvSpPr>
          <p:spPr>
            <a:xfrm>
              <a:off x="2298889" y="16918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6"/>
                    <a:pt x="15650" y="206221"/>
                  </a:cubicBezTo>
                  <a:cubicBezTo>
                    <a:pt x="5217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7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F60EF5-10A4-188B-5032-07A084766D7E}"/>
                </a:ext>
              </a:extLst>
            </p:cNvPr>
            <p:cNvSpPr txBox="1"/>
            <p:nvPr/>
          </p:nvSpPr>
          <p:spPr>
            <a:xfrm>
              <a:off x="2593494" y="1691832"/>
              <a:ext cx="256451" cy="257461"/>
            </a:xfrm>
            <a:custGeom>
              <a:avLst/>
              <a:gdLst/>
              <a:ahLst/>
              <a:cxnLst/>
              <a:rect l="l" t="t" r="r" b="b"/>
              <a:pathLst>
                <a:path w="256451" h="257461">
                  <a:moveTo>
                    <a:pt x="170631" y="0"/>
                  </a:moveTo>
                  <a:cubicBezTo>
                    <a:pt x="195536" y="0"/>
                    <a:pt x="215813" y="8246"/>
                    <a:pt x="231462" y="24737"/>
                  </a:cubicBezTo>
                  <a:cubicBezTo>
                    <a:pt x="247112" y="41228"/>
                    <a:pt x="255442" y="65291"/>
                    <a:pt x="256451" y="96927"/>
                  </a:cubicBezTo>
                  <a:lnTo>
                    <a:pt x="215056" y="102985"/>
                  </a:lnTo>
                  <a:cubicBezTo>
                    <a:pt x="215056" y="79763"/>
                    <a:pt x="209502" y="63019"/>
                    <a:pt x="198396" y="52755"/>
                  </a:cubicBezTo>
                  <a:cubicBezTo>
                    <a:pt x="187290" y="42490"/>
                    <a:pt x="173660" y="37357"/>
                    <a:pt x="157505" y="37357"/>
                  </a:cubicBezTo>
                  <a:cubicBezTo>
                    <a:pt x="136976" y="37357"/>
                    <a:pt x="121747" y="44846"/>
                    <a:pt x="111819" y="59822"/>
                  </a:cubicBezTo>
                  <a:cubicBezTo>
                    <a:pt x="101890" y="74799"/>
                    <a:pt x="96926" y="93225"/>
                    <a:pt x="96926" y="115100"/>
                  </a:cubicBezTo>
                  <a:lnTo>
                    <a:pt x="96926" y="221114"/>
                  </a:lnTo>
                  <a:lnTo>
                    <a:pt x="160534" y="221114"/>
                  </a:lnTo>
                  <a:lnTo>
                    <a:pt x="160534" y="257461"/>
                  </a:lnTo>
                  <a:lnTo>
                    <a:pt x="0" y="257461"/>
                  </a:lnTo>
                  <a:lnTo>
                    <a:pt x="0" y="221114"/>
                  </a:lnTo>
                  <a:lnTo>
                    <a:pt x="57550" y="221114"/>
                  </a:lnTo>
                  <a:lnTo>
                    <a:pt x="57550" y="43415"/>
                  </a:lnTo>
                  <a:lnTo>
                    <a:pt x="6058" y="43415"/>
                  </a:lnTo>
                  <a:lnTo>
                    <a:pt x="6058" y="7068"/>
                  </a:lnTo>
                  <a:lnTo>
                    <a:pt x="96926" y="7068"/>
                  </a:lnTo>
                  <a:lnTo>
                    <a:pt x="96926" y="40386"/>
                  </a:lnTo>
                  <a:lnTo>
                    <a:pt x="102984" y="40386"/>
                  </a:lnTo>
                  <a:cubicBezTo>
                    <a:pt x="109379" y="26588"/>
                    <a:pt x="118550" y="16407"/>
                    <a:pt x="130497" y="9844"/>
                  </a:cubicBezTo>
                  <a:cubicBezTo>
                    <a:pt x="142445" y="3282"/>
                    <a:pt x="155823" y="0"/>
                    <a:pt x="1706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0DF1AB-F8D4-66DF-0631-5672880507C7}"/>
                </a:ext>
              </a:extLst>
            </p:cNvPr>
            <p:cNvSpPr txBox="1"/>
            <p:nvPr/>
          </p:nvSpPr>
          <p:spPr>
            <a:xfrm>
              <a:off x="2864592" y="16918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50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43214E-AADA-2F0D-4CCB-428C4FC89E5D}"/>
                </a:ext>
              </a:extLst>
            </p:cNvPr>
            <p:cNvSpPr txBox="1"/>
            <p:nvPr/>
          </p:nvSpPr>
          <p:spPr>
            <a:xfrm>
              <a:off x="3340458" y="1691832"/>
              <a:ext cx="221114" cy="257461"/>
            </a:xfrm>
            <a:custGeom>
              <a:avLst/>
              <a:gdLst/>
              <a:ahLst/>
              <a:cxnLst/>
              <a:rect l="l" t="t" r="r" b="b"/>
              <a:pathLst>
                <a:path w="221114" h="257461">
                  <a:moveTo>
                    <a:pt x="126206" y="0"/>
                  </a:moveTo>
                  <a:cubicBezTo>
                    <a:pt x="155150" y="0"/>
                    <a:pt x="178203" y="9003"/>
                    <a:pt x="195368" y="27008"/>
                  </a:cubicBezTo>
                  <a:cubicBezTo>
                    <a:pt x="212532" y="45014"/>
                    <a:pt x="221114" y="72022"/>
                    <a:pt x="221114" y="108033"/>
                  </a:cubicBezTo>
                  <a:lnTo>
                    <a:pt x="221114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7" y="99956"/>
                    <a:pt x="39377" y="127216"/>
                  </a:cubicBezTo>
                  <a:lnTo>
                    <a:pt x="39377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7" y="7068"/>
                  </a:lnTo>
                  <a:lnTo>
                    <a:pt x="39377" y="49473"/>
                  </a:lnTo>
                  <a:lnTo>
                    <a:pt x="45435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240D16-B3D5-04C6-E584-EBCCD394F1F6}"/>
                </a:ext>
              </a:extLst>
            </p:cNvPr>
            <p:cNvSpPr txBox="1"/>
            <p:nvPr/>
          </p:nvSpPr>
          <p:spPr>
            <a:xfrm>
              <a:off x="3583627" y="16918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2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6" y="358426"/>
                    <a:pt x="208493" y="358426"/>
                  </a:cubicBezTo>
                  <a:lnTo>
                    <a:pt x="45435" y="358426"/>
                  </a:lnTo>
                  <a:lnTo>
                    <a:pt x="45435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8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2" y="77828"/>
                    <a:pt x="17164" y="58812"/>
                  </a:cubicBezTo>
                  <a:cubicBezTo>
                    <a:pt x="28607" y="39797"/>
                    <a:pt x="43584" y="25242"/>
                    <a:pt x="62094" y="15145"/>
                  </a:cubicBezTo>
                  <a:cubicBezTo>
                    <a:pt x="80604" y="5049"/>
                    <a:pt x="100629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30" y="48716"/>
                  </a:cubicBezTo>
                  <a:cubicBezTo>
                    <a:pt x="68909" y="56288"/>
                    <a:pt x="58897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5" y="216065"/>
                  </a:cubicBezTo>
                  <a:cubicBezTo>
                    <a:pt x="93645" y="223469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6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30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69786B-B842-98C3-C564-CA2E8DC40F31}"/>
                </a:ext>
              </a:extLst>
            </p:cNvPr>
            <p:cNvSpPr txBox="1"/>
            <p:nvPr/>
          </p:nvSpPr>
          <p:spPr>
            <a:xfrm>
              <a:off x="3110416" y="16989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C59C7-BC43-F2E0-6EB6-AB66A6FF776B}"/>
                </a:ext>
              </a:extLst>
            </p:cNvPr>
            <p:cNvSpPr txBox="1"/>
            <p:nvPr/>
          </p:nvSpPr>
          <p:spPr>
            <a:xfrm>
              <a:off x="2438761" y="22055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874E4A-0ACF-C9AA-602F-2494B4B7DD15}"/>
                </a:ext>
              </a:extLst>
            </p:cNvPr>
            <p:cNvSpPr txBox="1"/>
            <p:nvPr/>
          </p:nvSpPr>
          <p:spPr>
            <a:xfrm>
              <a:off x="2945691" y="2205516"/>
              <a:ext cx="247365" cy="360445"/>
            </a:xfrm>
            <a:custGeom>
              <a:avLst/>
              <a:gdLst/>
              <a:ahLst/>
              <a:cxnLst/>
              <a:rect l="l" t="t" r="r" b="b"/>
              <a:pathLst>
                <a:path w="247365" h="360445">
                  <a:moveTo>
                    <a:pt x="0" y="0"/>
                  </a:moveTo>
                  <a:lnTo>
                    <a:pt x="39377" y="0"/>
                  </a:lnTo>
                  <a:lnTo>
                    <a:pt x="39377" y="142360"/>
                  </a:lnTo>
                  <a:lnTo>
                    <a:pt x="45435" y="142360"/>
                  </a:lnTo>
                  <a:cubicBezTo>
                    <a:pt x="54185" y="127216"/>
                    <a:pt x="66301" y="115689"/>
                    <a:pt x="81782" y="107780"/>
                  </a:cubicBezTo>
                  <a:cubicBezTo>
                    <a:pt x="97263" y="99871"/>
                    <a:pt x="114091" y="95916"/>
                    <a:pt x="132264" y="95916"/>
                  </a:cubicBezTo>
                  <a:cubicBezTo>
                    <a:pt x="152794" y="95916"/>
                    <a:pt x="171809" y="100881"/>
                    <a:pt x="189310" y="110809"/>
                  </a:cubicBezTo>
                  <a:cubicBezTo>
                    <a:pt x="206810" y="120737"/>
                    <a:pt x="220861" y="135209"/>
                    <a:pt x="231463" y="154224"/>
                  </a:cubicBezTo>
                  <a:cubicBezTo>
                    <a:pt x="242064" y="173239"/>
                    <a:pt x="247365" y="196208"/>
                    <a:pt x="247365" y="223132"/>
                  </a:cubicBezTo>
                  <a:lnTo>
                    <a:pt x="247365" y="233229"/>
                  </a:lnTo>
                  <a:cubicBezTo>
                    <a:pt x="247365" y="260489"/>
                    <a:pt x="242148" y="283543"/>
                    <a:pt x="231715" y="302390"/>
                  </a:cubicBezTo>
                  <a:cubicBezTo>
                    <a:pt x="221282" y="321237"/>
                    <a:pt x="207231" y="335624"/>
                    <a:pt x="189562" y="345552"/>
                  </a:cubicBezTo>
                  <a:cubicBezTo>
                    <a:pt x="171893" y="355481"/>
                    <a:pt x="152457" y="360445"/>
                    <a:pt x="131255" y="360445"/>
                  </a:cubicBezTo>
                  <a:cubicBezTo>
                    <a:pt x="115100" y="360445"/>
                    <a:pt x="98946" y="356659"/>
                    <a:pt x="82792" y="349086"/>
                  </a:cubicBezTo>
                  <a:cubicBezTo>
                    <a:pt x="66637" y="341514"/>
                    <a:pt x="54185" y="330155"/>
                    <a:pt x="45435" y="315011"/>
                  </a:cubicBezTo>
                  <a:lnTo>
                    <a:pt x="39377" y="315011"/>
                  </a:lnTo>
                  <a:lnTo>
                    <a:pt x="39377" y="353377"/>
                  </a:lnTo>
                  <a:lnTo>
                    <a:pt x="0" y="353377"/>
                  </a:lnTo>
                  <a:lnTo>
                    <a:pt x="0" y="0"/>
                  </a:lnTo>
                  <a:close/>
                  <a:moveTo>
                    <a:pt x="123178" y="133274"/>
                  </a:moveTo>
                  <a:cubicBezTo>
                    <a:pt x="107696" y="133274"/>
                    <a:pt x="93645" y="137228"/>
                    <a:pt x="81025" y="145137"/>
                  </a:cubicBezTo>
                  <a:cubicBezTo>
                    <a:pt x="68404" y="153046"/>
                    <a:pt x="58308" y="163900"/>
                    <a:pt x="50735" y="177698"/>
                  </a:cubicBezTo>
                  <a:cubicBezTo>
                    <a:pt x="43163" y="191497"/>
                    <a:pt x="39377" y="207314"/>
                    <a:pt x="39377" y="225152"/>
                  </a:cubicBezTo>
                  <a:lnTo>
                    <a:pt x="39377" y="231210"/>
                  </a:lnTo>
                  <a:cubicBezTo>
                    <a:pt x="39377" y="249720"/>
                    <a:pt x="43079" y="265874"/>
                    <a:pt x="50483" y="279673"/>
                  </a:cubicBezTo>
                  <a:cubicBezTo>
                    <a:pt x="57887" y="293471"/>
                    <a:pt x="67983" y="304157"/>
                    <a:pt x="80772" y="311729"/>
                  </a:cubicBezTo>
                  <a:cubicBezTo>
                    <a:pt x="93561" y="319302"/>
                    <a:pt x="107696" y="323088"/>
                    <a:pt x="123178" y="323088"/>
                  </a:cubicBezTo>
                  <a:cubicBezTo>
                    <a:pt x="147072" y="323088"/>
                    <a:pt x="167013" y="315011"/>
                    <a:pt x="182999" y="298856"/>
                  </a:cubicBezTo>
                  <a:cubicBezTo>
                    <a:pt x="198985" y="282702"/>
                    <a:pt x="206979" y="260826"/>
                    <a:pt x="206979" y="233229"/>
                  </a:cubicBezTo>
                  <a:lnTo>
                    <a:pt x="206979" y="223132"/>
                  </a:lnTo>
                  <a:cubicBezTo>
                    <a:pt x="206979" y="205295"/>
                    <a:pt x="203276" y="189646"/>
                    <a:pt x="195872" y="176184"/>
                  </a:cubicBezTo>
                  <a:cubicBezTo>
                    <a:pt x="188468" y="162722"/>
                    <a:pt x="178456" y="152204"/>
                    <a:pt x="165835" y="144632"/>
                  </a:cubicBezTo>
                  <a:cubicBezTo>
                    <a:pt x="153215" y="137060"/>
                    <a:pt x="138995" y="133274"/>
                    <a:pt x="123178" y="1332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2F9400-3E8F-869E-9C33-75EAD5F9DA65}"/>
                </a:ext>
              </a:extLst>
            </p:cNvPr>
            <p:cNvSpPr txBox="1"/>
            <p:nvPr/>
          </p:nvSpPr>
          <p:spPr>
            <a:xfrm>
              <a:off x="1795036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4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7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69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6E4FB-5B54-EC67-36CF-273E753D105B}"/>
                </a:ext>
              </a:extLst>
            </p:cNvPr>
            <p:cNvSpPr txBox="1"/>
            <p:nvPr/>
          </p:nvSpPr>
          <p:spPr>
            <a:xfrm>
              <a:off x="2657047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2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7"/>
                    <a:pt x="15650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7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600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70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1D3D83-03DF-D46C-5C6B-205044512678}"/>
                </a:ext>
              </a:extLst>
            </p:cNvPr>
            <p:cNvSpPr txBox="1"/>
            <p:nvPr/>
          </p:nvSpPr>
          <p:spPr>
            <a:xfrm>
              <a:off x="2093849" y="2308500"/>
              <a:ext cx="208997" cy="250393"/>
            </a:xfrm>
            <a:custGeom>
              <a:avLst/>
              <a:gdLst/>
              <a:ahLst/>
              <a:cxnLst/>
              <a:rect l="l" t="t" r="r" b="b"/>
              <a:pathLst>
                <a:path w="208997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7" y="214046"/>
                  </a:lnTo>
                  <a:lnTo>
                    <a:pt x="208997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39" y="214046"/>
                  </a:lnTo>
                  <a:lnTo>
                    <a:pt x="87839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4ED805-0AC9-FB2E-1E73-D814D5C6D38E}"/>
                </a:ext>
              </a:extLst>
            </p:cNvPr>
            <p:cNvSpPr/>
            <p:nvPr/>
          </p:nvSpPr>
          <p:spPr>
            <a:xfrm>
              <a:off x="3172442" y="97267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D888A4-8DAF-0399-6DB0-971A922958FB}"/>
                </a:ext>
              </a:extLst>
            </p:cNvPr>
            <p:cNvSpPr/>
            <p:nvPr/>
          </p:nvSpPr>
          <p:spPr>
            <a:xfrm>
              <a:off x="3172968" y="1583192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6552E4-5428-6105-2819-916A5739A8B5}"/>
                </a:ext>
              </a:extLst>
            </p:cNvPr>
            <p:cNvSpPr/>
            <p:nvPr/>
          </p:nvSpPr>
          <p:spPr>
            <a:xfrm>
              <a:off x="2159042" y="219523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B58D55-7618-E5E6-042D-5F189EA23933}"/>
              </a:ext>
            </a:extLst>
          </p:cNvPr>
          <p:cNvGrpSpPr/>
          <p:nvPr/>
        </p:nvGrpSpPr>
        <p:grpSpPr>
          <a:xfrm>
            <a:off x="4539868" y="3966813"/>
            <a:ext cx="1111296" cy="1085659"/>
            <a:chOff x="540144" y="1115838"/>
            <a:chExt cx="1111296" cy="1085659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DFA0FB9-06F8-1A5B-6EB9-DB10A7C9C97C}"/>
                </a:ext>
              </a:extLst>
            </p:cNvPr>
            <p:cNvSpPr/>
            <p:nvPr/>
          </p:nvSpPr>
          <p:spPr>
            <a:xfrm>
              <a:off x="1262395" y="1468500"/>
              <a:ext cx="151970" cy="727667"/>
            </a:xfrm>
            <a:custGeom>
              <a:avLst/>
              <a:gdLst>
                <a:gd name="connsiteX0" fmla="*/ 11615 w 180948"/>
                <a:gd name="connsiteY0" fmla="*/ 0 h 835378"/>
                <a:gd name="connsiteX1" fmla="*/ 326 w 180948"/>
                <a:gd name="connsiteY1" fmla="*/ 124178 h 835378"/>
                <a:gd name="connsiteX2" fmla="*/ 22903 w 180948"/>
                <a:gd name="connsiteY2" fmla="*/ 440267 h 835378"/>
                <a:gd name="connsiteX3" fmla="*/ 34192 w 180948"/>
                <a:gd name="connsiteY3" fmla="*/ 767645 h 835378"/>
                <a:gd name="connsiteX4" fmla="*/ 180948 w 180948"/>
                <a:gd name="connsiteY4" fmla="*/ 835378 h 835378"/>
                <a:gd name="connsiteX0" fmla="*/ 3117 w 172450"/>
                <a:gd name="connsiteY0" fmla="*/ 0 h 835378"/>
                <a:gd name="connsiteX1" fmla="*/ 4020 w 172450"/>
                <a:gd name="connsiteY1" fmla="*/ 233906 h 835378"/>
                <a:gd name="connsiteX2" fmla="*/ 14405 w 172450"/>
                <a:gd name="connsiteY2" fmla="*/ 440267 h 835378"/>
                <a:gd name="connsiteX3" fmla="*/ 25694 w 172450"/>
                <a:gd name="connsiteY3" fmla="*/ 767645 h 835378"/>
                <a:gd name="connsiteX4" fmla="*/ 172450 w 172450"/>
                <a:gd name="connsiteY4" fmla="*/ 835378 h 835378"/>
                <a:gd name="connsiteX0" fmla="*/ 2681 w 172014"/>
                <a:gd name="connsiteY0" fmla="*/ 0 h 835378"/>
                <a:gd name="connsiteX1" fmla="*/ 3584 w 172014"/>
                <a:gd name="connsiteY1" fmla="*/ 233906 h 835378"/>
                <a:gd name="connsiteX2" fmla="*/ 1777 w 172014"/>
                <a:gd name="connsiteY2" fmla="*/ 513419 h 835378"/>
                <a:gd name="connsiteX3" fmla="*/ 25258 w 172014"/>
                <a:gd name="connsiteY3" fmla="*/ 767645 h 835378"/>
                <a:gd name="connsiteX4" fmla="*/ 172014 w 172014"/>
                <a:gd name="connsiteY4" fmla="*/ 835378 h 835378"/>
                <a:gd name="connsiteX0" fmla="*/ 2886 w 172219"/>
                <a:gd name="connsiteY0" fmla="*/ 0 h 835378"/>
                <a:gd name="connsiteX1" fmla="*/ 3789 w 172219"/>
                <a:gd name="connsiteY1" fmla="*/ 233906 h 835378"/>
                <a:gd name="connsiteX2" fmla="*/ 8078 w 172219"/>
                <a:gd name="connsiteY2" fmla="*/ 549995 h 835378"/>
                <a:gd name="connsiteX3" fmla="*/ 25463 w 172219"/>
                <a:gd name="connsiteY3" fmla="*/ 767645 h 835378"/>
                <a:gd name="connsiteX4" fmla="*/ 172219 w 172219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49995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74379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250 w 174583"/>
                <a:gd name="connsiteY0" fmla="*/ 0 h 835378"/>
                <a:gd name="connsiteX1" fmla="*/ 57 w 174583"/>
                <a:gd name="connsiteY1" fmla="*/ 246098 h 835378"/>
                <a:gd name="connsiteX2" fmla="*/ 4346 w 174583"/>
                <a:gd name="connsiteY2" fmla="*/ 531707 h 835378"/>
                <a:gd name="connsiteX3" fmla="*/ 27827 w 174583"/>
                <a:gd name="connsiteY3" fmla="*/ 767645 h 835378"/>
                <a:gd name="connsiteX4" fmla="*/ 174583 w 174583"/>
                <a:gd name="connsiteY4" fmla="*/ 835378 h 835378"/>
                <a:gd name="connsiteX0" fmla="*/ 5250 w 174583"/>
                <a:gd name="connsiteY0" fmla="*/ 0 h 835946"/>
                <a:gd name="connsiteX1" fmla="*/ 57 w 174583"/>
                <a:gd name="connsiteY1" fmla="*/ 246098 h 835946"/>
                <a:gd name="connsiteX2" fmla="*/ 4346 w 174583"/>
                <a:gd name="connsiteY2" fmla="*/ 531707 h 835946"/>
                <a:gd name="connsiteX3" fmla="*/ 27827 w 174583"/>
                <a:gd name="connsiteY3" fmla="*/ 767645 h 835946"/>
                <a:gd name="connsiteX4" fmla="*/ 174583 w 174583"/>
                <a:gd name="connsiteY4" fmla="*/ 835378 h 8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3" h="835946">
                  <a:moveTo>
                    <a:pt x="5250" y="0"/>
                  </a:moveTo>
                  <a:cubicBezTo>
                    <a:pt x="-1335" y="25400"/>
                    <a:pt x="208" y="157480"/>
                    <a:pt x="57" y="246098"/>
                  </a:cubicBezTo>
                  <a:cubicBezTo>
                    <a:pt x="-94" y="334716"/>
                    <a:pt x="-282" y="444783"/>
                    <a:pt x="4346" y="531707"/>
                  </a:cubicBezTo>
                  <a:cubicBezTo>
                    <a:pt x="8974" y="618631"/>
                    <a:pt x="1486" y="701793"/>
                    <a:pt x="27827" y="767645"/>
                  </a:cubicBezTo>
                  <a:cubicBezTo>
                    <a:pt x="54168" y="833497"/>
                    <a:pt x="147201" y="838085"/>
                    <a:pt x="174583" y="835378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ED22605-6848-62F6-49D0-4D4D4B3BB978}"/>
                </a:ext>
              </a:extLst>
            </p:cNvPr>
            <p:cNvGrpSpPr/>
            <p:nvPr/>
          </p:nvGrpSpPr>
          <p:grpSpPr>
            <a:xfrm>
              <a:off x="540144" y="1115838"/>
              <a:ext cx="1111296" cy="1085659"/>
              <a:chOff x="540144" y="1110014"/>
              <a:chExt cx="1111296" cy="108565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55AD0F5-2985-DDD6-690F-434A13D18C47}"/>
                  </a:ext>
                </a:extLst>
              </p:cNvPr>
              <p:cNvSpPr/>
              <p:nvPr/>
            </p:nvSpPr>
            <p:spPr>
              <a:xfrm>
                <a:off x="1156904" y="1110014"/>
                <a:ext cx="257461" cy="257461"/>
              </a:xfrm>
              <a:prstGeom prst="ellipse">
                <a:avLst/>
              </a:prstGeom>
              <a:solidFill>
                <a:srgbClr val="3C81F7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CB3C3D1-E541-08C7-7DFD-E1E23D2BA6E3}"/>
                  </a:ext>
                </a:extLst>
              </p:cNvPr>
              <p:cNvGrpSpPr/>
              <p:nvPr/>
            </p:nvGrpSpPr>
            <p:grpSpPr>
              <a:xfrm>
                <a:off x="540144" y="1487342"/>
                <a:ext cx="667699" cy="708331"/>
                <a:chOff x="462834" y="1400636"/>
                <a:chExt cx="745009" cy="79034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9842CBE-AC6A-F934-5CE3-CDFA1A4C79F6}"/>
                    </a:ext>
                  </a:extLst>
                </p:cNvPr>
                <p:cNvSpPr/>
                <p:nvPr/>
              </p:nvSpPr>
              <p:spPr>
                <a:xfrm>
                  <a:off x="462834" y="1400636"/>
                  <a:ext cx="745009" cy="790346"/>
                </a:xfrm>
                <a:prstGeom prst="ellipse">
                  <a:avLst/>
                </a:prstGeom>
                <a:noFill/>
                <a:ln w="1905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B5E2DEA-841E-1AE6-6151-7D6511A77040}"/>
                    </a:ext>
                  </a:extLst>
                </p:cNvPr>
                <p:cNvSpPr/>
                <p:nvPr/>
              </p:nvSpPr>
              <p:spPr>
                <a:xfrm>
                  <a:off x="551904" y="1437788"/>
                  <a:ext cx="640122" cy="711483"/>
                </a:xfrm>
                <a:prstGeom prst="ellipse">
                  <a:avLst/>
                </a:prstGeom>
                <a:solidFill>
                  <a:schemeClr val="bg1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C3B0EBF-5FE4-4D03-F153-7B33E96597D1}"/>
                  </a:ext>
                </a:extLst>
              </p:cNvPr>
              <p:cNvSpPr/>
              <p:nvPr/>
            </p:nvSpPr>
            <p:spPr>
              <a:xfrm rot="1425712">
                <a:off x="1438375" y="1456057"/>
                <a:ext cx="213065" cy="722256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C50A0C-AF4B-9B5E-3C64-EAD742356505}"/>
              </a:ext>
            </a:extLst>
          </p:cNvPr>
          <p:cNvGrpSpPr/>
          <p:nvPr/>
        </p:nvGrpSpPr>
        <p:grpSpPr>
          <a:xfrm>
            <a:off x="587558" y="1048022"/>
            <a:ext cx="1111296" cy="1085659"/>
            <a:chOff x="587558" y="1048022"/>
            <a:chExt cx="1111296" cy="108565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00A38C-B727-6F71-0FCC-BD0A8B712FE1}"/>
                </a:ext>
              </a:extLst>
            </p:cNvPr>
            <p:cNvGrpSpPr/>
            <p:nvPr/>
          </p:nvGrpSpPr>
          <p:grpSpPr>
            <a:xfrm>
              <a:off x="587558" y="1048022"/>
              <a:ext cx="1111296" cy="1085659"/>
              <a:chOff x="540144" y="1115838"/>
              <a:chExt cx="1111296" cy="1085659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8AA4F0F4-B2A1-C0BC-B690-182921E61050}"/>
                  </a:ext>
                </a:extLst>
              </p:cNvPr>
              <p:cNvSpPr/>
              <p:nvPr/>
            </p:nvSpPr>
            <p:spPr>
              <a:xfrm>
                <a:off x="1262395" y="1468500"/>
                <a:ext cx="151970" cy="727667"/>
              </a:xfrm>
              <a:custGeom>
                <a:avLst/>
                <a:gdLst>
                  <a:gd name="connsiteX0" fmla="*/ 11615 w 180948"/>
                  <a:gd name="connsiteY0" fmla="*/ 0 h 835378"/>
                  <a:gd name="connsiteX1" fmla="*/ 326 w 180948"/>
                  <a:gd name="connsiteY1" fmla="*/ 124178 h 835378"/>
                  <a:gd name="connsiteX2" fmla="*/ 22903 w 180948"/>
                  <a:gd name="connsiteY2" fmla="*/ 440267 h 835378"/>
                  <a:gd name="connsiteX3" fmla="*/ 34192 w 180948"/>
                  <a:gd name="connsiteY3" fmla="*/ 767645 h 835378"/>
                  <a:gd name="connsiteX4" fmla="*/ 180948 w 180948"/>
                  <a:gd name="connsiteY4" fmla="*/ 835378 h 835378"/>
                  <a:gd name="connsiteX0" fmla="*/ 3117 w 172450"/>
                  <a:gd name="connsiteY0" fmla="*/ 0 h 835378"/>
                  <a:gd name="connsiteX1" fmla="*/ 4020 w 172450"/>
                  <a:gd name="connsiteY1" fmla="*/ 233906 h 835378"/>
                  <a:gd name="connsiteX2" fmla="*/ 14405 w 172450"/>
                  <a:gd name="connsiteY2" fmla="*/ 440267 h 835378"/>
                  <a:gd name="connsiteX3" fmla="*/ 25694 w 172450"/>
                  <a:gd name="connsiteY3" fmla="*/ 767645 h 835378"/>
                  <a:gd name="connsiteX4" fmla="*/ 172450 w 172450"/>
                  <a:gd name="connsiteY4" fmla="*/ 835378 h 835378"/>
                  <a:gd name="connsiteX0" fmla="*/ 2681 w 172014"/>
                  <a:gd name="connsiteY0" fmla="*/ 0 h 835378"/>
                  <a:gd name="connsiteX1" fmla="*/ 3584 w 172014"/>
                  <a:gd name="connsiteY1" fmla="*/ 233906 h 835378"/>
                  <a:gd name="connsiteX2" fmla="*/ 1777 w 172014"/>
                  <a:gd name="connsiteY2" fmla="*/ 513419 h 835378"/>
                  <a:gd name="connsiteX3" fmla="*/ 25258 w 172014"/>
                  <a:gd name="connsiteY3" fmla="*/ 767645 h 835378"/>
                  <a:gd name="connsiteX4" fmla="*/ 172014 w 172014"/>
                  <a:gd name="connsiteY4" fmla="*/ 835378 h 835378"/>
                  <a:gd name="connsiteX0" fmla="*/ 2886 w 172219"/>
                  <a:gd name="connsiteY0" fmla="*/ 0 h 835378"/>
                  <a:gd name="connsiteX1" fmla="*/ 3789 w 172219"/>
                  <a:gd name="connsiteY1" fmla="*/ 233906 h 835378"/>
                  <a:gd name="connsiteX2" fmla="*/ 8078 w 172219"/>
                  <a:gd name="connsiteY2" fmla="*/ 549995 h 835378"/>
                  <a:gd name="connsiteX3" fmla="*/ 25463 w 172219"/>
                  <a:gd name="connsiteY3" fmla="*/ 767645 h 835378"/>
                  <a:gd name="connsiteX4" fmla="*/ 172219 w 172219"/>
                  <a:gd name="connsiteY4" fmla="*/ 835378 h 835378"/>
                  <a:gd name="connsiteX0" fmla="*/ 5698 w 175031"/>
                  <a:gd name="connsiteY0" fmla="*/ 0 h 835378"/>
                  <a:gd name="connsiteX1" fmla="*/ 505 w 175031"/>
                  <a:gd name="connsiteY1" fmla="*/ 246098 h 835378"/>
                  <a:gd name="connsiteX2" fmla="*/ 10890 w 175031"/>
                  <a:gd name="connsiteY2" fmla="*/ 549995 h 835378"/>
                  <a:gd name="connsiteX3" fmla="*/ 28275 w 175031"/>
                  <a:gd name="connsiteY3" fmla="*/ 767645 h 835378"/>
                  <a:gd name="connsiteX4" fmla="*/ 175031 w 175031"/>
                  <a:gd name="connsiteY4" fmla="*/ 835378 h 835378"/>
                  <a:gd name="connsiteX0" fmla="*/ 5698 w 175031"/>
                  <a:gd name="connsiteY0" fmla="*/ 0 h 835378"/>
                  <a:gd name="connsiteX1" fmla="*/ 505 w 175031"/>
                  <a:gd name="connsiteY1" fmla="*/ 246098 h 835378"/>
                  <a:gd name="connsiteX2" fmla="*/ 10890 w 175031"/>
                  <a:gd name="connsiteY2" fmla="*/ 574379 h 835378"/>
                  <a:gd name="connsiteX3" fmla="*/ 28275 w 175031"/>
                  <a:gd name="connsiteY3" fmla="*/ 767645 h 835378"/>
                  <a:gd name="connsiteX4" fmla="*/ 175031 w 175031"/>
                  <a:gd name="connsiteY4" fmla="*/ 835378 h 835378"/>
                  <a:gd name="connsiteX0" fmla="*/ 5250 w 174583"/>
                  <a:gd name="connsiteY0" fmla="*/ 0 h 835378"/>
                  <a:gd name="connsiteX1" fmla="*/ 57 w 174583"/>
                  <a:gd name="connsiteY1" fmla="*/ 246098 h 835378"/>
                  <a:gd name="connsiteX2" fmla="*/ 4346 w 174583"/>
                  <a:gd name="connsiteY2" fmla="*/ 531707 h 835378"/>
                  <a:gd name="connsiteX3" fmla="*/ 27827 w 174583"/>
                  <a:gd name="connsiteY3" fmla="*/ 767645 h 835378"/>
                  <a:gd name="connsiteX4" fmla="*/ 174583 w 174583"/>
                  <a:gd name="connsiteY4" fmla="*/ 835378 h 835378"/>
                  <a:gd name="connsiteX0" fmla="*/ 5250 w 174583"/>
                  <a:gd name="connsiteY0" fmla="*/ 0 h 835946"/>
                  <a:gd name="connsiteX1" fmla="*/ 57 w 174583"/>
                  <a:gd name="connsiteY1" fmla="*/ 246098 h 835946"/>
                  <a:gd name="connsiteX2" fmla="*/ 4346 w 174583"/>
                  <a:gd name="connsiteY2" fmla="*/ 531707 h 835946"/>
                  <a:gd name="connsiteX3" fmla="*/ 27827 w 174583"/>
                  <a:gd name="connsiteY3" fmla="*/ 767645 h 835946"/>
                  <a:gd name="connsiteX4" fmla="*/ 174583 w 174583"/>
                  <a:gd name="connsiteY4" fmla="*/ 835378 h 83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583" h="835946">
                    <a:moveTo>
                      <a:pt x="5250" y="0"/>
                    </a:moveTo>
                    <a:cubicBezTo>
                      <a:pt x="-1335" y="25400"/>
                      <a:pt x="208" y="157480"/>
                      <a:pt x="57" y="246098"/>
                    </a:cubicBezTo>
                    <a:cubicBezTo>
                      <a:pt x="-94" y="334716"/>
                      <a:pt x="-282" y="444783"/>
                      <a:pt x="4346" y="531707"/>
                    </a:cubicBezTo>
                    <a:cubicBezTo>
                      <a:pt x="8974" y="618631"/>
                      <a:pt x="1486" y="701793"/>
                      <a:pt x="27827" y="767645"/>
                    </a:cubicBezTo>
                    <a:cubicBezTo>
                      <a:pt x="54168" y="833497"/>
                      <a:pt x="147201" y="838085"/>
                      <a:pt x="174583" y="835378"/>
                    </a:cubicBezTo>
                  </a:path>
                </a:pathLst>
              </a:custGeom>
              <a:noFill/>
              <a:ln w="190500" cap="flat"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03D9603-9A97-4B94-BB9B-175E0DD62E59}"/>
                  </a:ext>
                </a:extLst>
              </p:cNvPr>
              <p:cNvGrpSpPr/>
              <p:nvPr/>
            </p:nvGrpSpPr>
            <p:grpSpPr>
              <a:xfrm>
                <a:off x="540144" y="1115838"/>
                <a:ext cx="1111296" cy="1085659"/>
                <a:chOff x="540144" y="1110014"/>
                <a:chExt cx="1111296" cy="108565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EF5D71E-0BCE-D768-D70C-D951645E8A3D}"/>
                    </a:ext>
                  </a:extLst>
                </p:cNvPr>
                <p:cNvGrpSpPr/>
                <p:nvPr/>
              </p:nvGrpSpPr>
              <p:grpSpPr>
                <a:xfrm>
                  <a:off x="540144" y="1487342"/>
                  <a:ext cx="667699" cy="708331"/>
                  <a:chOff x="462834" y="1400636"/>
                  <a:chExt cx="745009" cy="790346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D16011-074D-7829-A311-DF11BA721E42}"/>
                      </a:ext>
                    </a:extLst>
                  </p:cNvPr>
                  <p:cNvSpPr/>
                  <p:nvPr/>
                </p:nvSpPr>
                <p:spPr>
                  <a:xfrm>
                    <a:off x="462834" y="1400636"/>
                    <a:ext cx="745009" cy="790346"/>
                  </a:xfrm>
                  <a:prstGeom prst="ellipse">
                    <a:avLst/>
                  </a:prstGeom>
                  <a:noFill/>
                  <a:ln w="1905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422DD92-439A-5E82-FE30-31C46E2AC985}"/>
                      </a:ext>
                    </a:extLst>
                  </p:cNvPr>
                  <p:cNvSpPr/>
                  <p:nvPr/>
                </p:nvSpPr>
                <p:spPr>
                  <a:xfrm>
                    <a:off x="551904" y="1437788"/>
                    <a:ext cx="640122" cy="7114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38E89A7-EF69-0399-5177-58366BFD699B}"/>
                    </a:ext>
                  </a:extLst>
                </p:cNvPr>
                <p:cNvSpPr/>
                <p:nvPr/>
              </p:nvSpPr>
              <p:spPr>
                <a:xfrm rot="1425712">
                  <a:off x="1438375" y="1469245"/>
                  <a:ext cx="213065" cy="722256"/>
                </a:xfrm>
                <a:prstGeom prst="ellipse">
                  <a:avLst/>
                </a:prstGeom>
                <a:solidFill>
                  <a:schemeClr val="bg1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3A40F63-B297-63E0-E988-27DC1D06DA70}"/>
                    </a:ext>
                  </a:extLst>
                </p:cNvPr>
                <p:cNvSpPr/>
                <p:nvPr/>
              </p:nvSpPr>
              <p:spPr>
                <a:xfrm>
                  <a:off x="1173088" y="1110014"/>
                  <a:ext cx="257461" cy="257461"/>
                </a:xfrm>
                <a:prstGeom prst="ellipse">
                  <a:avLst/>
                </a:prstGeom>
                <a:solidFill>
                  <a:srgbClr val="3C81F7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C77C85-E3EA-261A-4CB5-2252A4D777BF}"/>
                </a:ext>
              </a:extLst>
            </p:cNvPr>
            <p:cNvSpPr/>
            <p:nvPr/>
          </p:nvSpPr>
          <p:spPr>
            <a:xfrm>
              <a:off x="1389327" y="1354792"/>
              <a:ext cx="85306" cy="727667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83E1DE-73F3-69EC-62A8-4C46DCAB2285}"/>
              </a:ext>
            </a:extLst>
          </p:cNvPr>
          <p:cNvGrpSpPr/>
          <p:nvPr/>
        </p:nvGrpSpPr>
        <p:grpSpPr>
          <a:xfrm>
            <a:off x="7509781" y="1380213"/>
            <a:ext cx="1928779" cy="1928779"/>
            <a:chOff x="5669177" y="1369611"/>
            <a:chExt cx="1932006" cy="19320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6B6A5F-6BF0-2129-7089-7880CEF486F3}"/>
                </a:ext>
              </a:extLst>
            </p:cNvPr>
            <p:cNvSpPr/>
            <p:nvPr/>
          </p:nvSpPr>
          <p:spPr>
            <a:xfrm>
              <a:off x="5669177" y="1369611"/>
              <a:ext cx="1932006" cy="1932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D3143E-5F6A-5330-4237-7F200E0D7103}"/>
                </a:ext>
              </a:extLst>
            </p:cNvPr>
            <p:cNvGrpSpPr/>
            <p:nvPr/>
          </p:nvGrpSpPr>
          <p:grpSpPr>
            <a:xfrm>
              <a:off x="6221456" y="1708561"/>
              <a:ext cx="1111296" cy="1085659"/>
              <a:chOff x="587558" y="1048022"/>
              <a:chExt cx="1111296" cy="108565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9054940-6043-7004-D7CD-600098E23BB8}"/>
                  </a:ext>
                </a:extLst>
              </p:cNvPr>
              <p:cNvGrpSpPr/>
              <p:nvPr/>
            </p:nvGrpSpPr>
            <p:grpSpPr>
              <a:xfrm>
                <a:off x="587558" y="1048022"/>
                <a:ext cx="1111296" cy="1085659"/>
                <a:chOff x="540144" y="1115838"/>
                <a:chExt cx="1111296" cy="1085659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894C923-A435-3878-AD6C-0A7641843C84}"/>
                    </a:ext>
                  </a:extLst>
                </p:cNvPr>
                <p:cNvSpPr/>
                <p:nvPr/>
              </p:nvSpPr>
              <p:spPr>
                <a:xfrm>
                  <a:off x="1262395" y="1468500"/>
                  <a:ext cx="151970" cy="727667"/>
                </a:xfrm>
                <a:custGeom>
                  <a:avLst/>
                  <a:gdLst>
                    <a:gd name="connsiteX0" fmla="*/ 11615 w 180948"/>
                    <a:gd name="connsiteY0" fmla="*/ 0 h 835378"/>
                    <a:gd name="connsiteX1" fmla="*/ 326 w 180948"/>
                    <a:gd name="connsiteY1" fmla="*/ 124178 h 835378"/>
                    <a:gd name="connsiteX2" fmla="*/ 22903 w 180948"/>
                    <a:gd name="connsiteY2" fmla="*/ 440267 h 835378"/>
                    <a:gd name="connsiteX3" fmla="*/ 34192 w 180948"/>
                    <a:gd name="connsiteY3" fmla="*/ 767645 h 835378"/>
                    <a:gd name="connsiteX4" fmla="*/ 180948 w 180948"/>
                    <a:gd name="connsiteY4" fmla="*/ 835378 h 835378"/>
                    <a:gd name="connsiteX0" fmla="*/ 3117 w 172450"/>
                    <a:gd name="connsiteY0" fmla="*/ 0 h 835378"/>
                    <a:gd name="connsiteX1" fmla="*/ 4020 w 172450"/>
                    <a:gd name="connsiteY1" fmla="*/ 233906 h 835378"/>
                    <a:gd name="connsiteX2" fmla="*/ 14405 w 172450"/>
                    <a:gd name="connsiteY2" fmla="*/ 440267 h 835378"/>
                    <a:gd name="connsiteX3" fmla="*/ 25694 w 172450"/>
                    <a:gd name="connsiteY3" fmla="*/ 767645 h 835378"/>
                    <a:gd name="connsiteX4" fmla="*/ 172450 w 172450"/>
                    <a:gd name="connsiteY4" fmla="*/ 835378 h 835378"/>
                    <a:gd name="connsiteX0" fmla="*/ 2681 w 172014"/>
                    <a:gd name="connsiteY0" fmla="*/ 0 h 835378"/>
                    <a:gd name="connsiteX1" fmla="*/ 3584 w 172014"/>
                    <a:gd name="connsiteY1" fmla="*/ 233906 h 835378"/>
                    <a:gd name="connsiteX2" fmla="*/ 1777 w 172014"/>
                    <a:gd name="connsiteY2" fmla="*/ 513419 h 835378"/>
                    <a:gd name="connsiteX3" fmla="*/ 25258 w 172014"/>
                    <a:gd name="connsiteY3" fmla="*/ 767645 h 835378"/>
                    <a:gd name="connsiteX4" fmla="*/ 172014 w 172014"/>
                    <a:gd name="connsiteY4" fmla="*/ 835378 h 835378"/>
                    <a:gd name="connsiteX0" fmla="*/ 2886 w 172219"/>
                    <a:gd name="connsiteY0" fmla="*/ 0 h 835378"/>
                    <a:gd name="connsiteX1" fmla="*/ 3789 w 172219"/>
                    <a:gd name="connsiteY1" fmla="*/ 233906 h 835378"/>
                    <a:gd name="connsiteX2" fmla="*/ 8078 w 172219"/>
                    <a:gd name="connsiteY2" fmla="*/ 549995 h 835378"/>
                    <a:gd name="connsiteX3" fmla="*/ 25463 w 172219"/>
                    <a:gd name="connsiteY3" fmla="*/ 767645 h 835378"/>
                    <a:gd name="connsiteX4" fmla="*/ 172219 w 172219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49995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74379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250 w 174583"/>
                    <a:gd name="connsiteY0" fmla="*/ 0 h 835378"/>
                    <a:gd name="connsiteX1" fmla="*/ 57 w 174583"/>
                    <a:gd name="connsiteY1" fmla="*/ 246098 h 835378"/>
                    <a:gd name="connsiteX2" fmla="*/ 4346 w 174583"/>
                    <a:gd name="connsiteY2" fmla="*/ 531707 h 835378"/>
                    <a:gd name="connsiteX3" fmla="*/ 27827 w 174583"/>
                    <a:gd name="connsiteY3" fmla="*/ 767645 h 835378"/>
                    <a:gd name="connsiteX4" fmla="*/ 174583 w 174583"/>
                    <a:gd name="connsiteY4" fmla="*/ 835378 h 835378"/>
                    <a:gd name="connsiteX0" fmla="*/ 5250 w 174583"/>
                    <a:gd name="connsiteY0" fmla="*/ 0 h 835946"/>
                    <a:gd name="connsiteX1" fmla="*/ 57 w 174583"/>
                    <a:gd name="connsiteY1" fmla="*/ 246098 h 835946"/>
                    <a:gd name="connsiteX2" fmla="*/ 4346 w 174583"/>
                    <a:gd name="connsiteY2" fmla="*/ 531707 h 835946"/>
                    <a:gd name="connsiteX3" fmla="*/ 27827 w 174583"/>
                    <a:gd name="connsiteY3" fmla="*/ 767645 h 835946"/>
                    <a:gd name="connsiteX4" fmla="*/ 174583 w 174583"/>
                    <a:gd name="connsiteY4" fmla="*/ 835378 h 8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583" h="835946">
                      <a:moveTo>
                        <a:pt x="5250" y="0"/>
                      </a:moveTo>
                      <a:cubicBezTo>
                        <a:pt x="-1335" y="25400"/>
                        <a:pt x="208" y="157480"/>
                        <a:pt x="57" y="246098"/>
                      </a:cubicBezTo>
                      <a:cubicBezTo>
                        <a:pt x="-94" y="334716"/>
                        <a:pt x="-282" y="444783"/>
                        <a:pt x="4346" y="531707"/>
                      </a:cubicBezTo>
                      <a:cubicBezTo>
                        <a:pt x="8974" y="618631"/>
                        <a:pt x="1486" y="701793"/>
                        <a:pt x="27827" y="767645"/>
                      </a:cubicBezTo>
                      <a:cubicBezTo>
                        <a:pt x="54168" y="833497"/>
                        <a:pt x="147201" y="838085"/>
                        <a:pt x="174583" y="835378"/>
                      </a:cubicBezTo>
                    </a:path>
                  </a:pathLst>
                </a:custGeom>
                <a:noFill/>
                <a:ln w="190500" cap="flat"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749B120-D877-D1A4-9704-9455E1F899B3}"/>
                    </a:ext>
                  </a:extLst>
                </p:cNvPr>
                <p:cNvGrpSpPr/>
                <p:nvPr/>
              </p:nvGrpSpPr>
              <p:grpSpPr>
                <a:xfrm>
                  <a:off x="540144" y="1115838"/>
                  <a:ext cx="1111296" cy="1085659"/>
                  <a:chOff x="540144" y="1110014"/>
                  <a:chExt cx="1111296" cy="1085659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E6A2E016-2945-E4D5-34C5-35F1BD925AE1}"/>
                      </a:ext>
                    </a:extLst>
                  </p:cNvPr>
                  <p:cNvGrpSpPr/>
                  <p:nvPr/>
                </p:nvGrpSpPr>
                <p:grpSpPr>
                  <a:xfrm>
                    <a:off x="540144" y="1487342"/>
                    <a:ext cx="667699" cy="708331"/>
                    <a:chOff x="462834" y="1400636"/>
                    <a:chExt cx="745009" cy="790346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26A5BA86-CC63-0B38-7F76-1CD13C3CE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34" y="1400636"/>
                      <a:ext cx="745009" cy="790346"/>
                    </a:xfrm>
                    <a:prstGeom prst="ellipse">
                      <a:avLst/>
                    </a:prstGeom>
                    <a:noFill/>
                    <a:ln w="1905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AF358E04-2FF8-20BE-2DEA-4948BD8FD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904" y="1437788"/>
                      <a:ext cx="640122" cy="7114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5846C64E-9754-2696-D8E1-4DBE91DE52A6}"/>
                      </a:ext>
                    </a:extLst>
                  </p:cNvPr>
                  <p:cNvSpPr/>
                  <p:nvPr/>
                </p:nvSpPr>
                <p:spPr>
                  <a:xfrm rot="1425712">
                    <a:off x="1438375" y="1469245"/>
                    <a:ext cx="213065" cy="72225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A4D5AD5-BB28-570B-8E5B-15ABDD9BA2C0}"/>
                      </a:ext>
                    </a:extLst>
                  </p:cNvPr>
                  <p:cNvSpPr/>
                  <p:nvPr/>
                </p:nvSpPr>
                <p:spPr>
                  <a:xfrm>
                    <a:off x="1183452" y="1110014"/>
                    <a:ext cx="257461" cy="257461"/>
                  </a:xfrm>
                  <a:prstGeom prst="ellipse">
                    <a:avLst/>
                  </a:prstGeom>
                  <a:solidFill>
                    <a:srgbClr val="3C81F7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A70B6F-1145-5D82-5FD7-C81DF92F350B}"/>
                  </a:ext>
                </a:extLst>
              </p:cNvPr>
              <p:cNvSpPr/>
              <p:nvPr/>
            </p:nvSpPr>
            <p:spPr>
              <a:xfrm>
                <a:off x="1389327" y="1354792"/>
                <a:ext cx="85306" cy="727667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FABEAF-CEC4-434F-E2A6-52AA0BC87A6E}"/>
              </a:ext>
            </a:extLst>
          </p:cNvPr>
          <p:cNvGrpSpPr/>
          <p:nvPr/>
        </p:nvGrpSpPr>
        <p:grpSpPr>
          <a:xfrm>
            <a:off x="6593533" y="3175940"/>
            <a:ext cx="1467817" cy="1467816"/>
            <a:chOff x="5900951" y="1607462"/>
            <a:chExt cx="1470272" cy="147027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DB46BC-E019-E690-490E-560D45A1B470}"/>
                </a:ext>
              </a:extLst>
            </p:cNvPr>
            <p:cNvSpPr/>
            <p:nvPr/>
          </p:nvSpPr>
          <p:spPr>
            <a:xfrm>
              <a:off x="5900951" y="1607462"/>
              <a:ext cx="1470272" cy="1470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79D97C4-B814-3076-48EF-49B1AFA0C763}"/>
                </a:ext>
              </a:extLst>
            </p:cNvPr>
            <p:cNvGrpSpPr/>
            <p:nvPr/>
          </p:nvGrpSpPr>
          <p:grpSpPr>
            <a:xfrm>
              <a:off x="6221456" y="1708561"/>
              <a:ext cx="1085457" cy="1085659"/>
              <a:chOff x="587558" y="1048022"/>
              <a:chExt cx="1085457" cy="108565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0FCE058-64CB-D657-030D-B1BA4D52F325}"/>
                  </a:ext>
                </a:extLst>
              </p:cNvPr>
              <p:cNvGrpSpPr/>
              <p:nvPr/>
            </p:nvGrpSpPr>
            <p:grpSpPr>
              <a:xfrm>
                <a:off x="587558" y="1048022"/>
                <a:ext cx="1085457" cy="1085659"/>
                <a:chOff x="540144" y="1115838"/>
                <a:chExt cx="1085457" cy="1085659"/>
              </a:xfrm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40B9A3AC-8E14-77C9-A5EF-20D0FCFB06F4}"/>
                    </a:ext>
                  </a:extLst>
                </p:cNvPr>
                <p:cNvSpPr/>
                <p:nvPr/>
              </p:nvSpPr>
              <p:spPr>
                <a:xfrm>
                  <a:off x="1262395" y="1468500"/>
                  <a:ext cx="151970" cy="727667"/>
                </a:xfrm>
                <a:custGeom>
                  <a:avLst/>
                  <a:gdLst>
                    <a:gd name="connsiteX0" fmla="*/ 11615 w 180948"/>
                    <a:gd name="connsiteY0" fmla="*/ 0 h 835378"/>
                    <a:gd name="connsiteX1" fmla="*/ 326 w 180948"/>
                    <a:gd name="connsiteY1" fmla="*/ 124178 h 835378"/>
                    <a:gd name="connsiteX2" fmla="*/ 22903 w 180948"/>
                    <a:gd name="connsiteY2" fmla="*/ 440267 h 835378"/>
                    <a:gd name="connsiteX3" fmla="*/ 34192 w 180948"/>
                    <a:gd name="connsiteY3" fmla="*/ 767645 h 835378"/>
                    <a:gd name="connsiteX4" fmla="*/ 180948 w 180948"/>
                    <a:gd name="connsiteY4" fmla="*/ 835378 h 835378"/>
                    <a:gd name="connsiteX0" fmla="*/ 3117 w 172450"/>
                    <a:gd name="connsiteY0" fmla="*/ 0 h 835378"/>
                    <a:gd name="connsiteX1" fmla="*/ 4020 w 172450"/>
                    <a:gd name="connsiteY1" fmla="*/ 233906 h 835378"/>
                    <a:gd name="connsiteX2" fmla="*/ 14405 w 172450"/>
                    <a:gd name="connsiteY2" fmla="*/ 440267 h 835378"/>
                    <a:gd name="connsiteX3" fmla="*/ 25694 w 172450"/>
                    <a:gd name="connsiteY3" fmla="*/ 767645 h 835378"/>
                    <a:gd name="connsiteX4" fmla="*/ 172450 w 172450"/>
                    <a:gd name="connsiteY4" fmla="*/ 835378 h 835378"/>
                    <a:gd name="connsiteX0" fmla="*/ 2681 w 172014"/>
                    <a:gd name="connsiteY0" fmla="*/ 0 h 835378"/>
                    <a:gd name="connsiteX1" fmla="*/ 3584 w 172014"/>
                    <a:gd name="connsiteY1" fmla="*/ 233906 h 835378"/>
                    <a:gd name="connsiteX2" fmla="*/ 1777 w 172014"/>
                    <a:gd name="connsiteY2" fmla="*/ 513419 h 835378"/>
                    <a:gd name="connsiteX3" fmla="*/ 25258 w 172014"/>
                    <a:gd name="connsiteY3" fmla="*/ 767645 h 835378"/>
                    <a:gd name="connsiteX4" fmla="*/ 172014 w 172014"/>
                    <a:gd name="connsiteY4" fmla="*/ 835378 h 835378"/>
                    <a:gd name="connsiteX0" fmla="*/ 2886 w 172219"/>
                    <a:gd name="connsiteY0" fmla="*/ 0 h 835378"/>
                    <a:gd name="connsiteX1" fmla="*/ 3789 w 172219"/>
                    <a:gd name="connsiteY1" fmla="*/ 233906 h 835378"/>
                    <a:gd name="connsiteX2" fmla="*/ 8078 w 172219"/>
                    <a:gd name="connsiteY2" fmla="*/ 549995 h 835378"/>
                    <a:gd name="connsiteX3" fmla="*/ 25463 w 172219"/>
                    <a:gd name="connsiteY3" fmla="*/ 767645 h 835378"/>
                    <a:gd name="connsiteX4" fmla="*/ 172219 w 172219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49995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74379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250 w 174583"/>
                    <a:gd name="connsiteY0" fmla="*/ 0 h 835378"/>
                    <a:gd name="connsiteX1" fmla="*/ 57 w 174583"/>
                    <a:gd name="connsiteY1" fmla="*/ 246098 h 835378"/>
                    <a:gd name="connsiteX2" fmla="*/ 4346 w 174583"/>
                    <a:gd name="connsiteY2" fmla="*/ 531707 h 835378"/>
                    <a:gd name="connsiteX3" fmla="*/ 27827 w 174583"/>
                    <a:gd name="connsiteY3" fmla="*/ 767645 h 835378"/>
                    <a:gd name="connsiteX4" fmla="*/ 174583 w 174583"/>
                    <a:gd name="connsiteY4" fmla="*/ 835378 h 835378"/>
                    <a:gd name="connsiteX0" fmla="*/ 5250 w 174583"/>
                    <a:gd name="connsiteY0" fmla="*/ 0 h 835946"/>
                    <a:gd name="connsiteX1" fmla="*/ 57 w 174583"/>
                    <a:gd name="connsiteY1" fmla="*/ 246098 h 835946"/>
                    <a:gd name="connsiteX2" fmla="*/ 4346 w 174583"/>
                    <a:gd name="connsiteY2" fmla="*/ 531707 h 835946"/>
                    <a:gd name="connsiteX3" fmla="*/ 27827 w 174583"/>
                    <a:gd name="connsiteY3" fmla="*/ 767645 h 835946"/>
                    <a:gd name="connsiteX4" fmla="*/ 174583 w 174583"/>
                    <a:gd name="connsiteY4" fmla="*/ 835378 h 8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583" h="835946">
                      <a:moveTo>
                        <a:pt x="5250" y="0"/>
                      </a:moveTo>
                      <a:cubicBezTo>
                        <a:pt x="-1335" y="25400"/>
                        <a:pt x="208" y="157480"/>
                        <a:pt x="57" y="246098"/>
                      </a:cubicBezTo>
                      <a:cubicBezTo>
                        <a:pt x="-94" y="334716"/>
                        <a:pt x="-282" y="444783"/>
                        <a:pt x="4346" y="531707"/>
                      </a:cubicBezTo>
                      <a:cubicBezTo>
                        <a:pt x="8974" y="618631"/>
                        <a:pt x="1486" y="701793"/>
                        <a:pt x="27827" y="767645"/>
                      </a:cubicBezTo>
                      <a:cubicBezTo>
                        <a:pt x="54168" y="833497"/>
                        <a:pt x="147201" y="838085"/>
                        <a:pt x="174583" y="835378"/>
                      </a:cubicBezTo>
                    </a:path>
                  </a:pathLst>
                </a:custGeom>
                <a:noFill/>
                <a:ln w="190500" cap="flat"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B3B6786-11AD-596F-92AC-485E07CCE221}"/>
                    </a:ext>
                  </a:extLst>
                </p:cNvPr>
                <p:cNvGrpSpPr/>
                <p:nvPr/>
              </p:nvGrpSpPr>
              <p:grpSpPr>
                <a:xfrm>
                  <a:off x="540144" y="1115838"/>
                  <a:ext cx="1085457" cy="1085659"/>
                  <a:chOff x="540144" y="1110014"/>
                  <a:chExt cx="1085457" cy="1085659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DC1E13FF-5A59-4AC0-7AF7-0783789087EE}"/>
                      </a:ext>
                    </a:extLst>
                  </p:cNvPr>
                  <p:cNvGrpSpPr/>
                  <p:nvPr/>
                </p:nvGrpSpPr>
                <p:grpSpPr>
                  <a:xfrm>
                    <a:off x="540144" y="1487342"/>
                    <a:ext cx="667699" cy="708331"/>
                    <a:chOff x="462834" y="1400636"/>
                    <a:chExt cx="745009" cy="790346"/>
                  </a:xfrm>
                </p:grpSpPr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B2F3B1BC-C07A-254E-9D39-5A524BD7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34" y="1400636"/>
                      <a:ext cx="745009" cy="790346"/>
                    </a:xfrm>
                    <a:prstGeom prst="ellipse">
                      <a:avLst/>
                    </a:prstGeom>
                    <a:noFill/>
                    <a:ln w="1905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D5360048-D428-8740-17E0-91A0AEFEF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904" y="1437788"/>
                      <a:ext cx="640122" cy="7114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DC014559-241F-83F5-000A-EF7391738B3E}"/>
                      </a:ext>
                    </a:extLst>
                  </p:cNvPr>
                  <p:cNvSpPr/>
                  <p:nvPr/>
                </p:nvSpPr>
                <p:spPr>
                  <a:xfrm rot="1425712">
                    <a:off x="1412536" y="1592062"/>
                    <a:ext cx="213065" cy="5940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44B43F5B-FCEA-50B6-C0A7-C4A731648E92}"/>
                      </a:ext>
                    </a:extLst>
                  </p:cNvPr>
                  <p:cNvSpPr/>
                  <p:nvPr/>
                </p:nvSpPr>
                <p:spPr>
                  <a:xfrm>
                    <a:off x="1183452" y="1110014"/>
                    <a:ext cx="257461" cy="257461"/>
                  </a:xfrm>
                  <a:prstGeom prst="ellipse">
                    <a:avLst/>
                  </a:prstGeom>
                  <a:solidFill>
                    <a:srgbClr val="3C81F7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DFF501-95AE-7299-06FD-6E70B1E3DA50}"/>
                  </a:ext>
                </a:extLst>
              </p:cNvPr>
              <p:cNvSpPr/>
              <p:nvPr/>
            </p:nvSpPr>
            <p:spPr>
              <a:xfrm>
                <a:off x="1389327" y="1354792"/>
                <a:ext cx="85306" cy="727667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26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B794-7FCB-E861-B519-7315D324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54F9-D061-E922-8392-DC644D47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FD3C6C-4150-EF86-D883-B8E1A1849CB1}"/>
              </a:ext>
            </a:extLst>
          </p:cNvPr>
          <p:cNvSpPr/>
          <p:nvPr/>
        </p:nvSpPr>
        <p:spPr>
          <a:xfrm>
            <a:off x="347330" y="1416090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35647-B029-3DE9-DD89-EC480790F1E0}"/>
              </a:ext>
            </a:extLst>
          </p:cNvPr>
          <p:cNvSpPr/>
          <p:nvPr/>
        </p:nvSpPr>
        <p:spPr>
          <a:xfrm>
            <a:off x="302568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B451E-A2B0-55A3-74F8-E06C8EEEF377}"/>
              </a:ext>
            </a:extLst>
          </p:cNvPr>
          <p:cNvSpPr/>
          <p:nvPr/>
        </p:nvSpPr>
        <p:spPr>
          <a:xfrm>
            <a:off x="997987" y="97389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521EC57-D7A2-2F5B-69EA-778D9E988A54}"/>
              </a:ext>
            </a:extLst>
          </p:cNvPr>
          <p:cNvSpPr/>
          <p:nvPr/>
        </p:nvSpPr>
        <p:spPr>
          <a:xfrm>
            <a:off x="1172769" y="139663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97A8DB-7451-68EB-43D0-96BA314E8DF2}"/>
              </a:ext>
            </a:extLst>
          </p:cNvPr>
          <p:cNvSpPr/>
          <p:nvPr/>
        </p:nvSpPr>
        <p:spPr>
          <a:xfrm>
            <a:off x="425303" y="1495265"/>
            <a:ext cx="669884" cy="65466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3494D-1B3C-AD98-DB4D-706F09C09F09}"/>
              </a:ext>
            </a:extLst>
          </p:cNvPr>
          <p:cNvSpPr txBox="1"/>
          <p:nvPr/>
        </p:nvSpPr>
        <p:spPr>
          <a:xfrm>
            <a:off x="1603665" y="836772"/>
            <a:ext cx="2390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300" dirty="0">
                <a:latin typeface="Space Mono" panose="02010509030202000204" pitchFamily="49" charset="77"/>
              </a:rPr>
              <a:t>agentic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learning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ai lab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9D198-9B16-13B2-0009-BD7091641D71}"/>
              </a:ext>
            </a:extLst>
          </p:cNvPr>
          <p:cNvSpPr/>
          <p:nvPr/>
        </p:nvSpPr>
        <p:spPr>
          <a:xfrm>
            <a:off x="3166195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054AA4-D611-68F3-6D6A-04F02F223F66}"/>
              </a:ext>
            </a:extLst>
          </p:cNvPr>
          <p:cNvSpPr/>
          <p:nvPr/>
        </p:nvSpPr>
        <p:spPr>
          <a:xfrm>
            <a:off x="3166195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A83677-B22C-0776-7F24-70996232FFF5}"/>
              </a:ext>
            </a:extLst>
          </p:cNvPr>
          <p:cNvSpPr/>
          <p:nvPr/>
        </p:nvSpPr>
        <p:spPr>
          <a:xfrm>
            <a:off x="2071691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6AEED-E072-B64B-1702-C0B9C332EC3C}"/>
              </a:ext>
            </a:extLst>
          </p:cNvPr>
          <p:cNvSpPr/>
          <p:nvPr/>
        </p:nvSpPr>
        <p:spPr>
          <a:xfrm>
            <a:off x="347330" y="1416090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B829F-F2EE-467C-047E-5ED0336BEEAE}"/>
              </a:ext>
            </a:extLst>
          </p:cNvPr>
          <p:cNvSpPr/>
          <p:nvPr/>
        </p:nvSpPr>
        <p:spPr>
          <a:xfrm>
            <a:off x="302568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C4A19F-AE91-D7C2-E4C9-10C383514BBC}"/>
              </a:ext>
            </a:extLst>
          </p:cNvPr>
          <p:cNvSpPr/>
          <p:nvPr/>
        </p:nvSpPr>
        <p:spPr>
          <a:xfrm>
            <a:off x="997987" y="97389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1358222-6180-F475-E588-3335956259FD}"/>
              </a:ext>
            </a:extLst>
          </p:cNvPr>
          <p:cNvSpPr/>
          <p:nvPr/>
        </p:nvSpPr>
        <p:spPr>
          <a:xfrm>
            <a:off x="1172769" y="139663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E35296-DA65-1E5B-DF2F-663E71E87077}"/>
              </a:ext>
            </a:extLst>
          </p:cNvPr>
          <p:cNvSpPr/>
          <p:nvPr/>
        </p:nvSpPr>
        <p:spPr>
          <a:xfrm>
            <a:off x="439283" y="1454445"/>
            <a:ext cx="660840" cy="734510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DBAB4-13F9-675A-7ADC-090DC88430CD}"/>
              </a:ext>
            </a:extLst>
          </p:cNvPr>
          <p:cNvSpPr txBox="1"/>
          <p:nvPr/>
        </p:nvSpPr>
        <p:spPr>
          <a:xfrm>
            <a:off x="1603665" y="836772"/>
            <a:ext cx="2390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300" dirty="0">
                <a:latin typeface="Space Mono" panose="02010509030202000204" pitchFamily="49" charset="77"/>
              </a:rPr>
              <a:t>agentic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learning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ai lab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8A7DA3-7658-30E5-AA08-BA337DD47FFF}"/>
              </a:ext>
            </a:extLst>
          </p:cNvPr>
          <p:cNvSpPr/>
          <p:nvPr/>
        </p:nvSpPr>
        <p:spPr>
          <a:xfrm>
            <a:off x="3166195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E8FD97-09EB-5DC7-71A1-975F411EB695}"/>
              </a:ext>
            </a:extLst>
          </p:cNvPr>
          <p:cNvSpPr/>
          <p:nvPr/>
        </p:nvSpPr>
        <p:spPr>
          <a:xfrm>
            <a:off x="3166195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E67C7F-4D71-A214-DCAA-8E6F84498265}"/>
              </a:ext>
            </a:extLst>
          </p:cNvPr>
          <p:cNvSpPr/>
          <p:nvPr/>
        </p:nvSpPr>
        <p:spPr>
          <a:xfrm>
            <a:off x="2071691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7CD8-3975-FA49-B9CE-535265BE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A942C6-B60A-9BF1-0BBD-F5401BA644D8}"/>
              </a:ext>
            </a:extLst>
          </p:cNvPr>
          <p:cNvSpPr/>
          <p:nvPr/>
        </p:nvSpPr>
        <p:spPr>
          <a:xfrm>
            <a:off x="462834" y="1416090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28D0-6BF2-9964-EC4A-E0CFBB7066F7}"/>
              </a:ext>
            </a:extLst>
          </p:cNvPr>
          <p:cNvSpPr/>
          <p:nvPr/>
        </p:nvSpPr>
        <p:spPr>
          <a:xfrm>
            <a:off x="418072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B64283-5F30-03CD-AA80-6CCC4FFDFB7B}"/>
              </a:ext>
            </a:extLst>
          </p:cNvPr>
          <p:cNvSpPr/>
          <p:nvPr/>
        </p:nvSpPr>
        <p:spPr>
          <a:xfrm>
            <a:off x="1113491" y="97389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9CF0E4D-76FC-4D17-229F-2D07C0EDC0B9}"/>
              </a:ext>
            </a:extLst>
          </p:cNvPr>
          <p:cNvSpPr/>
          <p:nvPr/>
        </p:nvSpPr>
        <p:spPr>
          <a:xfrm>
            <a:off x="1288273" y="139663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694997-9982-2CF0-CBE5-693D7F1F9FF2}"/>
              </a:ext>
            </a:extLst>
          </p:cNvPr>
          <p:cNvSpPr/>
          <p:nvPr/>
        </p:nvSpPr>
        <p:spPr>
          <a:xfrm>
            <a:off x="554787" y="1454445"/>
            <a:ext cx="660840" cy="734510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99716-7144-2881-9517-BDC30F4A5071}"/>
              </a:ext>
            </a:extLst>
          </p:cNvPr>
          <p:cNvSpPr txBox="1"/>
          <p:nvPr/>
        </p:nvSpPr>
        <p:spPr>
          <a:xfrm>
            <a:off x="3098893" y="9792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BFE80-A79A-515D-A720-E07D4728CB72}"/>
              </a:ext>
            </a:extLst>
          </p:cNvPr>
          <p:cNvSpPr txBox="1"/>
          <p:nvPr/>
        </p:nvSpPr>
        <p:spPr>
          <a:xfrm>
            <a:off x="2781315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7A40A3-59F2-947E-5F53-9E45584DAB8E}"/>
              </a:ext>
            </a:extLst>
          </p:cNvPr>
          <p:cNvSpPr txBox="1"/>
          <p:nvPr/>
        </p:nvSpPr>
        <p:spPr>
          <a:xfrm>
            <a:off x="1718833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701BBE-3034-EBDB-C032-5152AA86DFF5}"/>
              </a:ext>
            </a:extLst>
          </p:cNvPr>
          <p:cNvSpPr txBox="1"/>
          <p:nvPr/>
        </p:nvSpPr>
        <p:spPr>
          <a:xfrm>
            <a:off x="1988056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CA506-1504-7D55-1256-2D96D1B13C71}"/>
              </a:ext>
            </a:extLst>
          </p:cNvPr>
          <p:cNvSpPr txBox="1"/>
          <p:nvPr/>
        </p:nvSpPr>
        <p:spPr>
          <a:xfrm>
            <a:off x="2271349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1EC880-6907-7593-7769-8C50B8CC4829}"/>
              </a:ext>
            </a:extLst>
          </p:cNvPr>
          <p:cNvSpPr txBox="1"/>
          <p:nvPr/>
        </p:nvSpPr>
        <p:spPr>
          <a:xfrm>
            <a:off x="2548182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E7B5BC-0508-5413-AF8D-8248F341F447}"/>
              </a:ext>
            </a:extLst>
          </p:cNvPr>
          <p:cNvSpPr txBox="1"/>
          <p:nvPr/>
        </p:nvSpPr>
        <p:spPr>
          <a:xfrm>
            <a:off x="3238269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E6970-609A-6B10-D935-BB8EF0C29957}"/>
              </a:ext>
            </a:extLst>
          </p:cNvPr>
          <p:cNvSpPr txBox="1"/>
          <p:nvPr/>
        </p:nvSpPr>
        <p:spPr>
          <a:xfrm>
            <a:off x="3037202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ABCCF-831F-3A40-0EE0-49297B13956E}"/>
              </a:ext>
            </a:extLst>
          </p:cNvPr>
          <p:cNvSpPr txBox="1"/>
          <p:nvPr/>
        </p:nvSpPr>
        <p:spPr>
          <a:xfrm>
            <a:off x="3105898" y="15888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EF14F-A551-9943-001B-6C5BA4E9C939}"/>
              </a:ext>
            </a:extLst>
          </p:cNvPr>
          <p:cNvSpPr txBox="1"/>
          <p:nvPr/>
        </p:nvSpPr>
        <p:spPr>
          <a:xfrm>
            <a:off x="1739026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80994C-A103-68F3-DB05-380C2F733F69}"/>
              </a:ext>
            </a:extLst>
          </p:cNvPr>
          <p:cNvSpPr txBox="1"/>
          <p:nvPr/>
        </p:nvSpPr>
        <p:spPr>
          <a:xfrm>
            <a:off x="1956052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1B4C7-C67C-9EEE-F43B-A68AF747A56B}"/>
              </a:ext>
            </a:extLst>
          </p:cNvPr>
          <p:cNvSpPr txBox="1"/>
          <p:nvPr/>
        </p:nvSpPr>
        <p:spPr>
          <a:xfrm>
            <a:off x="2222686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F96F6-A94C-BF0A-9C83-CE5FE608F9BD}"/>
              </a:ext>
            </a:extLst>
          </p:cNvPr>
          <p:cNvSpPr txBox="1"/>
          <p:nvPr/>
        </p:nvSpPr>
        <p:spPr>
          <a:xfrm>
            <a:off x="2517291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AA7368-B218-444B-ECC5-06D4B2A389C0}"/>
              </a:ext>
            </a:extLst>
          </p:cNvPr>
          <p:cNvSpPr txBox="1"/>
          <p:nvPr/>
        </p:nvSpPr>
        <p:spPr>
          <a:xfrm>
            <a:off x="2788389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510549-DD2A-6C11-DA8B-5B9E0868400B}"/>
              </a:ext>
            </a:extLst>
          </p:cNvPr>
          <p:cNvSpPr txBox="1"/>
          <p:nvPr/>
        </p:nvSpPr>
        <p:spPr>
          <a:xfrm>
            <a:off x="3264255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21C939-CBEA-17F1-9A40-2BA61AD6D5D3}"/>
              </a:ext>
            </a:extLst>
          </p:cNvPr>
          <p:cNvSpPr txBox="1"/>
          <p:nvPr/>
        </p:nvSpPr>
        <p:spPr>
          <a:xfrm>
            <a:off x="3507424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262D-786C-1DF6-A671-315BE07BBE18}"/>
              </a:ext>
            </a:extLst>
          </p:cNvPr>
          <p:cNvSpPr txBox="1"/>
          <p:nvPr/>
        </p:nvSpPr>
        <p:spPr>
          <a:xfrm>
            <a:off x="3034213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BFD39-1525-6A03-8F48-C6A8D89AC149}"/>
              </a:ext>
            </a:extLst>
          </p:cNvPr>
          <p:cNvSpPr txBox="1"/>
          <p:nvPr/>
        </p:nvSpPr>
        <p:spPr>
          <a:xfrm>
            <a:off x="2089330" y="21984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4" y="70676"/>
                  <a:pt x="17669" y="67142"/>
                  <a:pt x="10601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1" y="10349"/>
                </a:cubicBezTo>
                <a:cubicBezTo>
                  <a:pt x="17669" y="3450"/>
                  <a:pt x="25914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F95D9B-A9B7-B675-2B54-87A96953FFF2}"/>
              </a:ext>
            </a:extLst>
          </p:cNvPr>
          <p:cNvSpPr txBox="1"/>
          <p:nvPr/>
        </p:nvSpPr>
        <p:spPr>
          <a:xfrm>
            <a:off x="2362558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51A9-FA95-CD00-DA73-850138B5EFEE}"/>
              </a:ext>
            </a:extLst>
          </p:cNvPr>
          <p:cNvSpPr txBox="1"/>
          <p:nvPr/>
        </p:nvSpPr>
        <p:spPr>
          <a:xfrm>
            <a:off x="2869488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8B1FF2-9871-7AD5-5A90-ABC6EDC5998E}"/>
              </a:ext>
            </a:extLst>
          </p:cNvPr>
          <p:cNvSpPr txBox="1"/>
          <p:nvPr/>
        </p:nvSpPr>
        <p:spPr>
          <a:xfrm>
            <a:off x="1718833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5DFF85-A45C-0C8E-E671-EBFFC86B1DBE}"/>
              </a:ext>
            </a:extLst>
          </p:cNvPr>
          <p:cNvSpPr txBox="1"/>
          <p:nvPr/>
        </p:nvSpPr>
        <p:spPr>
          <a:xfrm>
            <a:off x="2580844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9D0AB-822D-86D1-CB0D-E2D670DE771A}"/>
              </a:ext>
            </a:extLst>
          </p:cNvPr>
          <p:cNvSpPr txBox="1"/>
          <p:nvPr/>
        </p:nvSpPr>
        <p:spPr>
          <a:xfrm>
            <a:off x="2017646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96061-70C2-A29A-A091-68D012F6C446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B4626-717B-B46E-2284-FD27882E5FEC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A4B95-5BD7-B8B3-CB4F-1A8ADCD97936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94F7-666C-B8DD-A1EF-EC8D6EF2B165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4D269-813F-3F2B-3A3D-BACC0F68FC65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D7226-4A05-DC7A-6C84-910302434B26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15A12-A5CD-38A8-E664-ADEF85608D89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EF98E-94F1-12EC-FA6C-D01AA3D79425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4BB77-F557-AE2C-969D-55CB1686043A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F0518-DF57-946C-9E46-134BC3EF893E}"/>
              </a:ext>
            </a:extLst>
          </p:cNvPr>
          <p:cNvSpPr/>
          <p:nvPr/>
        </p:nvSpPr>
        <p:spPr>
          <a:xfrm>
            <a:off x="3096239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7E233E-911C-C28A-9E46-A2179A65125B}"/>
              </a:ext>
            </a:extLst>
          </p:cNvPr>
          <p:cNvSpPr/>
          <p:nvPr/>
        </p:nvSpPr>
        <p:spPr>
          <a:xfrm>
            <a:off x="3093250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0BF869-03C2-7535-37F0-E354D8D51DA3}"/>
              </a:ext>
            </a:extLst>
          </p:cNvPr>
          <p:cNvSpPr/>
          <p:nvPr/>
        </p:nvSpPr>
        <p:spPr>
          <a:xfrm>
            <a:off x="2077553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DCB4-0AA7-9A39-C601-E980B0D35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EFEBA3-C073-7745-1988-241ED22EB0B9}"/>
              </a:ext>
            </a:extLst>
          </p:cNvPr>
          <p:cNvSpPr/>
          <p:nvPr/>
        </p:nvSpPr>
        <p:spPr>
          <a:xfrm>
            <a:off x="418072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69E5E-095B-0DCE-43B2-72139C4B96BB}"/>
              </a:ext>
            </a:extLst>
          </p:cNvPr>
          <p:cNvGrpSpPr/>
          <p:nvPr/>
        </p:nvGrpSpPr>
        <p:grpSpPr>
          <a:xfrm>
            <a:off x="462834" y="972302"/>
            <a:ext cx="968671" cy="1218680"/>
            <a:chOff x="462834" y="973893"/>
            <a:chExt cx="1000022" cy="12581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7D500B-25E0-1003-401A-5627FEE25CC7}"/>
                </a:ext>
              </a:extLst>
            </p:cNvPr>
            <p:cNvSpPr/>
            <p:nvPr/>
          </p:nvSpPr>
          <p:spPr>
            <a:xfrm>
              <a:off x="462834" y="1416090"/>
              <a:ext cx="769121" cy="81592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56D248-BA11-F732-1831-53B3DCDBCC08}"/>
                </a:ext>
              </a:extLst>
            </p:cNvPr>
            <p:cNvSpPr/>
            <p:nvPr/>
          </p:nvSpPr>
          <p:spPr>
            <a:xfrm>
              <a:off x="1113491" y="973893"/>
              <a:ext cx="349365" cy="349365"/>
            </a:xfrm>
            <a:prstGeom prst="ellipse">
              <a:avLst/>
            </a:prstGeom>
            <a:solidFill>
              <a:srgbClr val="666666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CCE8E5A-151E-EA7F-96B7-94BB3CF8CBB9}"/>
                </a:ext>
              </a:extLst>
            </p:cNvPr>
            <p:cNvSpPr/>
            <p:nvPr/>
          </p:nvSpPr>
          <p:spPr>
            <a:xfrm>
              <a:off x="1288273" y="1396638"/>
              <a:ext cx="174583" cy="835378"/>
            </a:xfrm>
            <a:custGeom>
              <a:avLst/>
              <a:gdLst>
                <a:gd name="connsiteX0" fmla="*/ 11615 w 180948"/>
                <a:gd name="connsiteY0" fmla="*/ 0 h 835378"/>
                <a:gd name="connsiteX1" fmla="*/ 326 w 180948"/>
                <a:gd name="connsiteY1" fmla="*/ 124178 h 835378"/>
                <a:gd name="connsiteX2" fmla="*/ 22903 w 180948"/>
                <a:gd name="connsiteY2" fmla="*/ 440267 h 835378"/>
                <a:gd name="connsiteX3" fmla="*/ 34192 w 180948"/>
                <a:gd name="connsiteY3" fmla="*/ 767645 h 835378"/>
                <a:gd name="connsiteX4" fmla="*/ 180948 w 180948"/>
                <a:gd name="connsiteY4" fmla="*/ 835378 h 835378"/>
                <a:gd name="connsiteX0" fmla="*/ 3117 w 172450"/>
                <a:gd name="connsiteY0" fmla="*/ 0 h 835378"/>
                <a:gd name="connsiteX1" fmla="*/ 4020 w 172450"/>
                <a:gd name="connsiteY1" fmla="*/ 233906 h 835378"/>
                <a:gd name="connsiteX2" fmla="*/ 14405 w 172450"/>
                <a:gd name="connsiteY2" fmla="*/ 440267 h 835378"/>
                <a:gd name="connsiteX3" fmla="*/ 25694 w 172450"/>
                <a:gd name="connsiteY3" fmla="*/ 767645 h 835378"/>
                <a:gd name="connsiteX4" fmla="*/ 172450 w 172450"/>
                <a:gd name="connsiteY4" fmla="*/ 835378 h 835378"/>
                <a:gd name="connsiteX0" fmla="*/ 2681 w 172014"/>
                <a:gd name="connsiteY0" fmla="*/ 0 h 835378"/>
                <a:gd name="connsiteX1" fmla="*/ 3584 w 172014"/>
                <a:gd name="connsiteY1" fmla="*/ 233906 h 835378"/>
                <a:gd name="connsiteX2" fmla="*/ 1777 w 172014"/>
                <a:gd name="connsiteY2" fmla="*/ 513419 h 835378"/>
                <a:gd name="connsiteX3" fmla="*/ 25258 w 172014"/>
                <a:gd name="connsiteY3" fmla="*/ 767645 h 835378"/>
                <a:gd name="connsiteX4" fmla="*/ 172014 w 172014"/>
                <a:gd name="connsiteY4" fmla="*/ 835378 h 835378"/>
                <a:gd name="connsiteX0" fmla="*/ 2886 w 172219"/>
                <a:gd name="connsiteY0" fmla="*/ 0 h 835378"/>
                <a:gd name="connsiteX1" fmla="*/ 3789 w 172219"/>
                <a:gd name="connsiteY1" fmla="*/ 233906 h 835378"/>
                <a:gd name="connsiteX2" fmla="*/ 8078 w 172219"/>
                <a:gd name="connsiteY2" fmla="*/ 549995 h 835378"/>
                <a:gd name="connsiteX3" fmla="*/ 25463 w 172219"/>
                <a:gd name="connsiteY3" fmla="*/ 767645 h 835378"/>
                <a:gd name="connsiteX4" fmla="*/ 172219 w 172219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49995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74379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250 w 174583"/>
                <a:gd name="connsiteY0" fmla="*/ 0 h 835378"/>
                <a:gd name="connsiteX1" fmla="*/ 57 w 174583"/>
                <a:gd name="connsiteY1" fmla="*/ 246098 h 835378"/>
                <a:gd name="connsiteX2" fmla="*/ 4346 w 174583"/>
                <a:gd name="connsiteY2" fmla="*/ 531707 h 835378"/>
                <a:gd name="connsiteX3" fmla="*/ 27827 w 174583"/>
                <a:gd name="connsiteY3" fmla="*/ 767645 h 835378"/>
                <a:gd name="connsiteX4" fmla="*/ 174583 w 174583"/>
                <a:gd name="connsiteY4" fmla="*/ 835378 h 83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3" h="835378">
                  <a:moveTo>
                    <a:pt x="5250" y="0"/>
                  </a:moveTo>
                  <a:cubicBezTo>
                    <a:pt x="-1335" y="25400"/>
                    <a:pt x="208" y="157480"/>
                    <a:pt x="57" y="246098"/>
                  </a:cubicBezTo>
                  <a:cubicBezTo>
                    <a:pt x="-94" y="334716"/>
                    <a:pt x="-282" y="444783"/>
                    <a:pt x="4346" y="531707"/>
                  </a:cubicBezTo>
                  <a:cubicBezTo>
                    <a:pt x="8974" y="618631"/>
                    <a:pt x="1486" y="701793"/>
                    <a:pt x="27827" y="767645"/>
                  </a:cubicBezTo>
                  <a:cubicBezTo>
                    <a:pt x="54168" y="833497"/>
                    <a:pt x="114375" y="834437"/>
                    <a:pt x="174583" y="835378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E0AD58-0BB6-E0FA-170A-D2C85A1A9D87}"/>
                </a:ext>
              </a:extLst>
            </p:cNvPr>
            <p:cNvSpPr/>
            <p:nvPr/>
          </p:nvSpPr>
          <p:spPr>
            <a:xfrm>
              <a:off x="554787" y="1454445"/>
              <a:ext cx="660840" cy="734510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475FADC-A74D-80E6-B7D8-908F0EB9D94A}"/>
              </a:ext>
            </a:extLst>
          </p:cNvPr>
          <p:cNvSpPr txBox="1"/>
          <p:nvPr/>
        </p:nvSpPr>
        <p:spPr>
          <a:xfrm>
            <a:off x="3175096" y="9792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5FFD28-9E3D-AD4E-D519-E3E77E3D76BF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37BEA3-5D98-14D3-04C1-05D71ABDAC47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1A2FAC-E792-D8BB-F130-E2B4FDC0BC60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CE6AA-E3D8-ECDC-19A5-5B69EEA8E1F3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026B6A-AA8C-1B38-65DE-E9F9F2FBA161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5BC5B-2975-4FBD-519F-3DADCC44D7D0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D63986-20D6-D412-8662-B4C4436EB4A0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81CF09-5098-82FD-71CD-B5F7E6E789C9}"/>
              </a:ext>
            </a:extLst>
          </p:cNvPr>
          <p:cNvSpPr txBox="1"/>
          <p:nvPr/>
        </p:nvSpPr>
        <p:spPr>
          <a:xfrm>
            <a:off x="3182101" y="15888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A6702F-4821-2688-F8E4-73E64CC789A6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182E79-E219-A93B-1D2A-07BF569B2371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2F3A8-2529-2FD3-3978-4A92E6F4F3C1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1C50B-907A-6A3E-58A7-B533B9489FD4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4C62C-9F53-92FF-B987-AD08064D224A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E2327-B8C0-E085-E21A-FE38DF503B6B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D570FA-C88C-A9C1-635E-620FCFFC5D39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CD6B9C-1B48-A7DE-D434-3DD5AE6D8EC2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C549E7-FD34-F189-2644-E497B6D3C01B}"/>
              </a:ext>
            </a:extLst>
          </p:cNvPr>
          <p:cNvSpPr txBox="1"/>
          <p:nvPr/>
        </p:nvSpPr>
        <p:spPr>
          <a:xfrm>
            <a:off x="2165533" y="21984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4" y="70676"/>
                  <a:pt x="17669" y="67142"/>
                  <a:pt x="10601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1" y="10349"/>
                </a:cubicBezTo>
                <a:cubicBezTo>
                  <a:pt x="17669" y="3450"/>
                  <a:pt x="25914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E537A-F7BF-391D-8996-DB7176CBFD95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230C9-CF3A-074B-8998-9328AD7FC09E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27F4D-243C-E806-0F9C-463C4CCC7FD5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EDFF37-8F1F-8BC7-F297-ADA5BC167924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ACA9B-5CD3-49E0-2AC7-D44EF7A3F239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F56B5-E648-99CC-D8D4-CFBFDFDD84C1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20CD74-DFB0-7AEB-851E-5289B9D9A1A1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BB0A6-8C8F-C1C7-0C80-A3952828DFF5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9FC65-E485-EF86-202C-96CB3FE514E6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298E4-A3B0-B649-191D-5B8FEB5FDEE4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61AA3-0AC4-0670-2FB7-51BE15E35AF4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78721-C825-31A8-AD3A-24733FF6A94D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5618E-6118-C407-8F91-EA60998A3D3B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B1EE5-EF1E-43FB-4AD3-211D81BC09A5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ED8129-04A4-38A1-6678-FB520E2E79FB}"/>
              </a:ext>
            </a:extLst>
          </p:cNvPr>
          <p:cNvSpPr/>
          <p:nvPr/>
        </p:nvSpPr>
        <p:spPr>
          <a:xfrm>
            <a:off x="3172442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EA083-728E-4EA0-C7A7-F34D95F0B801}"/>
              </a:ext>
            </a:extLst>
          </p:cNvPr>
          <p:cNvSpPr/>
          <p:nvPr/>
        </p:nvSpPr>
        <p:spPr>
          <a:xfrm>
            <a:off x="3169453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5281F2-6B33-41EF-811D-D291140560F4}"/>
              </a:ext>
            </a:extLst>
          </p:cNvPr>
          <p:cNvSpPr/>
          <p:nvPr/>
        </p:nvSpPr>
        <p:spPr>
          <a:xfrm>
            <a:off x="2153756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110F-E4A0-1BF3-6591-1056DB6E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A2BF63-0D43-2B8C-40BF-F4B889FC044C}"/>
              </a:ext>
            </a:extLst>
          </p:cNvPr>
          <p:cNvSpPr/>
          <p:nvPr/>
        </p:nvSpPr>
        <p:spPr>
          <a:xfrm>
            <a:off x="448888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D2511B-6BA2-75EE-3C95-44CB443E3EA7}"/>
              </a:ext>
            </a:extLst>
          </p:cNvPr>
          <p:cNvSpPr/>
          <p:nvPr/>
        </p:nvSpPr>
        <p:spPr>
          <a:xfrm>
            <a:off x="1156904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3D64D76-5017-B55D-A8FF-D96FE2468543}"/>
              </a:ext>
            </a:extLst>
          </p:cNvPr>
          <p:cNvSpPr/>
          <p:nvPr/>
        </p:nvSpPr>
        <p:spPr>
          <a:xfrm>
            <a:off x="1262395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C01007-D72D-A4CD-A9FD-1CFBEA393FF0}"/>
              </a:ext>
            </a:extLst>
          </p:cNvPr>
          <p:cNvGrpSpPr/>
          <p:nvPr/>
        </p:nvGrpSpPr>
        <p:grpSpPr>
          <a:xfrm>
            <a:off x="540144" y="1425350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AE28A6-9033-11CE-3E56-E3B233EFD152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11773C-6E43-A9D1-F08F-7E56FB01A648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0CC3A59-C984-D5FD-F88F-EB8BF06FFDE3}"/>
              </a:ext>
            </a:extLst>
          </p:cNvPr>
          <p:cNvSpPr txBox="1"/>
          <p:nvPr/>
        </p:nvSpPr>
        <p:spPr>
          <a:xfrm>
            <a:off x="3175096" y="9792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BAEEFD-B0E0-D783-57B8-2D8A25295818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0FDCB9-92F3-25A4-9593-741E6A8BAE83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0E9C0-D97E-3CCA-2392-425D31E99581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AA4C5-5A90-5738-FBC8-07BE4BC9803E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889417-F104-A4F0-0891-B6367F78A188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2D506-EC31-BF9D-9CB0-D77E8C3B410B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4A3A9-E444-EF95-08AE-4EA928DAFA7C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A41A5-BF82-3A07-A4AC-36887956214A}"/>
              </a:ext>
            </a:extLst>
          </p:cNvPr>
          <p:cNvSpPr txBox="1"/>
          <p:nvPr/>
        </p:nvSpPr>
        <p:spPr>
          <a:xfrm>
            <a:off x="3182101" y="15888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44272-D971-185C-ACAA-8F86DB7CDB64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2C2CF-0B1F-F0D8-F39D-9CD874E39CB8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9B97F-50C7-2C45-12EC-2ABD4934A12A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B6133-392C-E720-F96E-44D29101CBB3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3DB21-31E5-D4D5-1C2A-978126DEEB71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FD54E-DA68-42EB-D59C-80D05C22BB2E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1A3AE-99E6-1B40-44E7-FAA72035B3B7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E40C85-B103-FF35-489E-606C8763DF53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D5172-BA46-80C4-369F-8FD0227D255E}"/>
              </a:ext>
            </a:extLst>
          </p:cNvPr>
          <p:cNvSpPr txBox="1"/>
          <p:nvPr/>
        </p:nvSpPr>
        <p:spPr>
          <a:xfrm>
            <a:off x="2165533" y="21984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4" y="70676"/>
                  <a:pt x="17669" y="67142"/>
                  <a:pt x="10601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1" y="10349"/>
                </a:cubicBezTo>
                <a:cubicBezTo>
                  <a:pt x="17669" y="3450"/>
                  <a:pt x="25914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C4E78-7CB0-74C8-6830-1D19E11CE00D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81B856-4F09-DCA8-DFD9-13FC42653BF9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C57BA-0FBF-33C9-DE8E-24261A353604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5AA76-9901-80C1-B0D1-B889A1FA593C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5DA43-AE16-F088-D97A-6B1917299C7B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D8025-27F4-AE29-EBA6-B96869C5245B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F8431-8D5D-0A82-C832-9EDF30A23653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743C3-DAE9-3225-479C-AA946A5B3E14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1D286-AC87-9294-7C2C-EDBA6137EC41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CB2D9-D4A8-605F-68E6-8465AE1BE7E7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37A76-9CC9-47A0-F006-A2C515E55999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95EE-1062-9A19-1AEC-B674597853F2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B4BE0-F349-3394-250B-CF9D97291858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306E1-EABC-E9EC-03F9-BA60B7B33FE8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9D3A58-6071-7E86-75D7-3EB6D4A19D63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4568EA-8FFD-7368-F6C5-099DD1F3D83D}"/>
              </a:ext>
            </a:extLst>
          </p:cNvPr>
          <p:cNvSpPr/>
          <p:nvPr/>
        </p:nvSpPr>
        <p:spPr>
          <a:xfrm>
            <a:off x="3243489" y="1583192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79F48-84EE-BA5C-253E-9CD9BDF48115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D5F11-BBA2-C7A4-5943-5F0EB5150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E11A6A4-3A32-E42B-188F-49F34A4338A9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BAF77-3CA0-59AB-2075-DF9D88519ADB}"/>
              </a:ext>
            </a:extLst>
          </p:cNvPr>
          <p:cNvSpPr/>
          <p:nvPr/>
        </p:nvSpPr>
        <p:spPr>
          <a:xfrm>
            <a:off x="448888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C1761-D6A2-852B-A8E6-C48B489E1CEE}"/>
              </a:ext>
            </a:extLst>
          </p:cNvPr>
          <p:cNvSpPr/>
          <p:nvPr/>
        </p:nvSpPr>
        <p:spPr>
          <a:xfrm>
            <a:off x="1156904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26BCD50-3EA2-584F-51DA-D8DB0FE074DB}"/>
              </a:ext>
            </a:extLst>
          </p:cNvPr>
          <p:cNvSpPr/>
          <p:nvPr/>
        </p:nvSpPr>
        <p:spPr>
          <a:xfrm>
            <a:off x="1262395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A7E263-210F-23CA-A702-D9FC3D811F12}"/>
              </a:ext>
            </a:extLst>
          </p:cNvPr>
          <p:cNvGrpSpPr/>
          <p:nvPr/>
        </p:nvGrpSpPr>
        <p:grpSpPr>
          <a:xfrm>
            <a:off x="540144" y="1425350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C114F4A-FF9A-73AA-1754-4E763F6E7839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0A0B5D-3B6C-EF1F-05BC-AA1BD2FFDAC3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493D045-C2FF-5B63-7F54-95FE1DFF938C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8B285-9254-C57C-B7F6-0CB7050081F4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EA2AD-DBEC-87C5-3295-177F59798849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CE49D-AD33-4B87-BA81-66CF9C1629E9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FB8D54-D5D0-112E-5E78-4F8540FD9B01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2E891-7AC9-E4E1-E82B-51E3F0507A86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393F7-08F1-5D0D-38B0-5DBC249899C9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25DDF2-3B99-E217-C878-3F0D29E1F2F5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FC05F-748C-E4F1-A8CD-FDF5022DDFD4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92D56-3554-A860-D051-7EBC0A707259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C6A15-CC09-61B1-28A8-E2973D3EFEB7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DC075-6AB9-511E-DFAE-DB1A9DAD2C54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83851-F38D-1B7C-77D7-AAC1181E0E4B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8C787-33C9-5D2E-4853-B01256D77726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E58AC-9ED7-A283-0300-301A2A593F7D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EC30B-EF4E-73BB-C656-3ADDC8AA5D29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54398-F381-E109-13FF-33A770CCADBB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A30C0-A9C6-63C1-E624-BE3EB1D25111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82AAB1-6B50-6486-95FF-20AA5F075A0B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66744-57C5-D16B-BD44-3447A5E7299E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36F3B-D569-A199-37C5-5313B76137FC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81A05-AF16-CDBB-C017-35AF58985AD6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B7060-17E3-FDCB-7C08-1C5AB6A74DD3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93049-3566-C324-B1A6-582CCE1B8A1E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9082E-190E-4649-7656-5568C9621808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411AF-E45C-19CF-4FEA-40E06CD1BD50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BF1D2-2F39-0FF3-D119-B2C80C0DCA87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7D2AD-F87C-D057-A328-166E352B9A03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1E021-9EA1-9F94-27F1-3567051379C0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C29500-7E6F-D4F3-B727-174DD4BE7E1A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CEC613-D1E0-9947-014B-9F89B4830D90}"/>
              </a:ext>
            </a:extLst>
          </p:cNvPr>
          <p:cNvSpPr/>
          <p:nvPr/>
        </p:nvSpPr>
        <p:spPr>
          <a:xfrm>
            <a:off x="3172968" y="1583192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791D86-4AAD-CA52-AF65-D675D7D47C6A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074C36-F699-EE7B-23C5-3E6B77345AE2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C671B-873A-7455-390A-45558555F329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6C641AA-2E28-2DF6-B8BF-72A72B48A321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4BBCF7-86F3-A92B-569C-517D63A25F7D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D7D1657-5A98-D162-4EA6-EB11D3EE5432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60C567-6FCD-B9A9-E8A0-03D9F8E97D63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7E07F-E79D-26C9-F8FE-653D0D3E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FB44138-04EA-99D6-522D-BC8D0A8E78CE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02D68-033C-42CE-6820-6131E1B5898F}"/>
              </a:ext>
            </a:extLst>
          </p:cNvPr>
          <p:cNvSpPr/>
          <p:nvPr/>
        </p:nvSpPr>
        <p:spPr>
          <a:xfrm>
            <a:off x="448888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DC8A1-B49F-925C-7D3C-5DBADC7B77E4}"/>
              </a:ext>
            </a:extLst>
          </p:cNvPr>
          <p:cNvSpPr/>
          <p:nvPr/>
        </p:nvSpPr>
        <p:spPr>
          <a:xfrm>
            <a:off x="1156904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0BC5101-0747-3538-5B79-A57C51B00158}"/>
              </a:ext>
            </a:extLst>
          </p:cNvPr>
          <p:cNvSpPr/>
          <p:nvPr/>
        </p:nvSpPr>
        <p:spPr>
          <a:xfrm>
            <a:off x="1262395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71D1F0-1DE0-3261-CE89-EE644105835C}"/>
              </a:ext>
            </a:extLst>
          </p:cNvPr>
          <p:cNvGrpSpPr/>
          <p:nvPr/>
        </p:nvGrpSpPr>
        <p:grpSpPr>
          <a:xfrm>
            <a:off x="540144" y="1425350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62AB58-6BD4-BC1C-80F4-417E402619DD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48E2C3-FF88-53F3-8F6A-2A6241CC402B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8E1B65-7D95-F202-BF7D-E6F4703CE928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4F974E-2154-6ECA-6E42-6E63ED5CC93C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EA3B4-54EC-287A-682A-3C6E134D2CAA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0AE088-4BC5-6C73-44CF-47BC59659A3B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FC980-BAD9-935C-34B5-DEE0E73B4281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53887-0498-29EF-D766-64115FE939C8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D5ACE-BA6F-681B-0409-CF379B16A2C7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83D6F-01BC-52B6-6932-71E3BF314663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1053F9-99BC-563A-32DD-FA53005F3079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1D11DF-7BC6-19DC-0EAC-7CC1E18222DD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5E6B4-CEA3-1134-0851-D2CD558D2CAA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50C6B-80EF-065B-2DA9-396CB33CEAA5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48D25C-8733-0319-D251-570F868D4753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1F79D-468E-9C00-3CA0-7EB1C3CF35C9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67A17-43C9-C996-9B9D-E4A54DEB2BC2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ED1A4-583C-2DA1-92F9-28D69C7A4F9A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4FCA6-368A-CA9C-3C1C-DA7A2BCA07D6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D5D13-7B05-DBAE-B49F-092E9BA9C5E5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A5131-F302-1ED8-16D6-4311B3911E1B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D8345-DC72-4EB1-58FA-A3ADF1854E60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3A4EE-3AD5-9AA1-AB83-9C5F5C298572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3A42D-F235-39F7-BEAD-D9845929561C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43BD1-D3DC-37F8-431E-9F2FBA13D253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0872E-1ABD-081E-11A9-C8EBB2BF3BDF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C44C7-34BD-D1F7-B67C-61CD927AB45A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6CCA4-6F6F-7E2A-92DB-7FF12CDA7390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0EBF5-3A10-B61D-847A-1E075C2D55D2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3C549-BEFE-E429-9437-02A1A8749082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BA494-F9FD-5F88-3511-55D8A14403BF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7735E-CB08-FCDD-4785-02BC80404C52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74196E-C6E4-CD94-6E1A-919E29B4BDB7}"/>
              </a:ext>
            </a:extLst>
          </p:cNvPr>
          <p:cNvSpPr/>
          <p:nvPr/>
        </p:nvSpPr>
        <p:spPr>
          <a:xfrm>
            <a:off x="3172968" y="1583192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2058B-B428-C41C-D37D-763A6C5ED575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122B50-FB88-5D25-981F-1CAE618EE817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162B41-1619-53EE-A2F1-36E508B13898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7D9064C-31E5-FE4C-F337-190036A26A8A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E7ABCF-D6EB-6778-8F3D-0D081D260953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489FC7-3DFB-9A2C-EF37-9BA837123013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D6B0478-1EA4-0DA0-6CBC-BCF459FA0731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0147F2D-1449-50CA-69E6-D280F1F9792A}"/>
              </a:ext>
            </a:extLst>
          </p:cNvPr>
          <p:cNvSpPr/>
          <p:nvPr/>
        </p:nvSpPr>
        <p:spPr>
          <a:xfrm rot="1425712">
            <a:off x="1422418" y="1480131"/>
            <a:ext cx="213065" cy="63765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E1560-0CAB-0DBC-B888-20FC349D0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DA43AA-9B69-1E3B-FEB6-7CB5AC8EED56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E23F24-AC1B-5D13-6EA1-AA575588E168}"/>
              </a:ext>
            </a:extLst>
          </p:cNvPr>
          <p:cNvSpPr/>
          <p:nvPr/>
        </p:nvSpPr>
        <p:spPr>
          <a:xfrm>
            <a:off x="1156904" y="1110014"/>
            <a:ext cx="257461" cy="257461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D5663B8-FA08-1EE2-8346-9C252DD066DD}"/>
              </a:ext>
            </a:extLst>
          </p:cNvPr>
          <p:cNvSpPr/>
          <p:nvPr/>
        </p:nvSpPr>
        <p:spPr>
          <a:xfrm>
            <a:off x="1262395" y="1468500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28CDF2-F449-498D-4245-FB047FE3FF51}"/>
              </a:ext>
            </a:extLst>
          </p:cNvPr>
          <p:cNvGrpSpPr/>
          <p:nvPr/>
        </p:nvGrpSpPr>
        <p:grpSpPr>
          <a:xfrm>
            <a:off x="540144" y="1487342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A66968-7ED8-62B5-12AD-6E3A03E30C7E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CB2C3F-790D-1CC3-CD51-E7CCFE8F6881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55154BF-E57F-7BF1-9960-D2B151BB08C3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E9B3FB-4751-2171-76B0-C94C8B7604BE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AC3E28-8312-180C-1E4B-1BFB0990BB48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0B0365-82A2-A8D0-6C73-97C2EEAE9FB5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9A1B90-8DCD-71C9-A9C1-564B0CE6BA40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FF0AB2-66E9-1F80-510A-E2F3B0EB446E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893CB-7635-C506-80E6-C832296394BF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A28BA-9288-8BFF-0C56-933C04A3C697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8351C3-7C04-1F8B-E2B0-30DB2010A3AB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361E1A-302C-F016-D07F-AF04840D575A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93232-1B67-19C9-C432-E289B6A5E29F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AD8CB9-438F-B732-92DB-9CDC89BDA798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3FD60-7DD5-3649-893A-E3B65227EFEE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1B8759-12D3-02C0-F4AF-2913E71E47B4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B049A-3205-6998-DDA3-C07459F31A40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7BDD6-8AC7-3F09-C089-A49E9EBD7115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85FF5B-AE7E-DA03-B649-217A58F3979C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F7290-EDEF-E60D-8F72-7FDD7B237439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CCB09-73BD-A867-B1FB-A31CEE076B14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380A8-07E7-EFAA-A3BC-0DC520FF8283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1BDC6-F0A5-09EF-A1E4-24E12A764C3A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5EEC4-1231-766F-EE9A-E6E52434D5CF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61A7A-B96C-266F-F3DB-7445FBABCDDC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2F6E-94D3-41C9-2F22-FE6CC98F478A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0D3E3-BA10-D928-4366-409BEDF26405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4C007-A999-D6D5-B9EC-77E23743CD4B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D576D-FFCF-D6D5-0877-99D963E8BDE2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4DFE0-C46A-B444-82D2-489228EE9F0B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AB245-1318-A76F-0D4F-F84FA3229744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2018A-D93D-CA13-D6BA-465EA668665B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2F5A60-6BDC-60C4-3BFE-B550B318EA14}"/>
              </a:ext>
            </a:extLst>
          </p:cNvPr>
          <p:cNvSpPr/>
          <p:nvPr/>
        </p:nvSpPr>
        <p:spPr>
          <a:xfrm>
            <a:off x="3172968" y="1583192"/>
            <a:ext cx="82296" cy="82296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2C7376-D6CD-C846-2F80-F7259FD4B367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373EB-108F-D7E0-CAD6-6DAEA4BCF170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DC5E71-37C9-DFEA-03D9-5574E3F08093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9E4CBCF-7098-F3A0-2478-8E87B68612D4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264D04-7C23-BA81-74DE-F1C3CB06A4B6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6A5AA6-4006-D993-D989-5954D96A48BC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95B796A-FAAC-D1DD-DB09-6B3C4B866A6A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4197140-456D-29EF-F5D3-F6B102468360}"/>
              </a:ext>
            </a:extLst>
          </p:cNvPr>
          <p:cNvSpPr/>
          <p:nvPr/>
        </p:nvSpPr>
        <p:spPr>
          <a:xfrm rot="1425712">
            <a:off x="1422418" y="1480131"/>
            <a:ext cx="213065" cy="63765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9</Words>
  <Application>Microsoft Macintosh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Space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Mengye Ren</dc:creator>
  <cp:lastModifiedBy>Mengye Ren</cp:lastModifiedBy>
  <cp:revision>11</cp:revision>
  <dcterms:created xsi:type="dcterms:W3CDTF">2025-10-17T22:15:22Z</dcterms:created>
  <dcterms:modified xsi:type="dcterms:W3CDTF">2025-10-19T18:01:44Z</dcterms:modified>
</cp:coreProperties>
</file>