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8" r:id="rId2"/>
    <p:sldId id="279" r:id="rId3"/>
    <p:sldId id="280" r:id="rId4"/>
    <p:sldId id="283" r:id="rId5"/>
    <p:sldId id="281" r:id="rId6"/>
    <p:sldId id="284" r:id="rId7"/>
    <p:sldId id="286" r:id="rId8"/>
    <p:sldId id="287" r:id="rId9"/>
    <p:sldId id="285" r:id="rId10"/>
    <p:sldId id="291" r:id="rId11"/>
    <p:sldId id="289" r:id="rId12"/>
    <p:sldId id="290" r:id="rId13"/>
    <p:sldId id="282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ered predicts 1-6" id="{685C9FCA-2C26-9F4C-A1F7-B81ECA36A4FD}">
          <p14:sldIdLst>
            <p14:sldId id="278"/>
            <p14:sldId id="279"/>
            <p14:sldId id="280"/>
            <p14:sldId id="283"/>
            <p14:sldId id="281"/>
            <p14:sldId id="284"/>
          </p14:sldIdLst>
        </p14:section>
        <p14:section name="naiveFarDonut" id="{DD03CE92-87B0-8841-9DB8-21A88C7B71B5}">
          <p14:sldIdLst>
            <p14:sldId id="286"/>
            <p14:sldId id="287"/>
            <p14:sldId id="285"/>
          </p14:sldIdLst>
        </p14:section>
        <p14:section name="sophFarDonut" id="{603C7318-5B85-614A-918F-ED3B9D2B3E4D}">
          <p14:sldIdLst>
            <p14:sldId id="291"/>
            <p14:sldId id="289"/>
            <p14:sldId id="290"/>
            <p14:sldId id="282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3" autoAdjust="0"/>
    <p:restoredTop sz="95701" autoAdjust="0"/>
  </p:normalViewPr>
  <p:slideViewPr>
    <p:cSldViewPr snapToGrid="0" snapToObjects="1">
      <p:cViewPr>
        <p:scale>
          <a:sx n="105" d="100"/>
          <a:sy n="105" d="100"/>
        </p:scale>
        <p:origin x="53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88654-7460-9F46-A2D3-7D916A5FE981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6163-0ECE-E24B-913F-B0B1D93A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mostly same as current exp2 but with catch and remove the ‘donut was closer’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explanations:</a:t>
            </a:r>
          </a:p>
          <a:p>
            <a:pPr marL="0" indent="0">
              <a:buNone/>
            </a:pPr>
            <a:r>
              <a:rPr lang="en-US" baseline="0" dirty="0" smtClean="0"/>
              <a:t>planned donut and d2 better than d1. donut gap thing, and donut better than veg overall?</a:t>
            </a:r>
          </a:p>
          <a:p>
            <a:pPr marL="0" indent="0">
              <a:buNone/>
            </a:pPr>
            <a:r>
              <a:rPr lang="en-US" baseline="0" dirty="0" smtClean="0"/>
              <a:t>planned donut and doesn’t know about d1: donut better than veg and ignorance of d1</a:t>
            </a:r>
          </a:p>
          <a:p>
            <a:pPr marL="0" indent="0">
              <a:buNone/>
            </a:pPr>
            <a:r>
              <a:rPr lang="en-US" baseline="0" dirty="0" smtClean="0"/>
              <a:t>temptation:  current tempt condition and </a:t>
            </a:r>
            <a:r>
              <a:rPr lang="en-US" baseline="0" dirty="0" err="1" smtClean="0"/>
              <a:t>hd</a:t>
            </a:r>
            <a:r>
              <a:rPr lang="en-US" baseline="0" dirty="0" smtClean="0"/>
              <a:t> condition. </a:t>
            </a:r>
          </a:p>
          <a:p>
            <a:pPr marL="0" indent="0">
              <a:buNone/>
            </a:pPr>
            <a:r>
              <a:rPr lang="en-US" baseline="0" dirty="0" smtClean="0"/>
              <a:t>catch: john went to D2 because he likes noodle better than veg. </a:t>
            </a:r>
          </a:p>
          <a:p>
            <a:pPr marL="0" indent="0">
              <a:buNone/>
            </a:pPr>
            <a:r>
              <a:rPr lang="en-US" baseline="0" dirty="0" smtClean="0"/>
              <a:t>there is no good explanation because john acted randomly.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mostly same as current exp2 but with catch and remove the ‘donut was closer’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explanations:</a:t>
            </a:r>
          </a:p>
          <a:p>
            <a:pPr marL="0" indent="0">
              <a:buNone/>
            </a:pPr>
            <a:r>
              <a:rPr lang="en-US" baseline="0" dirty="0" smtClean="0"/>
              <a:t>planned donut and d2 better than d1. donut gap thing, and donut better than veg overall?</a:t>
            </a:r>
          </a:p>
          <a:p>
            <a:pPr marL="0" indent="0">
              <a:buNone/>
            </a:pPr>
            <a:r>
              <a:rPr lang="en-US" baseline="0" dirty="0" smtClean="0"/>
              <a:t>planned donut and doesn’t know about d1: donut better than veg and ignorance of d1</a:t>
            </a:r>
          </a:p>
          <a:p>
            <a:pPr marL="0" indent="0">
              <a:buNone/>
            </a:pPr>
            <a:r>
              <a:rPr lang="en-US" baseline="0" dirty="0" smtClean="0"/>
              <a:t>temptation:  current tempt condition and </a:t>
            </a:r>
            <a:r>
              <a:rPr lang="en-US" baseline="0" dirty="0" err="1" smtClean="0"/>
              <a:t>hd</a:t>
            </a:r>
            <a:r>
              <a:rPr lang="en-US" baseline="0" dirty="0" smtClean="0"/>
              <a:t> condition. </a:t>
            </a:r>
          </a:p>
          <a:p>
            <a:pPr marL="0" indent="0">
              <a:buNone/>
            </a:pPr>
            <a:r>
              <a:rPr lang="en-US" baseline="0" dirty="0" smtClean="0"/>
              <a:t>catch: john went to D2 because he likes noodle better than veg. </a:t>
            </a:r>
          </a:p>
          <a:p>
            <a:pPr marL="0" indent="0">
              <a:buNone/>
            </a:pPr>
            <a:r>
              <a:rPr lang="en-US" baseline="0" dirty="0" smtClean="0"/>
              <a:t>there is no good explanation because john acted randomly.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3482-1ECF-A548-925E-4C4F4BC4FA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1464-1CEE-684D-BB17-C8B20FCBAB1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2519-767A-D044-B3E4-0D5E7AC4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9948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18" y="130086"/>
            <a:ext cx="546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4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2391" y="471995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black-stick-man-hi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1" y="4174549"/>
            <a:ext cx="205573" cy="40977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6953877" y="1294191"/>
            <a:ext cx="0" cy="280800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42000" y="4500606"/>
            <a:ext cx="631123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77619" y="1294191"/>
            <a:ext cx="2176258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77619" y="241905"/>
            <a:ext cx="0" cy="105228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49854" y="4315940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63057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19" y="130086"/>
            <a:ext cx="347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</a:t>
            </a:r>
            <a:r>
              <a:rPr lang="en-US" sz="36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6385" y="6273641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22596" y="4103166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9633" y="397555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16095" y="4449287"/>
            <a:ext cx="286945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76256" y="2354828"/>
            <a:ext cx="0" cy="93015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76256" y="1379888"/>
            <a:ext cx="19223" cy="97494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876256" y="3284984"/>
            <a:ext cx="0" cy="115200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62454" y="481576"/>
            <a:ext cx="7948" cy="87477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519424" y="1356352"/>
            <a:ext cx="1376055" cy="2238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62454" y="1350228"/>
            <a:ext cx="663394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21753"/>
              </p:ext>
            </p:extLst>
          </p:nvPr>
        </p:nvGraphicFramePr>
        <p:xfrm>
          <a:off x="0" y="0"/>
          <a:ext cx="8071195" cy="686026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19" y="130086"/>
            <a:ext cx="347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</a:t>
            </a:r>
            <a:r>
              <a:rPr lang="en-US" sz="36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9371" y="6285736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81429" y="4946384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7918" y="2309029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76831" y="2925310"/>
            <a:ext cx="0" cy="2051999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19169" y="2902857"/>
            <a:ext cx="450239" cy="22452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35089" y="4209143"/>
            <a:ext cx="0" cy="540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31584" y="4209143"/>
            <a:ext cx="686035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4381" y="4269619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ROAD CLOSED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2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70167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19" y="130086"/>
            <a:ext cx="347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</a:t>
            </a:r>
            <a:r>
              <a:rPr lang="en-US" sz="3600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9371" y="636997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81429" y="6554640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6000" y="185351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95936" y="5301208"/>
            <a:ext cx="0" cy="130176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76831" y="4438952"/>
            <a:ext cx="0" cy="83107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26000" y="1316643"/>
            <a:ext cx="2201335" cy="14417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76831" y="4483113"/>
            <a:ext cx="1804693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81524" y="4483113"/>
            <a:ext cx="1245809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027333" y="2794000"/>
            <a:ext cx="0" cy="1612351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027333" y="1294191"/>
            <a:ext cx="0" cy="1435432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813906" y="370017"/>
            <a:ext cx="1" cy="961043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6803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2391" y="471995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lack-stick-man-hi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11" y="4295718"/>
            <a:ext cx="205573" cy="4097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618" y="130086"/>
            <a:ext cx="37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4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3877" y="1294191"/>
            <a:ext cx="0" cy="2322285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81084" y="4500606"/>
            <a:ext cx="1492039" cy="20727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77619" y="1294191"/>
            <a:ext cx="2176258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7619" y="241905"/>
            <a:ext cx="0" cy="105228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52107" y="3595749"/>
            <a:ext cx="0" cy="904857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07474"/>
              </p:ext>
            </p:extLst>
          </p:nvPr>
        </p:nvGraphicFramePr>
        <p:xfrm>
          <a:off x="0" y="0"/>
          <a:ext cx="8071195" cy="692122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closed</a:t>
                      </a:r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19" y="130086"/>
            <a:ext cx="347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</a:t>
            </a:r>
            <a:r>
              <a:rPr lang="en-US" sz="36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9371" y="636997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81429" y="6554640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6000" y="185351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95936" y="5301208"/>
            <a:ext cx="0" cy="130176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76831" y="4438952"/>
            <a:ext cx="0" cy="83107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26000" y="1316643"/>
            <a:ext cx="2201335" cy="14417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76831" y="4483113"/>
            <a:ext cx="1804693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81524" y="4483113"/>
            <a:ext cx="1245809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027333" y="2794000"/>
            <a:ext cx="0" cy="1612351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027333" y="1294191"/>
            <a:ext cx="0" cy="1435432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813906" y="370017"/>
            <a:ext cx="1" cy="961043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52882"/>
              </p:ext>
            </p:extLst>
          </p:nvPr>
        </p:nvGraphicFramePr>
        <p:xfrm>
          <a:off x="0" y="0"/>
          <a:ext cx="8071195" cy="69089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Donut</a:t>
                      </a:r>
                      <a:br>
                        <a:rPr lang="en-US" sz="1500" dirty="0" smtClean="0"/>
                      </a:br>
                      <a:r>
                        <a:rPr lang="en-US" sz="1500" dirty="0" smtClean="0"/>
                        <a:t>North</a:t>
                      </a:r>
                      <a:endParaRPr lang="en-US" sz="1500" dirty="0"/>
                    </a:p>
                  </a:txBody>
                  <a:tcPr marL="87270" marR="87270" marT="43636" marB="436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Donut South</a:t>
                      </a:r>
                      <a:endParaRPr lang="en-US" sz="1600" dirty="0"/>
                    </a:p>
                  </a:txBody>
                  <a:tcPr marL="87270" marR="87270" marT="43636" marB="4363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5064" y="160428"/>
            <a:ext cx="23521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</a:t>
            </a:r>
            <a:r>
              <a:rPr lang="en-US" dirty="0" smtClean="0"/>
              <a:t>Salad Bar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66644" y="5952091"/>
            <a:ext cx="142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Bob’s starting point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0276" y="234338"/>
            <a:ext cx="554788" cy="1183867"/>
            <a:chOff x="381000" y="1128889"/>
            <a:chExt cx="554788" cy="1183867"/>
          </a:xfrm>
        </p:grpSpPr>
        <p:sp>
          <p:nvSpPr>
            <p:cNvPr id="2" name="Rectangle 1"/>
            <p:cNvSpPr/>
            <p:nvPr/>
          </p:nvSpPr>
          <p:spPr>
            <a:xfrm>
              <a:off x="381000" y="1128889"/>
              <a:ext cx="554788" cy="3893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" y="1518198"/>
              <a:ext cx="554788" cy="3893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1000" y="1923447"/>
              <a:ext cx="554788" cy="3893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995936" y="5301208"/>
            <a:ext cx="0" cy="130176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76831" y="3846286"/>
            <a:ext cx="0" cy="1423741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45697" y="2438929"/>
            <a:ext cx="450239" cy="22452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76831" y="2497667"/>
            <a:ext cx="0" cy="183771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1114" y="2115763"/>
            <a:ext cx="142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Bob eats here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58429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2391" y="471995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lack-stick-man-hi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1" y="3713238"/>
            <a:ext cx="205573" cy="4097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618" y="130086"/>
            <a:ext cx="37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4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3877" y="1294191"/>
            <a:ext cx="0" cy="2322285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65087" y="4500606"/>
            <a:ext cx="808036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77619" y="1294191"/>
            <a:ext cx="2176258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7619" y="241905"/>
            <a:ext cx="0" cy="105228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65087" y="4233333"/>
            <a:ext cx="0" cy="28800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03514" y="3753682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45046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2391" y="471995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black-stick-man-hi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1" y="3317419"/>
            <a:ext cx="205573" cy="4097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618" y="130086"/>
            <a:ext cx="37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4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3877" y="1294192"/>
            <a:ext cx="0" cy="1858783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65087" y="4500606"/>
            <a:ext cx="808036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77619" y="1294191"/>
            <a:ext cx="2176258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7619" y="241905"/>
            <a:ext cx="0" cy="105228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65087" y="3834190"/>
            <a:ext cx="0" cy="687143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84066" y="3384350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28016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2391" y="471995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black-stick-man-hi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90" y="2874784"/>
            <a:ext cx="205573" cy="4097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618" y="130086"/>
            <a:ext cx="37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4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3877" y="1294193"/>
            <a:ext cx="0" cy="1511902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65087" y="4500606"/>
            <a:ext cx="808036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77619" y="1294191"/>
            <a:ext cx="2176258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7619" y="241905"/>
            <a:ext cx="0" cy="105228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65087" y="3338286"/>
            <a:ext cx="0" cy="1183047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7215" y="2915228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25048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2391" y="471995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black-stick-man-hi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90" y="2087891"/>
            <a:ext cx="205573" cy="4097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618" y="130086"/>
            <a:ext cx="37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4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3877" y="1294193"/>
            <a:ext cx="0" cy="613314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65087" y="4500606"/>
            <a:ext cx="808036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77619" y="1294191"/>
            <a:ext cx="2176258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7619" y="241905"/>
            <a:ext cx="0" cy="105228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65087" y="2624667"/>
            <a:ext cx="0" cy="189666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84066" y="2116240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54900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2391" y="4719954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black-stick-man-hi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35" y="1540800"/>
            <a:ext cx="205573" cy="4097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618" y="130086"/>
            <a:ext cx="37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4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65087" y="4500606"/>
            <a:ext cx="808036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77620" y="1294191"/>
            <a:ext cx="2173602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7619" y="241905"/>
            <a:ext cx="0" cy="105228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51222" y="1950576"/>
            <a:ext cx="0" cy="255003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51222" y="3302000"/>
            <a:ext cx="0" cy="0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988393" y="1294192"/>
            <a:ext cx="0" cy="224006"/>
          </a:xfrm>
          <a:prstGeom prst="straightConnector1">
            <a:avLst/>
          </a:prstGeom>
          <a:ln w="28575" cmpd="sng">
            <a:solidFill>
              <a:schemeClr val="tx2">
                <a:lumMod val="75000"/>
                <a:alpha val="68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00276" y="1518198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68347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19" y="130086"/>
            <a:ext cx="347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</a:t>
            </a:r>
            <a:r>
              <a:rPr lang="en-US" sz="36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6385" y="6273641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22596" y="4103166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9633" y="397555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16095" y="4449287"/>
            <a:ext cx="286945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76256" y="2354828"/>
            <a:ext cx="0" cy="93015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76256" y="1379888"/>
            <a:ext cx="19223" cy="97494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876256" y="3284984"/>
            <a:ext cx="0" cy="115200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62454" y="481576"/>
            <a:ext cx="7948" cy="87477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519424" y="1356352"/>
            <a:ext cx="1376055" cy="2238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62454" y="1350228"/>
            <a:ext cx="663394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58292"/>
              </p:ext>
            </p:extLst>
          </p:nvPr>
        </p:nvGraphicFramePr>
        <p:xfrm>
          <a:off x="0" y="0"/>
          <a:ext cx="8071195" cy="692122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FFFF"/>
                          </a:solidFill>
                        </a:rPr>
                        <a:t>closed</a:t>
                      </a:r>
                      <a:endParaRPr lang="en-US" sz="1700" dirty="0">
                        <a:solidFill>
                          <a:srgbClr val="FFFFFF"/>
                        </a:solidFill>
                      </a:endParaRPr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40365" y="3152975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19" y="130086"/>
            <a:ext cx="347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</a:t>
            </a:r>
            <a:r>
              <a:rPr lang="en-US" sz="36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31535" y="6261546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27155" y="4252446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0325" y="372751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67944" y="4437112"/>
            <a:ext cx="1374913" cy="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52009" y="2187235"/>
            <a:ext cx="0" cy="93015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52009" y="1212295"/>
            <a:ext cx="19223" cy="97494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2009" y="3117391"/>
            <a:ext cx="0" cy="130176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36149" y="406015"/>
            <a:ext cx="7948" cy="87477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067944" y="1280791"/>
            <a:ext cx="605651" cy="333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83912"/>
              </p:ext>
            </p:extLst>
          </p:nvPr>
        </p:nvGraphicFramePr>
        <p:xfrm>
          <a:off x="0" y="0"/>
          <a:ext cx="8071195" cy="68421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  <a:gridCol w="733745"/>
              </a:tblGrid>
              <a:tr h="5263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noFill/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270" marR="87270" marT="43636" marB="43636">
                    <a:solidFill>
                      <a:schemeClr val="bg1"/>
                    </a:solidFill>
                  </a:tcPr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  <a:tr h="526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87270" marR="87270" marT="43636" marB="43636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270" marR="87270" marT="43636" marB="4363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7270" marR="87270" marT="43636" marB="43636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903125" y="2632880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5787" y="997011"/>
            <a:ext cx="235210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Vegetarian Café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Donut Chain 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Noodle 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18" y="946793"/>
            <a:ext cx="2673049" cy="15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6386" y="6353662"/>
            <a:ext cx="6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81429" y="6554640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8667" y="2128335"/>
            <a:ext cx="7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28889"/>
            <a:ext cx="554788" cy="389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1518198"/>
            <a:ext cx="554788" cy="389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1923447"/>
            <a:ext cx="554788" cy="389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95936" y="5301208"/>
            <a:ext cx="0" cy="1301766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76831" y="3846286"/>
            <a:ext cx="0" cy="1423741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45697" y="2438929"/>
            <a:ext cx="450239" cy="22452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76831" y="2497667"/>
            <a:ext cx="0" cy="1837710"/>
          </a:xfrm>
          <a:prstGeom prst="straightConnector1">
            <a:avLst/>
          </a:prstGeom>
          <a:ln w="38100" cmpd="sng"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619" y="130086"/>
            <a:ext cx="347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SCENARIO </a:t>
            </a:r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59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382</Words>
  <Application>Microsoft Macintosh PowerPoint</Application>
  <PresentationFormat>On-screen Show (4:3)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Philosophy</dc:creator>
  <cp:lastModifiedBy>Owain Evans</cp:lastModifiedBy>
  <cp:revision>46</cp:revision>
  <dcterms:created xsi:type="dcterms:W3CDTF">2015-05-06T16:50:23Z</dcterms:created>
  <dcterms:modified xsi:type="dcterms:W3CDTF">2016-02-08T19:49:07Z</dcterms:modified>
</cp:coreProperties>
</file>