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3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ophFarDonut" id="{603C7318-5B85-614A-918F-ED3B9D2B3E4D}">
          <p14:sldIdLst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12" autoAdjust="0"/>
    <p:restoredTop sz="95701" autoAdjust="0"/>
  </p:normalViewPr>
  <p:slideViewPr>
    <p:cSldViewPr snapToGrid="0" snapToObjects="1">
      <p:cViewPr>
        <p:scale>
          <a:sx n="105" d="100"/>
          <a:sy n="105" d="100"/>
        </p:scale>
        <p:origin x="1632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88654-7460-9F46-A2D3-7D916A5FE981}" type="datetimeFigureOut">
              <a:rPr lang="en-US" smtClean="0"/>
              <a:t>2/9/16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6163-0ECE-E24B-913F-B0B1D93A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5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mostly same as current exp2 but with catch and remove the ‘donut was closer’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explanations:</a:t>
            </a:r>
          </a:p>
          <a:p>
            <a:pPr marL="0" indent="0">
              <a:buNone/>
            </a:pPr>
            <a:r>
              <a:rPr lang="en-US" baseline="0" dirty="0" smtClean="0"/>
              <a:t>planned donut and d2 better than d1. donut gap thing, and donut better than veg overall?</a:t>
            </a:r>
          </a:p>
          <a:p>
            <a:pPr marL="0" indent="0">
              <a:buNone/>
            </a:pPr>
            <a:r>
              <a:rPr lang="en-US" baseline="0" dirty="0" smtClean="0"/>
              <a:t>planned donut and doesn’t know about d1: donut better than veg and ignorance of d1</a:t>
            </a:r>
          </a:p>
          <a:p>
            <a:pPr marL="0" indent="0">
              <a:buNone/>
            </a:pPr>
            <a:r>
              <a:rPr lang="en-US" baseline="0" dirty="0" smtClean="0"/>
              <a:t>temptation:  current tempt condition and </a:t>
            </a:r>
            <a:r>
              <a:rPr lang="en-US" baseline="0" dirty="0" err="1" smtClean="0"/>
              <a:t>hd</a:t>
            </a:r>
            <a:r>
              <a:rPr lang="en-US" baseline="0" dirty="0" smtClean="0"/>
              <a:t> condition. </a:t>
            </a:r>
          </a:p>
          <a:p>
            <a:pPr marL="0" indent="0">
              <a:buNone/>
            </a:pPr>
            <a:r>
              <a:rPr lang="en-US" baseline="0" dirty="0" smtClean="0"/>
              <a:t>catch: john went to D2 because he likes noodle better than veg. </a:t>
            </a:r>
          </a:p>
          <a:p>
            <a:pPr marL="0" indent="0">
              <a:buNone/>
            </a:pPr>
            <a:r>
              <a:rPr lang="en-US" baseline="0" dirty="0" smtClean="0"/>
              <a:t>there is no good explanation because john acted randomly. 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03482-1ECF-A548-925E-4C4F4BC4FA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67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1464-1CEE-684D-BB17-C8B20FCBAB1D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2519-767A-D044-B3E4-0D5E7AC4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6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1464-1CEE-684D-BB17-C8B20FCBAB1D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2519-767A-D044-B3E4-0D5E7AC4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1464-1CEE-684D-BB17-C8B20FCBAB1D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2519-767A-D044-B3E4-0D5E7AC4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6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1464-1CEE-684D-BB17-C8B20FCBAB1D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2519-767A-D044-B3E4-0D5E7AC4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9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1464-1CEE-684D-BB17-C8B20FCBAB1D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2519-767A-D044-B3E4-0D5E7AC4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4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1464-1CEE-684D-BB17-C8B20FCBAB1D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2519-767A-D044-B3E4-0D5E7AC4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3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1464-1CEE-684D-BB17-C8B20FCBAB1D}" type="datetimeFigureOut">
              <a:rPr lang="en-US" smtClean="0"/>
              <a:t>2/9/16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2519-767A-D044-B3E4-0D5E7AC4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1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1464-1CEE-684D-BB17-C8B20FCBAB1D}" type="datetimeFigureOut">
              <a:rPr lang="en-US" smtClean="0"/>
              <a:t>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2519-767A-D044-B3E4-0D5E7AC4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9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1464-1CEE-684D-BB17-C8B20FCBAB1D}" type="datetimeFigureOut">
              <a:rPr lang="en-US" smtClean="0"/>
              <a:t>2/9/16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2519-767A-D044-B3E4-0D5E7AC4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6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1464-1CEE-684D-BB17-C8B20FCBAB1D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2519-767A-D044-B3E4-0D5E7AC4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9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1464-1CEE-684D-BB17-C8B20FCBAB1D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2519-767A-D044-B3E4-0D5E7AC4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C1464-1CEE-684D-BB17-C8B20FCBAB1D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12519-767A-D044-B3E4-0D5E7AC4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9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552882"/>
              </p:ext>
            </p:extLst>
          </p:nvPr>
        </p:nvGraphicFramePr>
        <p:xfrm>
          <a:off x="0" y="0"/>
          <a:ext cx="8071195" cy="69089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</a:tblGrid>
              <a:tr h="5263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7270" marR="87270" marT="43636" marB="4363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Donut</a:t>
                      </a:r>
                      <a:br>
                        <a:rPr lang="en-US" sz="1500" dirty="0" smtClean="0"/>
                      </a:br>
                      <a:r>
                        <a:rPr lang="en-US" sz="1500" dirty="0" smtClean="0"/>
                        <a:t>North</a:t>
                      </a:r>
                      <a:endParaRPr lang="en-US" sz="1500" dirty="0"/>
                    </a:p>
                  </a:txBody>
                  <a:tcPr marL="87270" marR="87270" marT="43636" marB="4363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Donut South</a:t>
                      </a:r>
                      <a:endParaRPr lang="en-US" sz="1600" dirty="0"/>
                    </a:p>
                  </a:txBody>
                  <a:tcPr marL="87270" marR="87270" marT="43636" marB="4363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65064" y="160428"/>
            <a:ext cx="235210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Vegetarian Salad Bar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Donut Chain Store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Noodle Shop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156916" y="5985570"/>
            <a:ext cx="1427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3">
                    <a:lumMod val="50000"/>
                  </a:schemeClr>
                </a:solidFill>
              </a:rPr>
              <a:t>Bob’s starting point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10276" y="234338"/>
            <a:ext cx="554788" cy="1183867"/>
            <a:chOff x="381000" y="1128889"/>
            <a:chExt cx="554788" cy="1183867"/>
          </a:xfrm>
        </p:grpSpPr>
        <p:sp>
          <p:nvSpPr>
            <p:cNvPr id="2" name="Rectangle 1"/>
            <p:cNvSpPr/>
            <p:nvPr/>
          </p:nvSpPr>
          <p:spPr>
            <a:xfrm>
              <a:off x="381000" y="1128889"/>
              <a:ext cx="554788" cy="3893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81000" y="1518198"/>
              <a:ext cx="554788" cy="3893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1000" y="1923447"/>
              <a:ext cx="554788" cy="38930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995936" y="5301208"/>
            <a:ext cx="0" cy="1301766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976831" y="3846286"/>
            <a:ext cx="0" cy="1423741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545697" y="2438929"/>
            <a:ext cx="450239" cy="22452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976831" y="2497667"/>
            <a:ext cx="0" cy="1837710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41114" y="2262067"/>
            <a:ext cx="142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3">
                    <a:lumMod val="50000"/>
                  </a:schemeClr>
                </a:solidFill>
              </a:rPr>
              <a:t>Bob eats here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11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11702</TotalTime>
  <Words>104</Words>
  <Application>Microsoft Macintosh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University of Oxford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 of Philosophy</dc:creator>
  <cp:lastModifiedBy>Owain Evans</cp:lastModifiedBy>
  <cp:revision>49</cp:revision>
  <dcterms:created xsi:type="dcterms:W3CDTF">2015-05-06T16:50:23Z</dcterms:created>
  <dcterms:modified xsi:type="dcterms:W3CDTF">2016-02-09T14:15:52Z</dcterms:modified>
</cp:coreProperties>
</file>