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0"/>
  </p:notesMasterIdLst>
  <p:sldIdLst>
    <p:sldId id="2366" r:id="rId2"/>
    <p:sldId id="2370" r:id="rId3"/>
    <p:sldId id="2371" r:id="rId4"/>
    <p:sldId id="2368" r:id="rId5"/>
    <p:sldId id="2369" r:id="rId6"/>
    <p:sldId id="2365" r:id="rId7"/>
    <p:sldId id="2367" r:id="rId8"/>
    <p:sldId id="2372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Powers" initials="AP" lastIdx="1" clrIdx="0">
    <p:extLst>
      <p:ext uri="{19B8F6BF-5375-455C-9EA6-DF929625EA0E}">
        <p15:presenceInfo xmlns:p15="http://schemas.microsoft.com/office/powerpoint/2012/main" userId="Alex Power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811"/>
    <a:srgbClr val="21734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D19F0-6731-4889-8F68-9904B89227DE}" v="12" dt="2020-05-09T02:24:56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7" autoAdjust="0"/>
    <p:restoredTop sz="96224" autoAdjust="0"/>
  </p:normalViewPr>
  <p:slideViewPr>
    <p:cSldViewPr snapToGrid="0">
      <p:cViewPr varScale="1">
        <p:scale>
          <a:sx n="110" d="100"/>
          <a:sy n="110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owers" userId="ae4a1fc7-4395-46d3-b2f1-3b3c37036ad1" providerId="ADAL" clId="{4A28315A-7A10-44ED-8FD7-F16B414B46FA}"/>
    <pc:docChg chg="undo custSel modSld">
      <pc:chgData name="Alex Powers" userId="ae4a1fc7-4395-46d3-b2f1-3b3c37036ad1" providerId="ADAL" clId="{4A28315A-7A10-44ED-8FD7-F16B414B46FA}" dt="2020-04-28T21:48:26.949" v="634" actId="20577"/>
      <pc:docMkLst>
        <pc:docMk/>
      </pc:docMkLst>
      <pc:sldChg chg="modSp mod">
        <pc:chgData name="Alex Powers" userId="ae4a1fc7-4395-46d3-b2f1-3b3c37036ad1" providerId="ADAL" clId="{4A28315A-7A10-44ED-8FD7-F16B414B46FA}" dt="2020-04-28T21:48:26.949" v="634" actId="20577"/>
        <pc:sldMkLst>
          <pc:docMk/>
          <pc:sldMk cId="2610259202" sldId="2365"/>
        </pc:sldMkLst>
        <pc:spChg chg="mod">
          <ac:chgData name="Alex Powers" userId="ae4a1fc7-4395-46d3-b2f1-3b3c37036ad1" providerId="ADAL" clId="{4A28315A-7A10-44ED-8FD7-F16B414B46FA}" dt="2020-04-28T21:46:47.129" v="457" actId="20577"/>
          <ac:spMkLst>
            <pc:docMk/>
            <pc:sldMk cId="2610259202" sldId="2365"/>
            <ac:spMk id="2" creationId="{16D1DAA1-7514-47A2-892A-8155447F1779}"/>
          </ac:spMkLst>
        </pc:spChg>
        <pc:spChg chg="mod">
          <ac:chgData name="Alex Powers" userId="ae4a1fc7-4395-46d3-b2f1-3b3c37036ad1" providerId="ADAL" clId="{4A28315A-7A10-44ED-8FD7-F16B414B46FA}" dt="2020-04-28T21:48:26.949" v="634" actId="20577"/>
          <ac:spMkLst>
            <pc:docMk/>
            <pc:sldMk cId="2610259202" sldId="2365"/>
            <ac:spMk id="3" creationId="{9018F955-A657-41BA-ACD4-9BF462F38431}"/>
          </ac:spMkLst>
        </pc:spChg>
      </pc:sldChg>
    </pc:docChg>
  </pc:docChgLst>
  <pc:docChgLst>
    <pc:chgData name="Alex Powers" userId="ae4a1fc7-4395-46d3-b2f1-3b3c37036ad1" providerId="ADAL" clId="{2D8D19F0-6731-4889-8F68-9904B89227DE}"/>
    <pc:docChg chg="undo custSel addSld delSld modSld sldOrd modSection">
      <pc:chgData name="Alex Powers" userId="ae4a1fc7-4395-46d3-b2f1-3b3c37036ad1" providerId="ADAL" clId="{2D8D19F0-6731-4889-8F68-9904B89227DE}" dt="2020-05-09T12:33:01.976" v="4655" actId="20577"/>
      <pc:docMkLst>
        <pc:docMk/>
      </pc:docMkLst>
      <pc:sldChg chg="modSp mod">
        <pc:chgData name="Alex Powers" userId="ae4a1fc7-4395-46d3-b2f1-3b3c37036ad1" providerId="ADAL" clId="{2D8D19F0-6731-4889-8F68-9904B89227DE}" dt="2020-05-02T01:20:53.114" v="463" actId="20577"/>
        <pc:sldMkLst>
          <pc:docMk/>
          <pc:sldMk cId="2610259202" sldId="2365"/>
        </pc:sldMkLst>
        <pc:spChg chg="mod">
          <ac:chgData name="Alex Powers" userId="ae4a1fc7-4395-46d3-b2f1-3b3c37036ad1" providerId="ADAL" clId="{2D8D19F0-6731-4889-8F68-9904B89227DE}" dt="2020-04-30T02:36:18.511" v="308" actId="20577"/>
          <ac:spMkLst>
            <pc:docMk/>
            <pc:sldMk cId="2610259202" sldId="2365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2T01:20:53.114" v="463" actId="20577"/>
          <ac:spMkLst>
            <pc:docMk/>
            <pc:sldMk cId="2610259202" sldId="2365"/>
            <ac:spMk id="3" creationId="{9018F955-A657-41BA-ACD4-9BF462F38431}"/>
          </ac:spMkLst>
        </pc:spChg>
      </pc:sldChg>
      <pc:sldChg chg="modSp add mod ord">
        <pc:chgData name="Alex Powers" userId="ae4a1fc7-4395-46d3-b2f1-3b3c37036ad1" providerId="ADAL" clId="{2D8D19F0-6731-4889-8F68-9904B89227DE}" dt="2020-05-02T23:15:35.347" v="714" actId="20577"/>
        <pc:sldMkLst>
          <pc:docMk/>
          <pc:sldMk cId="1979023972" sldId="2366"/>
        </pc:sldMkLst>
        <pc:spChg chg="mod">
          <ac:chgData name="Alex Powers" userId="ae4a1fc7-4395-46d3-b2f1-3b3c37036ad1" providerId="ADAL" clId="{2D8D19F0-6731-4889-8F68-9904B89227DE}" dt="2020-05-02T23:03:46.615" v="466" actId="20577"/>
          <ac:spMkLst>
            <pc:docMk/>
            <pc:sldMk cId="1979023972" sldId="2366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2T23:15:35.347" v="714" actId="20577"/>
          <ac:spMkLst>
            <pc:docMk/>
            <pc:sldMk cId="1979023972" sldId="2366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09T12:33:01.976" v="4655" actId="20577"/>
        <pc:sldMkLst>
          <pc:docMk/>
          <pc:sldMk cId="3446413165" sldId="2367"/>
        </pc:sldMkLst>
        <pc:spChg chg="mod">
          <ac:chgData name="Alex Powers" userId="ae4a1fc7-4395-46d3-b2f1-3b3c37036ad1" providerId="ADAL" clId="{2D8D19F0-6731-4889-8F68-9904B89227DE}" dt="2020-05-09T12:33:01.976" v="4655" actId="20577"/>
          <ac:spMkLst>
            <pc:docMk/>
            <pc:sldMk cId="3446413165" sldId="2367"/>
            <ac:spMk id="3" creationId="{9018F955-A657-41BA-ACD4-9BF462F38431}"/>
          </ac:spMkLst>
        </pc:spChg>
      </pc:sldChg>
      <pc:sldChg chg="add">
        <pc:chgData name="Alex Powers" userId="ae4a1fc7-4395-46d3-b2f1-3b3c37036ad1" providerId="ADAL" clId="{2D8D19F0-6731-4889-8F68-9904B89227DE}" dt="2020-05-02T01:15:36.107" v="460" actId="22"/>
        <pc:sldMkLst>
          <pc:docMk/>
          <pc:sldMk cId="829700343" sldId="2368"/>
        </pc:sldMkLst>
      </pc:sldChg>
      <pc:sldChg chg="add">
        <pc:chgData name="Alex Powers" userId="ae4a1fc7-4395-46d3-b2f1-3b3c37036ad1" providerId="ADAL" clId="{2D8D19F0-6731-4889-8F68-9904B89227DE}" dt="2020-05-02T01:20:48.012" v="461" actId="22"/>
        <pc:sldMkLst>
          <pc:docMk/>
          <pc:sldMk cId="2527984526" sldId="2369"/>
        </pc:sldMkLst>
      </pc:sldChg>
      <pc:sldChg chg="modSp add mod">
        <pc:chgData name="Alex Powers" userId="ae4a1fc7-4395-46d3-b2f1-3b3c37036ad1" providerId="ADAL" clId="{2D8D19F0-6731-4889-8F68-9904B89227DE}" dt="2020-05-02T23:36:26.628" v="1278" actId="20577"/>
        <pc:sldMkLst>
          <pc:docMk/>
          <pc:sldMk cId="1970465496" sldId="2370"/>
        </pc:sldMkLst>
        <pc:spChg chg="mod">
          <ac:chgData name="Alex Powers" userId="ae4a1fc7-4395-46d3-b2f1-3b3c37036ad1" providerId="ADAL" clId="{2D8D19F0-6731-4889-8F68-9904B89227DE}" dt="2020-05-02T23:36:26.628" v="1278" actId="20577"/>
          <ac:spMkLst>
            <pc:docMk/>
            <pc:sldMk cId="1970465496" sldId="2370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02T23:18:33.043" v="959" actId="20577"/>
        <pc:sldMkLst>
          <pc:docMk/>
          <pc:sldMk cId="2047675621" sldId="2371"/>
        </pc:sldMkLst>
        <pc:spChg chg="mod">
          <ac:chgData name="Alex Powers" userId="ae4a1fc7-4395-46d3-b2f1-3b3c37036ad1" providerId="ADAL" clId="{2D8D19F0-6731-4889-8F68-9904B89227DE}" dt="2020-05-02T23:17:31.176" v="717" actId="20577"/>
          <ac:spMkLst>
            <pc:docMk/>
            <pc:sldMk cId="2047675621" sldId="2371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2T23:18:33.043" v="959" actId="20577"/>
          <ac:spMkLst>
            <pc:docMk/>
            <pc:sldMk cId="2047675621" sldId="2371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03T20:21:16.530" v="1951" actId="20577"/>
        <pc:sldMkLst>
          <pc:docMk/>
          <pc:sldMk cId="4214683330" sldId="2372"/>
        </pc:sldMkLst>
        <pc:spChg chg="mod">
          <ac:chgData name="Alex Powers" userId="ae4a1fc7-4395-46d3-b2f1-3b3c37036ad1" providerId="ADAL" clId="{2D8D19F0-6731-4889-8F68-9904B89227DE}" dt="2020-05-03T15:22:39.881" v="1281" actId="20577"/>
          <ac:spMkLst>
            <pc:docMk/>
            <pc:sldMk cId="4214683330" sldId="2372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3T20:21:16.530" v="1951" actId="20577"/>
          <ac:spMkLst>
            <pc:docMk/>
            <pc:sldMk cId="4214683330" sldId="2372"/>
            <ac:spMk id="3" creationId="{9018F955-A657-41BA-ACD4-9BF462F38431}"/>
          </ac:spMkLst>
        </pc:spChg>
      </pc:sldChg>
      <pc:sldChg chg="modSp add del mod">
        <pc:chgData name="Alex Powers" userId="ae4a1fc7-4395-46d3-b2f1-3b3c37036ad1" providerId="ADAL" clId="{2D8D19F0-6731-4889-8F68-9904B89227DE}" dt="2020-05-04T00:54:46.699" v="2130" actId="47"/>
        <pc:sldMkLst>
          <pc:docMk/>
          <pc:sldMk cId="1229283275" sldId="2373"/>
        </pc:sldMkLst>
        <pc:spChg chg="mod">
          <ac:chgData name="Alex Powers" userId="ae4a1fc7-4395-46d3-b2f1-3b3c37036ad1" providerId="ADAL" clId="{2D8D19F0-6731-4889-8F68-9904B89227DE}" dt="2020-05-03T19:12:51.985" v="1584" actId="20577"/>
          <ac:spMkLst>
            <pc:docMk/>
            <pc:sldMk cId="1229283275" sldId="2373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4T00:53:03.317" v="2126" actId="20577"/>
          <ac:spMkLst>
            <pc:docMk/>
            <pc:sldMk cId="1229283275" sldId="2373"/>
            <ac:spMk id="3" creationId="{9018F955-A657-41BA-ACD4-9BF462F38431}"/>
          </ac:spMkLst>
        </pc:spChg>
      </pc:sldChg>
      <pc:sldChg chg="modSp add del mod">
        <pc:chgData name="Alex Powers" userId="ae4a1fc7-4395-46d3-b2f1-3b3c37036ad1" providerId="ADAL" clId="{2D8D19F0-6731-4889-8F68-9904B89227DE}" dt="2020-05-03T19:12:36.174" v="1561"/>
        <pc:sldMkLst>
          <pc:docMk/>
          <pc:sldMk cId="3699852574" sldId="2373"/>
        </pc:sldMkLst>
        <pc:spChg chg="mod">
          <ac:chgData name="Alex Powers" userId="ae4a1fc7-4395-46d3-b2f1-3b3c37036ad1" providerId="ADAL" clId="{2D8D19F0-6731-4889-8F68-9904B89227DE}" dt="2020-05-03T19:12:35.752" v="1560"/>
          <ac:spMkLst>
            <pc:docMk/>
            <pc:sldMk cId="3699852574" sldId="2373"/>
            <ac:spMk id="3" creationId="{9018F955-A657-41BA-ACD4-9BF462F38431}"/>
          </ac:spMkLst>
        </pc:spChg>
      </pc:sldChg>
      <pc:sldChg chg="add del">
        <pc:chgData name="Alex Powers" userId="ae4a1fc7-4395-46d3-b2f1-3b3c37036ad1" providerId="ADAL" clId="{2D8D19F0-6731-4889-8F68-9904B89227DE}" dt="2020-05-04T00:53:28.081" v="2128" actId="22"/>
        <pc:sldMkLst>
          <pc:docMk/>
          <pc:sldMk cId="987211804" sldId="2374"/>
        </pc:sldMkLst>
      </pc:sldChg>
      <pc:sldChg chg="modSp add mod">
        <pc:chgData name="Alex Powers" userId="ae4a1fc7-4395-46d3-b2f1-3b3c37036ad1" providerId="ADAL" clId="{2D8D19F0-6731-4889-8F68-9904B89227DE}" dt="2020-05-04T01:02:33.084" v="2136" actId="20577"/>
        <pc:sldMkLst>
          <pc:docMk/>
          <pc:sldMk cId="1398610190" sldId="2374"/>
        </pc:sldMkLst>
        <pc:spChg chg="mod">
          <ac:chgData name="Alex Powers" userId="ae4a1fc7-4395-46d3-b2f1-3b3c37036ad1" providerId="ADAL" clId="{2D8D19F0-6731-4889-8F68-9904B89227DE}" dt="2020-05-04T01:02:33.084" v="2136" actId="20577"/>
          <ac:spMkLst>
            <pc:docMk/>
            <pc:sldMk cId="1398610190" sldId="2374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09T00:38:38.937" v="4048" actId="20577"/>
        <pc:sldMkLst>
          <pc:docMk/>
          <pc:sldMk cId="365658351" sldId="2375"/>
        </pc:sldMkLst>
        <pc:spChg chg="mod">
          <ac:chgData name="Alex Powers" userId="ae4a1fc7-4395-46d3-b2f1-3b3c37036ad1" providerId="ADAL" clId="{2D8D19F0-6731-4889-8F68-9904B89227DE}" dt="2020-05-05T01:03:34.250" v="2140" actId="20577"/>
          <ac:spMkLst>
            <pc:docMk/>
            <pc:sldMk cId="365658351" sldId="2375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9T00:38:38.937" v="4048" actId="20577"/>
          <ac:spMkLst>
            <pc:docMk/>
            <pc:sldMk cId="365658351" sldId="2375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09T02:33:05.581" v="4653" actId="20577"/>
        <pc:sldMkLst>
          <pc:docMk/>
          <pc:sldMk cId="461823728" sldId="2376"/>
        </pc:sldMkLst>
        <pc:spChg chg="mod">
          <ac:chgData name="Alex Powers" userId="ae4a1fc7-4395-46d3-b2f1-3b3c37036ad1" providerId="ADAL" clId="{2D8D19F0-6731-4889-8F68-9904B89227DE}" dt="2020-05-09T02:33:05.581" v="4653" actId="20577"/>
          <ac:spMkLst>
            <pc:docMk/>
            <pc:sldMk cId="461823728" sldId="2376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5T02:25:37.875" v="2790" actId="20577"/>
          <ac:spMkLst>
            <pc:docMk/>
            <pc:sldMk cId="461823728" sldId="2376"/>
            <ac:spMk id="3" creationId="{9018F955-A657-41BA-ACD4-9BF462F38431}"/>
          </ac:spMkLst>
        </pc:spChg>
      </pc:sldChg>
      <pc:sldChg chg="modSp add mod ord">
        <pc:chgData name="Alex Powers" userId="ae4a1fc7-4395-46d3-b2f1-3b3c37036ad1" providerId="ADAL" clId="{2D8D19F0-6731-4889-8F68-9904B89227DE}" dt="2020-05-09T00:30:35.328" v="3939" actId="20577"/>
        <pc:sldMkLst>
          <pc:docMk/>
          <pc:sldMk cId="3094880568" sldId="2377"/>
        </pc:sldMkLst>
        <pc:spChg chg="mod">
          <ac:chgData name="Alex Powers" userId="ae4a1fc7-4395-46d3-b2f1-3b3c37036ad1" providerId="ADAL" clId="{2D8D19F0-6731-4889-8F68-9904B89227DE}" dt="2020-05-07T16:00:15.717" v="3238" actId="20577"/>
          <ac:spMkLst>
            <pc:docMk/>
            <pc:sldMk cId="3094880568" sldId="2377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9T00:30:35.328" v="3939" actId="20577"/>
          <ac:spMkLst>
            <pc:docMk/>
            <pc:sldMk cId="3094880568" sldId="2377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09T00:30:05.231" v="3934" actId="20577"/>
        <pc:sldMkLst>
          <pc:docMk/>
          <pc:sldMk cId="147998801" sldId="2378"/>
        </pc:sldMkLst>
        <pc:spChg chg="mod">
          <ac:chgData name="Alex Powers" userId="ae4a1fc7-4395-46d3-b2f1-3b3c37036ad1" providerId="ADAL" clId="{2D8D19F0-6731-4889-8F68-9904B89227DE}" dt="2020-05-07T17:58:53.578" v="3519" actId="20577"/>
          <ac:spMkLst>
            <pc:docMk/>
            <pc:sldMk cId="147998801" sldId="2378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9T00:30:05.231" v="3934" actId="20577"/>
          <ac:spMkLst>
            <pc:docMk/>
            <pc:sldMk cId="147998801" sldId="2378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09T02:32:48.550" v="4651" actId="20577"/>
        <pc:sldMkLst>
          <pc:docMk/>
          <pc:sldMk cId="607250520" sldId="2379"/>
        </pc:sldMkLst>
        <pc:spChg chg="mod">
          <ac:chgData name="Alex Powers" userId="ae4a1fc7-4395-46d3-b2f1-3b3c37036ad1" providerId="ADAL" clId="{2D8D19F0-6731-4889-8F68-9904B89227DE}" dt="2020-05-09T02:07:37.741" v="4051" actId="20577"/>
          <ac:spMkLst>
            <pc:docMk/>
            <pc:sldMk cId="607250520" sldId="2379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9T02:32:48.550" v="4651" actId="20577"/>
          <ac:spMkLst>
            <pc:docMk/>
            <pc:sldMk cId="607250520" sldId="2379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09T02:31:50.084" v="4631" actId="20577"/>
        <pc:sldMkLst>
          <pc:docMk/>
          <pc:sldMk cId="3867962683" sldId="2380"/>
        </pc:sldMkLst>
        <pc:spChg chg="mod">
          <ac:chgData name="Alex Powers" userId="ae4a1fc7-4395-46d3-b2f1-3b3c37036ad1" providerId="ADAL" clId="{2D8D19F0-6731-4889-8F68-9904B89227DE}" dt="2020-05-09T02:24:59.482" v="4408" actId="20577"/>
          <ac:spMkLst>
            <pc:docMk/>
            <pc:sldMk cId="3867962683" sldId="2380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9T02:31:50.084" v="4631" actId="20577"/>
          <ac:spMkLst>
            <pc:docMk/>
            <pc:sldMk cId="3867962683" sldId="2380"/>
            <ac:spMk id="3" creationId="{9018F955-A657-41BA-ACD4-9BF462F384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F137F81-CB02-416E-94F5-5D4963A7BBA7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2199CB0-68DB-49E0-93FC-9D3FF8BDE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02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erson standing in front of a crowd of people&#10;&#10;Description generated with very high confidence">
            <a:extLst>
              <a:ext uri="{FF2B5EF4-FFF2-40B4-BE49-F238E27FC236}">
                <a16:creationId xmlns:a16="http://schemas.microsoft.com/office/drawing/2014/main" id="{52E04D2A-A102-4FB4-9EB2-2528D83553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658" r="18785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E31C9C-000F-4838-A032-A3DC29B70B7C}"/>
              </a:ext>
            </a:extLst>
          </p:cNvPr>
          <p:cNvSpPr/>
          <p:nvPr userDrawn="1"/>
        </p:nvSpPr>
        <p:spPr bwMode="gray">
          <a:xfrm rot="5400000">
            <a:off x="8462456" y="3105657"/>
            <a:ext cx="623887" cy="6880806"/>
          </a:xfrm>
          <a:prstGeom prst="rect">
            <a:avLst/>
          </a:prstGeom>
          <a:solidFill>
            <a:srgbClr val="00B6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B7779F-2AC0-4105-A02C-39B800AFE82C}"/>
              </a:ext>
            </a:extLst>
          </p:cNvPr>
          <p:cNvSpPr/>
          <p:nvPr userDrawn="1"/>
        </p:nvSpPr>
        <p:spPr bwMode="auto">
          <a:xfrm>
            <a:off x="11510662" y="0"/>
            <a:ext cx="105505" cy="626904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B1D73-ECB6-4B46-A03F-E32563F80D42}"/>
              </a:ext>
            </a:extLst>
          </p:cNvPr>
          <p:cNvSpPr/>
          <p:nvPr userDrawn="1"/>
        </p:nvSpPr>
        <p:spPr bwMode="auto">
          <a:xfrm rot="5400000">
            <a:off x="8728681" y="2782917"/>
            <a:ext cx="91441" cy="6880804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CD41840-B1F4-415D-95DA-CAB5BCFED1EF}"/>
              </a:ext>
            </a:extLst>
          </p:cNvPr>
          <p:cNvSpPr/>
          <p:nvPr userDrawn="1"/>
        </p:nvSpPr>
        <p:spPr bwMode="auto">
          <a:xfrm rot="5400000">
            <a:off x="11865192" y="1429623"/>
            <a:ext cx="91442" cy="60778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A4D4D5-45AE-4E0F-BE15-E4307FB65CEB}"/>
              </a:ext>
            </a:extLst>
          </p:cNvPr>
          <p:cNvSpPr/>
          <p:nvPr userDrawn="1"/>
        </p:nvSpPr>
        <p:spPr bwMode="gray">
          <a:xfrm rot="5400000">
            <a:off x="11063721" y="536713"/>
            <a:ext cx="1687791" cy="614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3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520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9051732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6925366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</a:t>
            </a:r>
            <a:br>
              <a:rPr lang="en-US" dirty="0"/>
            </a:br>
            <a:r>
              <a:rPr lang="en-US" dirty="0"/>
              <a:t>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4772865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709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828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34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6332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497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4008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256117" y="-21839"/>
            <a:ext cx="5932086" cy="6890047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970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50783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oup of people looking at each other&#10;&#10;Description generated with very high confidence">
            <a:extLst>
              <a:ext uri="{FF2B5EF4-FFF2-40B4-BE49-F238E27FC236}">
                <a16:creationId xmlns:a16="http://schemas.microsoft.com/office/drawing/2014/main" id="{F6AE7AF2-F883-4396-B322-86E04E2767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00" t="1411" r="27881"/>
          <a:stretch/>
        </p:blipFill>
        <p:spPr>
          <a:xfrm>
            <a:off x="5333995" y="0"/>
            <a:ext cx="6858005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634345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63434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DC9EAB-5D7E-4B89-BED3-34E855A13869}"/>
              </a:ext>
            </a:extLst>
          </p:cNvPr>
          <p:cNvSpPr/>
          <p:nvPr userDrawn="1"/>
        </p:nvSpPr>
        <p:spPr bwMode="auto">
          <a:xfrm rot="5400000">
            <a:off x="11842387" y="326312"/>
            <a:ext cx="91442" cy="60778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AACB8E-312E-448F-A464-16CD71EA2738}"/>
              </a:ext>
            </a:extLst>
          </p:cNvPr>
          <p:cNvGrpSpPr/>
          <p:nvPr userDrawn="1"/>
        </p:nvGrpSpPr>
        <p:grpSpPr bwMode="gray">
          <a:xfrm rot="10800000" flipH="1" flipV="1">
            <a:off x="5333997" y="0"/>
            <a:ext cx="6880807" cy="6858003"/>
            <a:chOff x="5333997" y="0"/>
            <a:chExt cx="6880807" cy="6858003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28F8D513-A270-4BAA-A3D1-0A14F46A77BC}"/>
                </a:ext>
              </a:extLst>
            </p:cNvPr>
            <p:cNvSpPr/>
            <p:nvPr userDrawn="1"/>
          </p:nvSpPr>
          <p:spPr bwMode="gray">
            <a:xfrm>
              <a:off x="11510662" y="0"/>
              <a:ext cx="105505" cy="62690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8ADA99F4-FF17-414C-8F5F-F2A462F8552F}"/>
                </a:ext>
              </a:extLst>
            </p:cNvPr>
            <p:cNvSpPr/>
            <p:nvPr userDrawn="1"/>
          </p:nvSpPr>
          <p:spPr bwMode="gray">
            <a:xfrm rot="5400000">
              <a:off x="11865192" y="1429623"/>
              <a:ext cx="91442" cy="60778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6D41D7-81BF-415E-BF8E-FB1E0066D1DF}"/>
                </a:ext>
              </a:extLst>
            </p:cNvPr>
            <p:cNvSpPr/>
            <p:nvPr userDrawn="1"/>
          </p:nvSpPr>
          <p:spPr bwMode="gray">
            <a:xfrm rot="5400000">
              <a:off x="11063721" y="536713"/>
              <a:ext cx="1687791" cy="6143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D84583-F3DB-49DA-8523-8903907084F8}"/>
                </a:ext>
              </a:extLst>
            </p:cNvPr>
            <p:cNvSpPr/>
            <p:nvPr userDrawn="1"/>
          </p:nvSpPr>
          <p:spPr bwMode="gray">
            <a:xfrm rot="5400000">
              <a:off x="8462456" y="3105657"/>
              <a:ext cx="623887" cy="68808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5F74D8E8-4A0F-49AF-A3C9-0E381C408862}"/>
                </a:ext>
              </a:extLst>
            </p:cNvPr>
            <p:cNvSpPr/>
            <p:nvPr userDrawn="1"/>
          </p:nvSpPr>
          <p:spPr bwMode="gray">
            <a:xfrm rot="5400000">
              <a:off x="8728681" y="2782917"/>
              <a:ext cx="91441" cy="688080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544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4" name="Picture 13" descr="Man looking at Dynamics 365 on computer" title="Microsoft brand photo">
            <a:extLst>
              <a:ext uri="{FF2B5EF4-FFF2-40B4-BE49-F238E27FC236}">
                <a16:creationId xmlns:a16="http://schemas.microsoft.com/office/drawing/2014/main" id="{66D160DD-27D8-44D5-96E3-610DCDC61D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33" t="16835" r="45677" b="6829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36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3000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4" name="Picture 13" descr="Man looking at Dynamics 365 on computer" title="Microsoft brand photo">
            <a:extLst>
              <a:ext uri="{FF2B5EF4-FFF2-40B4-BE49-F238E27FC236}">
                <a16:creationId xmlns:a16="http://schemas.microsoft.com/office/drawing/2014/main" id="{66D160DD-27D8-44D5-96E3-610DCDC61D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33" t="16835" r="45677" b="6829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3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3000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61555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85897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73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oup of people looking at each other&#10;&#10;Description generated with very high confidence">
            <a:extLst>
              <a:ext uri="{FF2B5EF4-FFF2-40B4-BE49-F238E27FC236}">
                <a16:creationId xmlns:a16="http://schemas.microsoft.com/office/drawing/2014/main" id="{F6AE7AF2-F883-4396-B322-86E04E2767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00" t="1411" r="27881"/>
          <a:stretch/>
        </p:blipFill>
        <p:spPr>
          <a:xfrm>
            <a:off x="5333995" y="0"/>
            <a:ext cx="6858005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634345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63434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DC9EAB-5D7E-4B89-BED3-34E855A13869}"/>
              </a:ext>
            </a:extLst>
          </p:cNvPr>
          <p:cNvSpPr/>
          <p:nvPr userDrawn="1"/>
        </p:nvSpPr>
        <p:spPr bwMode="auto">
          <a:xfrm rot="5400000">
            <a:off x="11842387" y="326312"/>
            <a:ext cx="91442" cy="60778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AACB8E-312E-448F-A464-16CD71EA2738}"/>
              </a:ext>
            </a:extLst>
          </p:cNvPr>
          <p:cNvGrpSpPr/>
          <p:nvPr userDrawn="1"/>
        </p:nvGrpSpPr>
        <p:grpSpPr bwMode="gray">
          <a:xfrm rot="10800000" flipH="1" flipV="1">
            <a:off x="5333997" y="0"/>
            <a:ext cx="6880807" cy="6858003"/>
            <a:chOff x="5333997" y="0"/>
            <a:chExt cx="6880807" cy="6858003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28F8D513-A270-4BAA-A3D1-0A14F46A77BC}"/>
                </a:ext>
              </a:extLst>
            </p:cNvPr>
            <p:cNvSpPr/>
            <p:nvPr userDrawn="1"/>
          </p:nvSpPr>
          <p:spPr bwMode="gray">
            <a:xfrm>
              <a:off x="11510662" y="0"/>
              <a:ext cx="105505" cy="62690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8ADA99F4-FF17-414C-8F5F-F2A462F8552F}"/>
                </a:ext>
              </a:extLst>
            </p:cNvPr>
            <p:cNvSpPr/>
            <p:nvPr userDrawn="1"/>
          </p:nvSpPr>
          <p:spPr bwMode="gray">
            <a:xfrm rot="5400000">
              <a:off x="11865192" y="1429623"/>
              <a:ext cx="91442" cy="60778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6D41D7-81BF-415E-BF8E-FB1E0066D1DF}"/>
                </a:ext>
              </a:extLst>
            </p:cNvPr>
            <p:cNvSpPr/>
            <p:nvPr userDrawn="1"/>
          </p:nvSpPr>
          <p:spPr bwMode="gray">
            <a:xfrm rot="5400000">
              <a:off x="11063721" y="536713"/>
              <a:ext cx="1687791" cy="6143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D84583-F3DB-49DA-8523-8903907084F8}"/>
                </a:ext>
              </a:extLst>
            </p:cNvPr>
            <p:cNvSpPr/>
            <p:nvPr userDrawn="1"/>
          </p:nvSpPr>
          <p:spPr bwMode="gray">
            <a:xfrm rot="5400000">
              <a:off x="8462456" y="3105657"/>
              <a:ext cx="623887" cy="68808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5F74D8E8-4A0F-49AF-A3C9-0E381C408862}"/>
                </a:ext>
              </a:extLst>
            </p:cNvPr>
            <p:cNvSpPr/>
            <p:nvPr userDrawn="1"/>
          </p:nvSpPr>
          <p:spPr bwMode="gray">
            <a:xfrm rot="5400000">
              <a:off x="8728681" y="2782917"/>
              <a:ext cx="91441" cy="688080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090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848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1282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4008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256117" y="-21839"/>
            <a:ext cx="5932086" cy="6890047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538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78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8F8AB5-FB80-42FF-814A-B6A17F9A60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65832-E4EF-489D-9146-48B7A8201E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" y="6237511"/>
            <a:ext cx="1685616" cy="722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5069C3-D356-4F6D-880F-570A581ADE6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400" y="6237511"/>
            <a:ext cx="1685614" cy="72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6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982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61555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85897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461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12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560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67168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74612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828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4006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DimEmployee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EmployeeKey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[Gender],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BirthDate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a new merged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FullName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column which is a concatenation of [FirstName],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MiddleName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LastName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with a space separator for all employees with a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BirthDate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in the year 1974.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90239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4006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DimReseller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DimGeography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ResellerKey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BusinessType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ResellerName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NumberEmployees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ProductLine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AnnualRevenue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EnglishCountryRegionName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columns where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ResellerName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contains Bike or Bicycle and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CountryRegionCode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is not in DE or GB.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04654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4006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DimProduct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FactResellerSales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ProductKey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EnglishProductName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an aggregated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TotalRevenue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column which is the sum of a new computed column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TotalUnitPrice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made up of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OrderQuantity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multiplied by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UnitPrice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where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TotalRevenue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is above one million.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76756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Fact.Order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OrderKey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[Description] where the modulo of the [Description] length divided by 10 is equal to 1.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97003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313932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Dimension.Employee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the [Employee Key], [Employee], [Is Salesperson], [Valid From] and [Valid To] where the following two conditions are met –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[Is Salesperson] is True, the [Valid To] year is not 9999 and the total days between [Valid From] and [Valid To] is greater than 365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[Is Salesperson] is False and the [Valid To] year is 9999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79845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Dimension.Stock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Item</a:t>
            </a: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[Stock Item Key], [Stock Item] and [Color] where the [Stock Item Key] is an even number and the [Color] is not N/A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2592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178510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DimEmployee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Dynamically select all the columns that do not contain the text ‘Key’.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41316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Fact.Sale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[Sale Key], [Customer Key], [Invoice Date Key], [Total Excluding Tax], [Tax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Amount] and [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Profit] where the [Invoice Date Key] is equal to the last date of each month.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46833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_50191_Microsoft_Business_Application_Summit">
  <a:themeElements>
    <a:clrScheme name="Custom 11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394453"/>
      </a:accent1>
      <a:accent2>
        <a:srgbClr val="00B6C3"/>
      </a:accent2>
      <a:accent3>
        <a:srgbClr val="737373"/>
      </a:accent3>
      <a:accent4>
        <a:srgbClr val="002050"/>
      </a:accent4>
      <a:accent5>
        <a:srgbClr val="D2D2D2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_Application_Summit_16x9_Template_v03.potx" id="{AD01BDBA-9F91-4073-BD87-544D94789112}" vid="{DB23DB25-5606-4B86-8858-C6DB2523E9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13761</TotalTime>
  <Words>435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Black</vt:lpstr>
      <vt:lpstr>Segoe UI Semibold</vt:lpstr>
      <vt:lpstr>Segoe UI Semilight</vt:lpstr>
      <vt:lpstr>Wingdings</vt:lpstr>
      <vt:lpstr>5_50191_Microsoft_Business_Application_Summit</vt:lpstr>
      <vt:lpstr>DAY 1</vt:lpstr>
      <vt:lpstr>DAY 2</vt:lpstr>
      <vt:lpstr>DAY 3</vt:lpstr>
      <vt:lpstr>DAY 4</vt:lpstr>
      <vt:lpstr>DAY 5</vt:lpstr>
      <vt:lpstr>DAY 6</vt:lpstr>
      <vt:lpstr>DAY 7</vt:lpstr>
      <vt:lpstr>DAY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Powers</dc:creator>
  <cp:lastModifiedBy>Alex Powers</cp:lastModifiedBy>
  <cp:revision>259</cp:revision>
  <dcterms:created xsi:type="dcterms:W3CDTF">2017-09-07T02:15:50Z</dcterms:created>
  <dcterms:modified xsi:type="dcterms:W3CDTF">2020-05-09T23:38:59Z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alpowers@microsoft.com</vt:lpwstr>
  </property>
  <property fmtid="{D5CDD505-2E9C-101B-9397-08002B2CF9AE}" pid="5" name="MSIP_Label_f42aa342-8706-4288-bd11-ebb85995028c_SetDate">
    <vt:lpwstr>2019-11-12T18:58:42.9503370Z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bd12f4c6-581a-4b94-b8f6-881b3b4b30fe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