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8" r:id="rId9"/>
    <p:sldId id="263" r:id="rId10"/>
    <p:sldId id="264" r:id="rId11"/>
    <p:sldId id="265" r:id="rId12"/>
    <p:sldId id="266" r:id="rId13"/>
    <p:sldId id="259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59" autoAdjust="0"/>
    <p:restoredTop sz="76512" autoAdjust="0"/>
  </p:normalViewPr>
  <p:slideViewPr>
    <p:cSldViewPr>
      <p:cViewPr varScale="1">
        <p:scale>
          <a:sx n="55" d="100"/>
          <a:sy n="55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7CE9-5476-4A90-8645-20642AB43962}" type="datetimeFigureOut">
              <a:rPr lang="en-US" smtClean="0"/>
              <a:t>14-Jul-17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C07-12DA-4907-B68D-C6D54C5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familiar with other VCS systems such as Subversion, you’ll notice that the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"clone" and not "checkout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This is an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distinction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getting just a working copy, Git receives a full copy of nearly all data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server has.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version of every file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history of the project is pulled down by default when you run </a:t>
            </a:r>
            <a:r>
              <a:rPr lang="en-IN" dirty="0" smtClean="0"/>
              <a:t>git clone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your server disk gets corrupted, you any of the clones on any client to set the server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–s flag</a:t>
            </a:r>
          </a:p>
          <a:p>
            <a:r>
              <a:rPr lang="en-US" dirty="0" smtClean="0"/>
              <a:t>*.[</a:t>
            </a:r>
            <a:r>
              <a:rPr lang="en-US" dirty="0" err="1" smtClean="0"/>
              <a:t>oa</a:t>
            </a:r>
            <a:r>
              <a:rPr lang="en-US" dirty="0" smtClean="0"/>
              <a:t>] </a:t>
            </a:r>
          </a:p>
          <a:p>
            <a:r>
              <a:rPr lang="en-US" dirty="0" smtClean="0"/>
              <a:t>*~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you’ve changed but not yet staged, type </a:t>
            </a:r>
            <a:r>
              <a:rPr lang="en-IN" dirty="0" smtClean="0"/>
              <a:t>git diff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stagingarea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you’ve staged that will go into your next commit, you can use </a:t>
            </a:r>
            <a:r>
              <a:rPr lang="en-IN" dirty="0" smtClean="0"/>
              <a:t>git diff –staged (last commit</a:t>
            </a:r>
            <a:r>
              <a:rPr lang="en-IN" baseline="0" dirty="0" smtClean="0"/>
              <a:t> vs staging)</a:t>
            </a:r>
            <a:endParaRPr lang="en-IN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–a flag auto add all tracked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E2F6-C757-45E7-996E-C6026A719188}" type="datetimeFigureOut">
              <a:rPr lang="en-US" smtClean="0"/>
              <a:t>13-Jul-17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169C-83CC-448E-B761-346399503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GIT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-- everything-is-local</a:t>
            </a:r>
          </a:p>
          <a:p>
            <a:r>
              <a:rPr lang="en-US" dirty="0" smtClean="0"/>
              <a:t>-- distributed-is-the-new-centralized</a:t>
            </a:r>
            <a:br>
              <a:rPr lang="en-US" dirty="0" smtClean="0"/>
            </a:br>
            <a:r>
              <a:rPr lang="en-US" dirty="0" smtClean="0"/>
              <a:t>-- distributed-even-if-your-workflow-isn’t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local-branching-on-the-cheap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Sparsh</a:t>
            </a:r>
            <a:r>
              <a:rPr lang="en-US" dirty="0" smtClean="0"/>
              <a:t>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GIT fan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36" y="2438400"/>
            <a:ext cx="3962400" cy="230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248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2024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don’t like then bypass…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Branching and Merging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Frictionless Context </a:t>
            </a:r>
            <a:r>
              <a:rPr lang="en-IN" sz="2400" dirty="0" smtClean="0"/>
              <a:t>Switching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Role-Based </a:t>
            </a:r>
            <a:r>
              <a:rPr lang="en-IN" sz="2400" dirty="0" err="1"/>
              <a:t>Codelines</a:t>
            </a:r>
            <a:r>
              <a:rPr lang="en-IN" sz="2400" dirty="0"/>
              <a:t>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Feature </a:t>
            </a:r>
            <a:r>
              <a:rPr lang="en-IN" sz="2400" dirty="0"/>
              <a:t>Based Workflow</a:t>
            </a:r>
            <a:r>
              <a:rPr lang="en-IN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Disposable Experimentation.</a:t>
            </a:r>
            <a:endParaRPr lang="en-IN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924300"/>
            <a:ext cx="5238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3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 like 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90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Free and Open </a:t>
            </a:r>
            <a:r>
              <a:rPr lang="en-US" b="1" dirty="0" smtClean="0"/>
              <a:t>Source, yay !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9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Snapshots, Not Differences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83727" cy="21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82" y="3896021"/>
            <a:ext cx="6581775" cy="2866729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b="1" i="1" dirty="0"/>
              <a:t>Nearly</a:t>
            </a:r>
            <a:r>
              <a:rPr lang="en-IN" b="1" dirty="0"/>
              <a:t> Every Operation Is </a:t>
            </a:r>
            <a:r>
              <a:rPr lang="en-IN" b="1" dirty="0">
                <a:solidFill>
                  <a:srgbClr val="FF0000"/>
                </a:solidFill>
              </a:rPr>
              <a:t>Local</a:t>
            </a:r>
          </a:p>
          <a:p>
            <a:pPr marL="0" indent="0">
              <a:buNone/>
            </a:pPr>
            <a:r>
              <a:rPr lang="en-US" dirty="0" smtClean="0"/>
              <a:t>… Entire history since you took (cloned)   repository is present locally, </a:t>
            </a:r>
            <a:br>
              <a:rPr lang="en-US" dirty="0" smtClean="0"/>
            </a:br>
            <a:r>
              <a:rPr lang="en-US" dirty="0" smtClean="0"/>
              <a:t>   make commits, merge branches etc.</a:t>
            </a:r>
            <a:br>
              <a:rPr lang="en-US" dirty="0" smtClean="0"/>
            </a:br>
            <a:r>
              <a:rPr lang="en-US" dirty="0" smtClean="0"/>
              <a:t>   no network needed.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Integrity : everything is </a:t>
            </a:r>
            <a:r>
              <a:rPr lang="en-IN" b="1" dirty="0" err="1" smtClean="0"/>
              <a:t>checksummed</a:t>
            </a:r>
            <a:r>
              <a:rPr lang="en-IN" b="1" dirty="0" smtClean="0"/>
              <a:t> with SHA1  </a:t>
            </a:r>
            <a:r>
              <a:rPr lang="en-IN" dirty="0" smtClean="0"/>
              <a:t>impossible to change anything without GIT detecting it.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br>
              <a:rPr lang="en-US" dirty="0" smtClean="0"/>
            </a:br>
            <a:r>
              <a:rPr lang="en-US" sz="1800" dirty="0" smtClean="0"/>
              <a:t>“I know… enough history lessons “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</a:t>
            </a:r>
            <a:r>
              <a:rPr lang="en-US" dirty="0" smtClean="0"/>
              <a:t>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</a:t>
            </a:r>
            <a:r>
              <a:rPr lang="en-US" dirty="0" smtClean="0"/>
              <a:t>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</a:t>
            </a:r>
            <a:r>
              <a:rPr lang="en-US" dirty="0" smtClean="0"/>
              <a:t>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i="1" dirty="0" smtClean="0"/>
              <a:t>what we see</a:t>
            </a:r>
            <a:br>
              <a:rPr lang="en-IN" i="1" dirty="0" smtClean="0"/>
            </a:br>
            <a:r>
              <a:rPr lang="en-IN" i="1" dirty="0" smtClean="0"/>
              <a:t>and work with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</a:t>
            </a:r>
            <a:r>
              <a:rPr lang="en-US" dirty="0" smtClean="0"/>
              <a:t>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smtClean="0"/>
              <a:t>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what we see</a:t>
            </a:r>
            <a:br>
              <a:rPr lang="en-IN" b="1" i="1" dirty="0" smtClean="0"/>
            </a:br>
            <a:r>
              <a:rPr lang="en-IN" b="1" i="1" dirty="0" smtClean="0"/>
              <a:t>and work with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3073086">
            <a:off x="7487710" y="173644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4126359">
            <a:off x="8120809" y="616898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065517">
            <a:off x="7396447" y="464574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495894">
            <a:off x="7972756" y="994258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7813321">
            <a:off x="5953186" y="1972952"/>
            <a:ext cx="2602726" cy="13954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362559">
            <a:off x="6321122" y="2336069"/>
            <a:ext cx="2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forget, </a:t>
            </a:r>
            <a:r>
              <a:rPr lang="en-US" b="1" dirty="0" err="1" smtClean="0">
                <a:solidFill>
                  <a:schemeClr val="bg1"/>
                </a:solidFill>
              </a:rPr>
              <a:t>Im</a:t>
            </a:r>
            <a:r>
              <a:rPr lang="en-US" b="1" dirty="0" smtClean="0">
                <a:solidFill>
                  <a:schemeClr val="bg1"/>
                </a:solidFill>
              </a:rPr>
              <a:t> local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-- install</a:t>
            </a:r>
          </a:p>
          <a:p>
            <a:pPr marL="0" indent="0">
              <a:buNone/>
            </a:pPr>
            <a:r>
              <a:rPr lang="en-US" dirty="0" smtClean="0"/>
              <a:t> -- </a:t>
            </a:r>
            <a:r>
              <a:rPr lang="en-US" dirty="0" err="1" smtClean="0"/>
              <a:t>git</a:t>
            </a:r>
            <a:r>
              <a:rPr lang="en-US" dirty="0" smtClean="0"/>
              <a:t>-bash / </a:t>
            </a:r>
            <a:r>
              <a:rPr lang="en-US" dirty="0" err="1" smtClean="0"/>
              <a:t>git-cmd</a:t>
            </a:r>
            <a:r>
              <a:rPr lang="en-US" dirty="0" smtClean="0"/>
              <a:t> / </a:t>
            </a:r>
            <a:r>
              <a:rPr lang="en-US" dirty="0" err="1" smtClean="0"/>
              <a:t>git</a:t>
            </a:r>
            <a:r>
              <a:rPr lang="en-US" dirty="0" smtClean="0"/>
              <a:t>-GUI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smtClean="0"/>
              <a:t>GUIs for GIT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tortoiseGIT</a:t>
            </a:r>
            <a:r>
              <a:rPr lang="en-US" dirty="0" smtClean="0"/>
              <a:t>,  </a:t>
            </a:r>
            <a:r>
              <a:rPr lang="en-US" dirty="0" err="1" smtClean="0"/>
              <a:t>githubDesktop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/>
              <a:t>	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user.name "John Doe"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</a:t>
            </a:r>
            <a:r>
              <a:rPr lang="en-US" sz="2200" dirty="0" err="1" smtClean="0"/>
              <a:t>user.email</a:t>
            </a:r>
            <a:r>
              <a:rPr lang="en-US" sz="2200" dirty="0" smtClean="0"/>
              <a:t> johndoe@example.com</a:t>
            </a:r>
          </a:p>
          <a:p>
            <a:pPr marL="0" indent="0">
              <a:buNone/>
            </a:pPr>
            <a:r>
              <a:rPr lang="en-US" sz="1800" dirty="0" smtClean="0"/>
              <a:t>	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--list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&lt;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-command&gt;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8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dirty="0" smtClean="0"/>
              <a:t>what, why 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Collaborate on code files, make changes, revert to previous version, add , remove modifications and most importantly Track all of this history. </a:t>
            </a:r>
            <a:br>
              <a:rPr lang="en-US" sz="2400" dirty="0" smtClean="0"/>
            </a:br>
            <a:r>
              <a:rPr lang="en-US" sz="2400" dirty="0" smtClean="0"/>
              <a:t>And obviously do not overwrite on some one else’ work :P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1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In an existing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Cloning an existing repo from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" y="1219200"/>
            <a:ext cx="88827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 --staged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mv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52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i="1" dirty="0" smtClean="0"/>
              <a:t>Local Version Control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87291" cy="48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Centralized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2579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9794191">
            <a:off x="443944" y="3253105"/>
            <a:ext cx="137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1494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Distributed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252912" cy="48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19794191">
            <a:off x="1600200" y="28956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Nearly all operations </a:t>
            </a:r>
            <a:r>
              <a:rPr lang="en-US" b="1" dirty="0" smtClean="0"/>
              <a:t>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intended for </a:t>
            </a:r>
            <a:r>
              <a:rPr lang="en-US" dirty="0" err="1" smtClean="0"/>
              <a:t>linux</a:t>
            </a:r>
            <a:r>
              <a:rPr lang="en-US" dirty="0" smtClean="0"/>
              <a:t> codebase, hence </a:t>
            </a:r>
            <a:r>
              <a:rPr lang="en-US" b="1" dirty="0" smtClean="0"/>
              <a:t>speed</a:t>
            </a:r>
            <a:r>
              <a:rPr lang="en-US" dirty="0" smtClean="0"/>
              <a:t> </a:t>
            </a:r>
            <a:r>
              <a:rPr lang="en-US" b="1" dirty="0" smtClean="0"/>
              <a:t>and performance </a:t>
            </a:r>
            <a:r>
              <a:rPr lang="en-US" dirty="0" smtClean="0"/>
              <a:t>design goal from the start.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08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backups</a:t>
            </a:r>
          </a:p>
          <a:p>
            <a:pPr lvl="1"/>
            <a:r>
              <a:rPr lang="en-US" dirty="0" smtClean="0"/>
              <a:t>Many workflows,</a:t>
            </a:r>
            <a:br>
              <a:rPr lang="en-US" dirty="0" smtClean="0"/>
            </a:br>
            <a:r>
              <a:rPr lang="en-US" dirty="0" smtClean="0"/>
              <a:t>SVN style, Integration Manager, Dictator – Lieutenants workflow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	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1025" y="2590800"/>
            <a:ext cx="446722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5348823" cy="22193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919012"/>
            <a:ext cx="5391150" cy="293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Assurance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cryptographic integrity</a:t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324600" cy="513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418</Words>
  <Application>Microsoft Office PowerPoint</Application>
  <PresentationFormat>On-screen Show (4:3)</PresentationFormat>
  <Paragraphs>110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GIT version control</vt:lpstr>
      <vt:lpstr>Bit about Version Control… what, why ?     </vt:lpstr>
      <vt:lpstr>Bit about version control… Local Version Control</vt:lpstr>
      <vt:lpstr>Bit about version control… Centralized Version Control</vt:lpstr>
      <vt:lpstr>Bit about version control… Distributed Version Control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Think like GIT design goals and Advantages</vt:lpstr>
      <vt:lpstr>Think Like GIT (and not SVN)</vt:lpstr>
      <vt:lpstr>Think Like GIT (and not SVN)</vt:lpstr>
      <vt:lpstr>GIT in nutshell… “I know… enough history lessons “</vt:lpstr>
      <vt:lpstr>GIT in nutshell…</vt:lpstr>
      <vt:lpstr>PowerPoint Presentation</vt:lpstr>
      <vt:lpstr>PowerPoint Presentation</vt:lpstr>
      <vt:lpstr>Getting started</vt:lpstr>
      <vt:lpstr>Get a Git repository</vt:lpstr>
      <vt:lpstr>Recording changes to a Git repository</vt:lpstr>
      <vt:lpstr>Recording changes to a Git repository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RC</dc:creator>
  <cp:lastModifiedBy>RC</cp:lastModifiedBy>
  <cp:revision>78</cp:revision>
  <dcterms:created xsi:type="dcterms:W3CDTF">2017-07-13T14:18:42Z</dcterms:created>
  <dcterms:modified xsi:type="dcterms:W3CDTF">2017-07-13T21:37:04Z</dcterms:modified>
</cp:coreProperties>
</file>