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323" r:id="rId2"/>
    <p:sldId id="335" r:id="rId3"/>
    <p:sldId id="334" r:id="rId4"/>
    <p:sldId id="333" r:id="rId5"/>
    <p:sldId id="336" r:id="rId6"/>
    <p:sldId id="338" r:id="rId7"/>
    <p:sldId id="339" r:id="rId8"/>
    <p:sldId id="342" r:id="rId9"/>
    <p:sldId id="341" r:id="rId10"/>
    <p:sldId id="343" r:id="rId11"/>
    <p:sldId id="344" r:id="rId12"/>
    <p:sldId id="345" r:id="rId13"/>
    <p:sldId id="346" r:id="rId14"/>
    <p:sldId id="363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9" r:id="rId24"/>
    <p:sldId id="357" r:id="rId25"/>
    <p:sldId id="358" r:id="rId26"/>
    <p:sldId id="360" r:id="rId27"/>
    <p:sldId id="361" r:id="rId28"/>
    <p:sldId id="362" r:id="rId29"/>
    <p:sldId id="331" r:id="rId3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5020D-2789-4709-8A9B-30E6FCFCF910}" v="615" dt="2021-01-12T16:41:03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4" autoAdjust="0"/>
    <p:restoredTop sz="90514" autoAdjust="0"/>
  </p:normalViewPr>
  <p:slideViewPr>
    <p:cSldViewPr>
      <p:cViewPr varScale="1">
        <p:scale>
          <a:sx n="95" d="100"/>
          <a:sy n="95" d="100"/>
        </p:scale>
        <p:origin x="552" y="54"/>
      </p:cViewPr>
      <p:guideLst>
        <p:guide orient="horz" pos="22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Green" userId="84a8dbd73bad1761" providerId="LiveId" clId="{1195020D-2789-4709-8A9B-30E6FCFCF910}"/>
    <pc:docChg chg="undo custSel addSld delSld modSld">
      <pc:chgData name="Peter Green" userId="84a8dbd73bad1761" providerId="LiveId" clId="{1195020D-2789-4709-8A9B-30E6FCFCF910}" dt="2021-01-12T16:41:23.078" v="2839" actId="207"/>
      <pc:docMkLst>
        <pc:docMk/>
      </pc:docMkLst>
      <pc:sldChg chg="delSp modSp mod">
        <pc:chgData name="Peter Green" userId="84a8dbd73bad1761" providerId="LiveId" clId="{1195020D-2789-4709-8A9B-30E6FCFCF910}" dt="2021-01-12T13:24:06.361" v="50" actId="20577"/>
        <pc:sldMkLst>
          <pc:docMk/>
          <pc:sldMk cId="3741802275" sldId="323"/>
        </pc:sldMkLst>
        <pc:spChg chg="del">
          <ac:chgData name="Peter Green" userId="84a8dbd73bad1761" providerId="LiveId" clId="{1195020D-2789-4709-8A9B-30E6FCFCF910}" dt="2021-01-12T13:23:55.404" v="42" actId="478"/>
          <ac:spMkLst>
            <pc:docMk/>
            <pc:sldMk cId="3741802275" sldId="323"/>
            <ac:spMk id="2" creationId="{00000000-0000-0000-0000-000000000000}"/>
          </ac:spMkLst>
        </pc:spChg>
        <pc:spChg chg="mod">
          <ac:chgData name="Peter Green" userId="84a8dbd73bad1761" providerId="LiveId" clId="{1195020D-2789-4709-8A9B-30E6FCFCF910}" dt="2021-01-12T13:23:50.983" v="41" actId="20577"/>
          <ac:spMkLst>
            <pc:docMk/>
            <pc:sldMk cId="3741802275" sldId="323"/>
            <ac:spMk id="3074" creationId="{00000000-0000-0000-0000-000000000000}"/>
          </ac:spMkLst>
        </pc:spChg>
        <pc:spChg chg="mod">
          <ac:chgData name="Peter Green" userId="84a8dbd73bad1761" providerId="LiveId" clId="{1195020D-2789-4709-8A9B-30E6FCFCF910}" dt="2021-01-12T13:24:06.361" v="50" actId="20577"/>
          <ac:spMkLst>
            <pc:docMk/>
            <pc:sldMk cId="3741802275" sldId="323"/>
            <ac:spMk id="3075" creationId="{00000000-0000-0000-0000-000000000000}"/>
          </ac:spMkLst>
        </pc:spChg>
      </pc:sldChg>
      <pc:sldChg chg="del">
        <pc:chgData name="Peter Green" userId="84a8dbd73bad1761" providerId="LiveId" clId="{1195020D-2789-4709-8A9B-30E6FCFCF910}" dt="2021-01-12T13:24:14.895" v="52" actId="47"/>
        <pc:sldMkLst>
          <pc:docMk/>
          <pc:sldMk cId="1913327656" sldId="332"/>
        </pc:sldMkLst>
      </pc:sldChg>
      <pc:sldChg chg="addSp delSp modSp mod">
        <pc:chgData name="Peter Green" userId="84a8dbd73bad1761" providerId="LiveId" clId="{1195020D-2789-4709-8A9B-30E6FCFCF910}" dt="2021-01-12T13:29:41.451" v="215" actId="313"/>
        <pc:sldMkLst>
          <pc:docMk/>
          <pc:sldMk cId="2275664678" sldId="333"/>
        </pc:sldMkLst>
        <pc:spChg chg="mod">
          <ac:chgData name="Peter Green" userId="84a8dbd73bad1761" providerId="LiveId" clId="{1195020D-2789-4709-8A9B-30E6FCFCF910}" dt="2021-01-12T13:24:26.111" v="63" actId="20577"/>
          <ac:spMkLst>
            <pc:docMk/>
            <pc:sldMk cId="2275664678" sldId="333"/>
            <ac:spMk id="2" creationId="{641486C0-7EE9-4DF2-9155-18C6059CF46F}"/>
          </ac:spMkLst>
        </pc:spChg>
        <pc:spChg chg="del">
          <ac:chgData name="Peter Green" userId="84a8dbd73bad1761" providerId="LiveId" clId="{1195020D-2789-4709-8A9B-30E6FCFCF910}" dt="2021-01-12T13:24:32.085" v="64" actId="478"/>
          <ac:spMkLst>
            <pc:docMk/>
            <pc:sldMk cId="2275664678" sldId="333"/>
            <ac:spMk id="5" creationId="{D355E956-3BA3-468A-A039-90DE2C89AEE4}"/>
          </ac:spMkLst>
        </pc:spChg>
        <pc:spChg chg="del">
          <ac:chgData name="Peter Green" userId="84a8dbd73bad1761" providerId="LiveId" clId="{1195020D-2789-4709-8A9B-30E6FCFCF910}" dt="2021-01-12T13:24:32.085" v="64" actId="478"/>
          <ac:spMkLst>
            <pc:docMk/>
            <pc:sldMk cId="2275664678" sldId="333"/>
            <ac:spMk id="9" creationId="{89E001EE-F843-4A48-A9F1-C9017197E3C8}"/>
          </ac:spMkLst>
        </pc:spChg>
        <pc:spChg chg="del">
          <ac:chgData name="Peter Green" userId="84a8dbd73bad1761" providerId="LiveId" clId="{1195020D-2789-4709-8A9B-30E6FCFCF910}" dt="2021-01-12T13:24:32.085" v="64" actId="478"/>
          <ac:spMkLst>
            <pc:docMk/>
            <pc:sldMk cId="2275664678" sldId="333"/>
            <ac:spMk id="10" creationId="{9AB18C6A-79A7-4341-AF78-8E467CB62234}"/>
          </ac:spMkLst>
        </pc:spChg>
        <pc:spChg chg="del">
          <ac:chgData name="Peter Green" userId="84a8dbd73bad1761" providerId="LiveId" clId="{1195020D-2789-4709-8A9B-30E6FCFCF910}" dt="2021-01-12T13:24:32.085" v="64" actId="478"/>
          <ac:spMkLst>
            <pc:docMk/>
            <pc:sldMk cId="2275664678" sldId="333"/>
            <ac:spMk id="25" creationId="{8F0CA7AE-7097-47AB-82C4-7ABD85537F6C}"/>
          </ac:spMkLst>
        </pc:spChg>
        <pc:spChg chg="del">
          <ac:chgData name="Peter Green" userId="84a8dbd73bad1761" providerId="LiveId" clId="{1195020D-2789-4709-8A9B-30E6FCFCF910}" dt="2021-01-12T13:24:32.085" v="64" actId="478"/>
          <ac:spMkLst>
            <pc:docMk/>
            <pc:sldMk cId="2275664678" sldId="333"/>
            <ac:spMk id="26" creationId="{215995A2-0279-40FF-935D-CE970228BC4C}"/>
          </ac:spMkLst>
        </pc:spChg>
        <pc:spChg chg="add mod">
          <ac:chgData name="Peter Green" userId="84a8dbd73bad1761" providerId="LiveId" clId="{1195020D-2789-4709-8A9B-30E6FCFCF910}" dt="2021-01-12T13:26:57.763" v="133" actId="1076"/>
          <ac:spMkLst>
            <pc:docMk/>
            <pc:sldMk cId="2275664678" sldId="333"/>
            <ac:spMk id="46" creationId="{96204D7E-8413-43B7-827B-7B45FCEF3049}"/>
          </ac:spMkLst>
        </pc:spChg>
        <pc:spChg chg="add mod">
          <ac:chgData name="Peter Green" userId="84a8dbd73bad1761" providerId="LiveId" clId="{1195020D-2789-4709-8A9B-30E6FCFCF910}" dt="2021-01-12T13:28:49.916" v="179" actId="1076"/>
          <ac:spMkLst>
            <pc:docMk/>
            <pc:sldMk cId="2275664678" sldId="333"/>
            <ac:spMk id="47" creationId="{DEA5710F-0949-4B98-98D6-3CF1D3C2ABEF}"/>
          </ac:spMkLst>
        </pc:spChg>
        <pc:spChg chg="add mod">
          <ac:chgData name="Peter Green" userId="84a8dbd73bad1761" providerId="LiveId" clId="{1195020D-2789-4709-8A9B-30E6FCFCF910}" dt="2021-01-12T13:28:49.916" v="179" actId="1076"/>
          <ac:spMkLst>
            <pc:docMk/>
            <pc:sldMk cId="2275664678" sldId="333"/>
            <ac:spMk id="48" creationId="{AC0DC7C6-CC33-4F74-9279-C5402FCDE667}"/>
          </ac:spMkLst>
        </pc:spChg>
        <pc:spChg chg="add mod">
          <ac:chgData name="Peter Green" userId="84a8dbd73bad1761" providerId="LiveId" clId="{1195020D-2789-4709-8A9B-30E6FCFCF910}" dt="2021-01-12T13:28:49.916" v="179" actId="1076"/>
          <ac:spMkLst>
            <pc:docMk/>
            <pc:sldMk cId="2275664678" sldId="333"/>
            <ac:spMk id="49" creationId="{0E392AA3-D441-44FA-B1F9-074A09EFCA8C}"/>
          </ac:spMkLst>
        </pc:spChg>
        <pc:spChg chg="add mod">
          <ac:chgData name="Peter Green" userId="84a8dbd73bad1761" providerId="LiveId" clId="{1195020D-2789-4709-8A9B-30E6FCFCF910}" dt="2021-01-12T13:28:49.916" v="179" actId="1076"/>
          <ac:spMkLst>
            <pc:docMk/>
            <pc:sldMk cId="2275664678" sldId="333"/>
            <ac:spMk id="50" creationId="{A9A1C865-315B-440E-8725-4BA2C53EC1A0}"/>
          </ac:spMkLst>
        </pc:spChg>
        <pc:spChg chg="add mod">
          <ac:chgData name="Peter Green" userId="84a8dbd73bad1761" providerId="LiveId" clId="{1195020D-2789-4709-8A9B-30E6FCFCF910}" dt="2021-01-12T13:28:49.916" v="179" actId="1076"/>
          <ac:spMkLst>
            <pc:docMk/>
            <pc:sldMk cId="2275664678" sldId="333"/>
            <ac:spMk id="51" creationId="{DB5D5122-F281-4546-B548-B27ED12B85E2}"/>
          </ac:spMkLst>
        </pc:spChg>
        <pc:spChg chg="add mod">
          <ac:chgData name="Peter Green" userId="84a8dbd73bad1761" providerId="LiveId" clId="{1195020D-2789-4709-8A9B-30E6FCFCF910}" dt="2021-01-12T13:28:49.916" v="179" actId="1076"/>
          <ac:spMkLst>
            <pc:docMk/>
            <pc:sldMk cId="2275664678" sldId="333"/>
            <ac:spMk id="52" creationId="{177084E8-A86B-40CD-8A1E-0A01B5035418}"/>
          </ac:spMkLst>
        </pc:spChg>
        <pc:spChg chg="add mod">
          <ac:chgData name="Peter Green" userId="84a8dbd73bad1761" providerId="LiveId" clId="{1195020D-2789-4709-8A9B-30E6FCFCF910}" dt="2021-01-12T13:28:49.916" v="179" actId="1076"/>
          <ac:spMkLst>
            <pc:docMk/>
            <pc:sldMk cId="2275664678" sldId="333"/>
            <ac:spMk id="53" creationId="{4750FA98-91C3-4ADE-80F0-0FD0B787852E}"/>
          </ac:spMkLst>
        </pc:spChg>
        <pc:spChg chg="add mod">
          <ac:chgData name="Peter Green" userId="84a8dbd73bad1761" providerId="LiveId" clId="{1195020D-2789-4709-8A9B-30E6FCFCF910}" dt="2021-01-12T13:28:49.916" v="179" actId="1076"/>
          <ac:spMkLst>
            <pc:docMk/>
            <pc:sldMk cId="2275664678" sldId="333"/>
            <ac:spMk id="54" creationId="{172772AD-08B0-4E9D-B06A-23115BEB111E}"/>
          </ac:spMkLst>
        </pc:spChg>
        <pc:spChg chg="add mod">
          <ac:chgData name="Peter Green" userId="84a8dbd73bad1761" providerId="LiveId" clId="{1195020D-2789-4709-8A9B-30E6FCFCF910}" dt="2021-01-12T13:28:49.916" v="179" actId="1076"/>
          <ac:spMkLst>
            <pc:docMk/>
            <pc:sldMk cId="2275664678" sldId="333"/>
            <ac:spMk id="55" creationId="{6ADDD56A-F299-4AF9-B529-4AA3F7DE3288}"/>
          </ac:spMkLst>
        </pc:spChg>
        <pc:spChg chg="add mod">
          <ac:chgData name="Peter Green" userId="84a8dbd73bad1761" providerId="LiveId" clId="{1195020D-2789-4709-8A9B-30E6FCFCF910}" dt="2021-01-12T13:29:13.201" v="193" actId="1076"/>
          <ac:spMkLst>
            <pc:docMk/>
            <pc:sldMk cId="2275664678" sldId="333"/>
            <ac:spMk id="56" creationId="{73EC28A3-3E6B-4846-B99F-8987F4D70F2A}"/>
          </ac:spMkLst>
        </pc:spChg>
        <pc:spChg chg="add mod">
          <ac:chgData name="Peter Green" userId="84a8dbd73bad1761" providerId="LiveId" clId="{1195020D-2789-4709-8A9B-30E6FCFCF910}" dt="2021-01-12T13:29:03.575" v="192" actId="313"/>
          <ac:spMkLst>
            <pc:docMk/>
            <pc:sldMk cId="2275664678" sldId="333"/>
            <ac:spMk id="57" creationId="{F1E82E99-BB97-4E0E-B85F-CD1A8E9E32B5}"/>
          </ac:spMkLst>
        </pc:spChg>
        <pc:spChg chg="add mod">
          <ac:chgData name="Peter Green" userId="84a8dbd73bad1761" providerId="LiveId" clId="{1195020D-2789-4709-8A9B-30E6FCFCF910}" dt="2021-01-12T13:29:41.451" v="215" actId="313"/>
          <ac:spMkLst>
            <pc:docMk/>
            <pc:sldMk cId="2275664678" sldId="333"/>
            <ac:spMk id="58" creationId="{4EE488BD-42B0-47F9-8BA7-5A098EA5BA75}"/>
          </ac:spMkLst>
        </pc:spChg>
        <pc:grpChg chg="del">
          <ac:chgData name="Peter Green" userId="84a8dbd73bad1761" providerId="LiveId" clId="{1195020D-2789-4709-8A9B-30E6FCFCF910}" dt="2021-01-12T13:24:32.085" v="64" actId="478"/>
          <ac:grpSpMkLst>
            <pc:docMk/>
            <pc:sldMk cId="2275664678" sldId="333"/>
            <ac:grpSpMk id="6" creationId="{D969B2D3-438F-4B6D-AAE7-DAE8E27DD0D0}"/>
          </ac:grpSpMkLst>
        </pc:grpChg>
        <pc:grpChg chg="del">
          <ac:chgData name="Peter Green" userId="84a8dbd73bad1761" providerId="LiveId" clId="{1195020D-2789-4709-8A9B-30E6FCFCF910}" dt="2021-01-12T13:24:32.085" v="64" actId="478"/>
          <ac:grpSpMkLst>
            <pc:docMk/>
            <pc:sldMk cId="2275664678" sldId="333"/>
            <ac:grpSpMk id="11" creationId="{EBC46A66-17F8-4BBB-8A1E-A8A5EA961481}"/>
          </ac:grpSpMkLst>
        </pc:grpChg>
        <pc:grpChg chg="del">
          <ac:chgData name="Peter Green" userId="84a8dbd73bad1761" providerId="LiveId" clId="{1195020D-2789-4709-8A9B-30E6FCFCF910}" dt="2021-01-12T13:24:32.085" v="64" actId="478"/>
          <ac:grpSpMkLst>
            <pc:docMk/>
            <pc:sldMk cId="2275664678" sldId="333"/>
            <ac:grpSpMk id="14" creationId="{B75C26B6-20B9-4D1F-ACA6-8765616D990A}"/>
          </ac:grpSpMkLst>
        </pc:grpChg>
        <pc:picChg chg="del">
          <ac:chgData name="Peter Green" userId="84a8dbd73bad1761" providerId="LiveId" clId="{1195020D-2789-4709-8A9B-30E6FCFCF910}" dt="2021-01-12T13:24:32.085" v="64" actId="478"/>
          <ac:picMkLst>
            <pc:docMk/>
            <pc:sldMk cId="2275664678" sldId="333"/>
            <ac:picMk id="4" creationId="{3839697C-F59F-4A49-A788-CA512A5BACD4}"/>
          </ac:picMkLst>
        </pc:pic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17" creationId="{14BAC19D-BAED-434E-B462-1C4036494D49}"/>
          </ac:cxnSpMkLst>
        </pc:cxnChg>
        <pc:cxnChg chg="del">
          <ac:chgData name="Peter Green" userId="84a8dbd73bad1761" providerId="LiveId" clId="{1195020D-2789-4709-8A9B-30E6FCFCF910}" dt="2021-01-12T13:24:32.085" v="64" actId="478"/>
          <ac:cxnSpMkLst>
            <pc:docMk/>
            <pc:sldMk cId="2275664678" sldId="333"/>
            <ac:cxnSpMk id="18" creationId="{8A9D0737-355D-47CB-AE3D-256871320C3C}"/>
          </ac:cxnSpMkLst>
        </pc:cxnChg>
        <pc:cxnChg chg="del">
          <ac:chgData name="Peter Green" userId="84a8dbd73bad1761" providerId="LiveId" clId="{1195020D-2789-4709-8A9B-30E6FCFCF910}" dt="2021-01-12T13:24:32.085" v="64" actId="478"/>
          <ac:cxnSpMkLst>
            <pc:docMk/>
            <pc:sldMk cId="2275664678" sldId="333"/>
            <ac:cxnSpMk id="19" creationId="{5E7B6D91-E2D6-462F-B087-B84CAD2850FB}"/>
          </ac:cxnSpMkLst>
        </pc:cxnChg>
        <pc:cxnChg chg="del">
          <ac:chgData name="Peter Green" userId="84a8dbd73bad1761" providerId="LiveId" clId="{1195020D-2789-4709-8A9B-30E6FCFCF910}" dt="2021-01-12T13:24:32.085" v="64" actId="478"/>
          <ac:cxnSpMkLst>
            <pc:docMk/>
            <pc:sldMk cId="2275664678" sldId="333"/>
            <ac:cxnSpMk id="20" creationId="{32C0CACB-3874-45CF-B477-6565B273AA13}"/>
          </ac:cxnSpMkLst>
        </pc:cxnChg>
        <pc:cxnChg chg="del">
          <ac:chgData name="Peter Green" userId="84a8dbd73bad1761" providerId="LiveId" clId="{1195020D-2789-4709-8A9B-30E6FCFCF910}" dt="2021-01-12T13:24:32.085" v="64" actId="478"/>
          <ac:cxnSpMkLst>
            <pc:docMk/>
            <pc:sldMk cId="2275664678" sldId="333"/>
            <ac:cxnSpMk id="21" creationId="{D9A889E4-F046-4301-B57E-D4FD0B4D2117}"/>
          </ac:cxnSpMkLst>
        </pc:cxn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27" creationId="{2279948E-CAB5-415F-A2D3-284D62C29DF7}"/>
          </ac:cxnSpMkLst>
        </pc:cxn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29" creationId="{7E4881E5-3CA2-43A2-B687-89ED91C3EB61}"/>
          </ac:cxnSpMkLst>
        </pc:cxn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31" creationId="{06DB100C-1E07-4E12-8AFA-8C252D3C6A53}"/>
          </ac:cxnSpMkLst>
        </pc:cxn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33" creationId="{34E6D722-5AB5-4C6F-A540-D63E3F888A9E}"/>
          </ac:cxnSpMkLst>
        </pc:cxn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35" creationId="{66671E31-1654-4F37-8C3A-E1C2A21CA56C}"/>
          </ac:cxnSpMkLst>
        </pc:cxn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40" creationId="{766C03A1-5DD8-4AED-B875-FE0E2BC27412}"/>
          </ac:cxnSpMkLst>
        </pc:cxn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41" creationId="{6DD9A944-FD7E-4965-8079-3B946F18B944}"/>
          </ac:cxnSpMkLst>
        </pc:cxn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42" creationId="{AC2DA413-E4F1-45F5-A218-77A3D6901A27}"/>
          </ac:cxnSpMkLst>
        </pc:cxn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43" creationId="{185B2C6C-026E-4DA8-BA5A-EFB92AA9B978}"/>
          </ac:cxnSpMkLst>
        </pc:cxn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44" creationId="{E4386AC4-8883-4F55-B94D-FE5ABCDD5E3F}"/>
          </ac:cxnSpMkLst>
        </pc:cxnChg>
        <pc:cxnChg chg="add mod">
          <ac:chgData name="Peter Green" userId="84a8dbd73bad1761" providerId="LiveId" clId="{1195020D-2789-4709-8A9B-30E6FCFCF910}" dt="2021-01-12T13:28:49.916" v="179" actId="1076"/>
          <ac:cxnSpMkLst>
            <pc:docMk/>
            <pc:sldMk cId="2275664678" sldId="333"/>
            <ac:cxnSpMk id="45" creationId="{807E6930-E039-48FF-BB1C-F46B0B3A812A}"/>
          </ac:cxnSpMkLst>
        </pc:cxnChg>
      </pc:sldChg>
      <pc:sldChg chg="delSp add mod">
        <pc:chgData name="Peter Green" userId="84a8dbd73bad1761" providerId="LiveId" clId="{1195020D-2789-4709-8A9B-30E6FCFCF910}" dt="2021-01-12T13:30:15.553" v="222" actId="478"/>
        <pc:sldMkLst>
          <pc:docMk/>
          <pc:sldMk cId="837723338" sldId="334"/>
        </pc:sldMkLst>
        <pc:spChg chg="del">
          <ac:chgData name="Peter Green" userId="84a8dbd73bad1761" providerId="LiveId" clId="{1195020D-2789-4709-8A9B-30E6FCFCF910}" dt="2021-01-12T13:30:13.470" v="221" actId="478"/>
          <ac:spMkLst>
            <pc:docMk/>
            <pc:sldMk cId="837723338" sldId="334"/>
            <ac:spMk id="47" creationId="{DEA5710F-0949-4B98-98D6-3CF1D3C2ABEF}"/>
          </ac:spMkLst>
        </pc:spChg>
        <pc:spChg chg="del">
          <ac:chgData name="Peter Green" userId="84a8dbd73bad1761" providerId="LiveId" clId="{1195020D-2789-4709-8A9B-30E6FCFCF910}" dt="2021-01-12T13:30:13.470" v="221" actId="478"/>
          <ac:spMkLst>
            <pc:docMk/>
            <pc:sldMk cId="837723338" sldId="334"/>
            <ac:spMk id="48" creationId="{AC0DC7C6-CC33-4F74-9279-C5402FCDE667}"/>
          </ac:spMkLst>
        </pc:spChg>
        <pc:spChg chg="del">
          <ac:chgData name="Peter Green" userId="84a8dbd73bad1761" providerId="LiveId" clId="{1195020D-2789-4709-8A9B-30E6FCFCF910}" dt="2021-01-12T13:30:13.470" v="221" actId="478"/>
          <ac:spMkLst>
            <pc:docMk/>
            <pc:sldMk cId="837723338" sldId="334"/>
            <ac:spMk id="49" creationId="{0E392AA3-D441-44FA-B1F9-074A09EFCA8C}"/>
          </ac:spMkLst>
        </pc:spChg>
        <pc:spChg chg="del">
          <ac:chgData name="Peter Green" userId="84a8dbd73bad1761" providerId="LiveId" clId="{1195020D-2789-4709-8A9B-30E6FCFCF910}" dt="2021-01-12T13:30:13.470" v="221" actId="478"/>
          <ac:spMkLst>
            <pc:docMk/>
            <pc:sldMk cId="837723338" sldId="334"/>
            <ac:spMk id="50" creationId="{A9A1C865-315B-440E-8725-4BA2C53EC1A0}"/>
          </ac:spMkLst>
        </pc:spChg>
        <pc:spChg chg="del">
          <ac:chgData name="Peter Green" userId="84a8dbd73bad1761" providerId="LiveId" clId="{1195020D-2789-4709-8A9B-30E6FCFCF910}" dt="2021-01-12T13:30:13.470" v="221" actId="478"/>
          <ac:spMkLst>
            <pc:docMk/>
            <pc:sldMk cId="837723338" sldId="334"/>
            <ac:spMk id="51" creationId="{DB5D5122-F281-4546-B548-B27ED12B85E2}"/>
          </ac:spMkLst>
        </pc:spChg>
        <pc:spChg chg="del">
          <ac:chgData name="Peter Green" userId="84a8dbd73bad1761" providerId="LiveId" clId="{1195020D-2789-4709-8A9B-30E6FCFCF910}" dt="2021-01-12T13:30:13.470" v="221" actId="478"/>
          <ac:spMkLst>
            <pc:docMk/>
            <pc:sldMk cId="837723338" sldId="334"/>
            <ac:spMk id="52" creationId="{177084E8-A86B-40CD-8A1E-0A01B5035418}"/>
          </ac:spMkLst>
        </pc:spChg>
        <pc:spChg chg="del">
          <ac:chgData name="Peter Green" userId="84a8dbd73bad1761" providerId="LiveId" clId="{1195020D-2789-4709-8A9B-30E6FCFCF910}" dt="2021-01-12T13:30:13.470" v="221" actId="478"/>
          <ac:spMkLst>
            <pc:docMk/>
            <pc:sldMk cId="837723338" sldId="334"/>
            <ac:spMk id="53" creationId="{4750FA98-91C3-4ADE-80F0-0FD0B787852E}"/>
          </ac:spMkLst>
        </pc:spChg>
        <pc:spChg chg="del">
          <ac:chgData name="Peter Green" userId="84a8dbd73bad1761" providerId="LiveId" clId="{1195020D-2789-4709-8A9B-30E6FCFCF910}" dt="2021-01-12T13:30:13.470" v="221" actId="478"/>
          <ac:spMkLst>
            <pc:docMk/>
            <pc:sldMk cId="837723338" sldId="334"/>
            <ac:spMk id="54" creationId="{172772AD-08B0-4E9D-B06A-23115BEB111E}"/>
          </ac:spMkLst>
        </pc:spChg>
        <pc:spChg chg="del">
          <ac:chgData name="Peter Green" userId="84a8dbd73bad1761" providerId="LiveId" clId="{1195020D-2789-4709-8A9B-30E6FCFCF910}" dt="2021-01-12T13:30:13.470" v="221" actId="478"/>
          <ac:spMkLst>
            <pc:docMk/>
            <pc:sldMk cId="837723338" sldId="334"/>
            <ac:spMk id="55" creationId="{6ADDD56A-F299-4AF9-B529-4AA3F7DE3288}"/>
          </ac:spMkLst>
        </pc:spChg>
        <pc:spChg chg="del">
          <ac:chgData name="Peter Green" userId="84a8dbd73bad1761" providerId="LiveId" clId="{1195020D-2789-4709-8A9B-30E6FCFCF910}" dt="2021-01-12T13:30:15.553" v="222" actId="478"/>
          <ac:spMkLst>
            <pc:docMk/>
            <pc:sldMk cId="837723338" sldId="334"/>
            <ac:spMk id="58" creationId="{4EE488BD-42B0-47F9-8BA7-5A098EA5BA75}"/>
          </ac:spMkLst>
        </pc:spChg>
      </pc:sldChg>
      <pc:sldChg chg="del">
        <pc:chgData name="Peter Green" userId="84a8dbd73bad1761" providerId="LiveId" clId="{1195020D-2789-4709-8A9B-30E6FCFCF910}" dt="2021-01-12T13:24:12.903" v="51" actId="47"/>
        <pc:sldMkLst>
          <pc:docMk/>
          <pc:sldMk cId="1261810586" sldId="334"/>
        </pc:sldMkLst>
      </pc:sldChg>
      <pc:sldChg chg="delSp add mod">
        <pc:chgData name="Peter Green" userId="84a8dbd73bad1761" providerId="LiveId" clId="{1195020D-2789-4709-8A9B-30E6FCFCF910}" dt="2021-01-12T13:30:06.182" v="220" actId="478"/>
        <pc:sldMkLst>
          <pc:docMk/>
          <pc:sldMk cId="2102998927" sldId="335"/>
        </pc:sldMkLst>
        <pc:spChg chg="del">
          <ac:chgData name="Peter Green" userId="84a8dbd73bad1761" providerId="LiveId" clId="{1195020D-2789-4709-8A9B-30E6FCFCF910}" dt="2021-01-12T13:29:56.345" v="218" actId="478"/>
          <ac:spMkLst>
            <pc:docMk/>
            <pc:sldMk cId="2102998927" sldId="335"/>
            <ac:spMk id="47" creationId="{DEA5710F-0949-4B98-98D6-3CF1D3C2ABEF}"/>
          </ac:spMkLst>
        </pc:spChg>
        <pc:spChg chg="del">
          <ac:chgData name="Peter Green" userId="84a8dbd73bad1761" providerId="LiveId" clId="{1195020D-2789-4709-8A9B-30E6FCFCF910}" dt="2021-01-12T13:29:56.345" v="218" actId="478"/>
          <ac:spMkLst>
            <pc:docMk/>
            <pc:sldMk cId="2102998927" sldId="335"/>
            <ac:spMk id="48" creationId="{AC0DC7C6-CC33-4F74-9279-C5402FCDE667}"/>
          </ac:spMkLst>
        </pc:spChg>
        <pc:spChg chg="del">
          <ac:chgData name="Peter Green" userId="84a8dbd73bad1761" providerId="LiveId" clId="{1195020D-2789-4709-8A9B-30E6FCFCF910}" dt="2021-01-12T13:29:56.345" v="218" actId="478"/>
          <ac:spMkLst>
            <pc:docMk/>
            <pc:sldMk cId="2102998927" sldId="335"/>
            <ac:spMk id="49" creationId="{0E392AA3-D441-44FA-B1F9-074A09EFCA8C}"/>
          </ac:spMkLst>
        </pc:spChg>
        <pc:spChg chg="del">
          <ac:chgData name="Peter Green" userId="84a8dbd73bad1761" providerId="LiveId" clId="{1195020D-2789-4709-8A9B-30E6FCFCF910}" dt="2021-01-12T13:29:56.345" v="218" actId="478"/>
          <ac:spMkLst>
            <pc:docMk/>
            <pc:sldMk cId="2102998927" sldId="335"/>
            <ac:spMk id="50" creationId="{A9A1C865-315B-440E-8725-4BA2C53EC1A0}"/>
          </ac:spMkLst>
        </pc:spChg>
        <pc:spChg chg="del">
          <ac:chgData name="Peter Green" userId="84a8dbd73bad1761" providerId="LiveId" clId="{1195020D-2789-4709-8A9B-30E6FCFCF910}" dt="2021-01-12T13:29:56.345" v="218" actId="478"/>
          <ac:spMkLst>
            <pc:docMk/>
            <pc:sldMk cId="2102998927" sldId="335"/>
            <ac:spMk id="51" creationId="{DB5D5122-F281-4546-B548-B27ED12B85E2}"/>
          </ac:spMkLst>
        </pc:spChg>
        <pc:spChg chg="del">
          <ac:chgData name="Peter Green" userId="84a8dbd73bad1761" providerId="LiveId" clId="{1195020D-2789-4709-8A9B-30E6FCFCF910}" dt="2021-01-12T13:29:56.345" v="218" actId="478"/>
          <ac:spMkLst>
            <pc:docMk/>
            <pc:sldMk cId="2102998927" sldId="335"/>
            <ac:spMk id="52" creationId="{177084E8-A86B-40CD-8A1E-0A01B5035418}"/>
          </ac:spMkLst>
        </pc:spChg>
        <pc:spChg chg="del">
          <ac:chgData name="Peter Green" userId="84a8dbd73bad1761" providerId="LiveId" clId="{1195020D-2789-4709-8A9B-30E6FCFCF910}" dt="2021-01-12T13:29:56.345" v="218" actId="478"/>
          <ac:spMkLst>
            <pc:docMk/>
            <pc:sldMk cId="2102998927" sldId="335"/>
            <ac:spMk id="53" creationId="{4750FA98-91C3-4ADE-80F0-0FD0B787852E}"/>
          </ac:spMkLst>
        </pc:spChg>
        <pc:spChg chg="del">
          <ac:chgData name="Peter Green" userId="84a8dbd73bad1761" providerId="LiveId" clId="{1195020D-2789-4709-8A9B-30E6FCFCF910}" dt="2021-01-12T13:29:56.345" v="218" actId="478"/>
          <ac:spMkLst>
            <pc:docMk/>
            <pc:sldMk cId="2102998927" sldId="335"/>
            <ac:spMk id="54" creationId="{172772AD-08B0-4E9D-B06A-23115BEB111E}"/>
          </ac:spMkLst>
        </pc:spChg>
        <pc:spChg chg="del">
          <ac:chgData name="Peter Green" userId="84a8dbd73bad1761" providerId="LiveId" clId="{1195020D-2789-4709-8A9B-30E6FCFCF910}" dt="2021-01-12T13:29:56.345" v="218" actId="478"/>
          <ac:spMkLst>
            <pc:docMk/>
            <pc:sldMk cId="2102998927" sldId="335"/>
            <ac:spMk id="55" creationId="{6ADDD56A-F299-4AF9-B529-4AA3F7DE3288}"/>
          </ac:spMkLst>
        </pc:spChg>
        <pc:spChg chg="del">
          <ac:chgData name="Peter Green" userId="84a8dbd73bad1761" providerId="LiveId" clId="{1195020D-2789-4709-8A9B-30E6FCFCF910}" dt="2021-01-12T13:30:06.182" v="220" actId="478"/>
          <ac:spMkLst>
            <pc:docMk/>
            <pc:sldMk cId="2102998927" sldId="335"/>
            <ac:spMk id="57" creationId="{F1E82E99-BB97-4E0E-B85F-CD1A8E9E32B5}"/>
          </ac:spMkLst>
        </pc:spChg>
        <pc:spChg chg="del">
          <ac:chgData name="Peter Green" userId="84a8dbd73bad1761" providerId="LiveId" clId="{1195020D-2789-4709-8A9B-30E6FCFCF910}" dt="2021-01-12T13:29:58.381" v="219" actId="478"/>
          <ac:spMkLst>
            <pc:docMk/>
            <pc:sldMk cId="2102998927" sldId="335"/>
            <ac:spMk id="58" creationId="{4EE488BD-42B0-47F9-8BA7-5A098EA5BA75}"/>
          </ac:spMkLst>
        </pc:spChg>
        <pc:cxnChg chg="del">
          <ac:chgData name="Peter Green" userId="84a8dbd73bad1761" providerId="LiveId" clId="{1195020D-2789-4709-8A9B-30E6FCFCF910}" dt="2021-01-12T13:29:56.345" v="218" actId="478"/>
          <ac:cxnSpMkLst>
            <pc:docMk/>
            <pc:sldMk cId="2102998927" sldId="335"/>
            <ac:cxnSpMk id="31" creationId="{06DB100C-1E07-4E12-8AFA-8C252D3C6A53}"/>
          </ac:cxnSpMkLst>
        </pc:cxnChg>
        <pc:cxnChg chg="del">
          <ac:chgData name="Peter Green" userId="84a8dbd73bad1761" providerId="LiveId" clId="{1195020D-2789-4709-8A9B-30E6FCFCF910}" dt="2021-01-12T13:29:56.345" v="218" actId="478"/>
          <ac:cxnSpMkLst>
            <pc:docMk/>
            <pc:sldMk cId="2102998927" sldId="335"/>
            <ac:cxnSpMk id="33" creationId="{34E6D722-5AB5-4C6F-A540-D63E3F888A9E}"/>
          </ac:cxnSpMkLst>
        </pc:cxnChg>
        <pc:cxnChg chg="del">
          <ac:chgData name="Peter Green" userId="84a8dbd73bad1761" providerId="LiveId" clId="{1195020D-2789-4709-8A9B-30E6FCFCF910}" dt="2021-01-12T13:29:56.345" v="218" actId="478"/>
          <ac:cxnSpMkLst>
            <pc:docMk/>
            <pc:sldMk cId="2102998927" sldId="335"/>
            <ac:cxnSpMk id="35" creationId="{66671E31-1654-4F37-8C3A-E1C2A21CA56C}"/>
          </ac:cxnSpMkLst>
        </pc:cxnChg>
        <pc:cxnChg chg="del">
          <ac:chgData name="Peter Green" userId="84a8dbd73bad1761" providerId="LiveId" clId="{1195020D-2789-4709-8A9B-30E6FCFCF910}" dt="2021-01-12T13:29:56.345" v="218" actId="478"/>
          <ac:cxnSpMkLst>
            <pc:docMk/>
            <pc:sldMk cId="2102998927" sldId="335"/>
            <ac:cxnSpMk id="40" creationId="{766C03A1-5DD8-4AED-B875-FE0E2BC27412}"/>
          </ac:cxnSpMkLst>
        </pc:cxnChg>
        <pc:cxnChg chg="del">
          <ac:chgData name="Peter Green" userId="84a8dbd73bad1761" providerId="LiveId" clId="{1195020D-2789-4709-8A9B-30E6FCFCF910}" dt="2021-01-12T13:29:56.345" v="218" actId="478"/>
          <ac:cxnSpMkLst>
            <pc:docMk/>
            <pc:sldMk cId="2102998927" sldId="335"/>
            <ac:cxnSpMk id="41" creationId="{6DD9A944-FD7E-4965-8079-3B946F18B944}"/>
          </ac:cxnSpMkLst>
        </pc:cxnChg>
        <pc:cxnChg chg="del">
          <ac:chgData name="Peter Green" userId="84a8dbd73bad1761" providerId="LiveId" clId="{1195020D-2789-4709-8A9B-30E6FCFCF910}" dt="2021-01-12T13:29:56.345" v="218" actId="478"/>
          <ac:cxnSpMkLst>
            <pc:docMk/>
            <pc:sldMk cId="2102998927" sldId="335"/>
            <ac:cxnSpMk id="42" creationId="{AC2DA413-E4F1-45F5-A218-77A3D6901A27}"/>
          </ac:cxnSpMkLst>
        </pc:cxnChg>
        <pc:cxnChg chg="del">
          <ac:chgData name="Peter Green" userId="84a8dbd73bad1761" providerId="LiveId" clId="{1195020D-2789-4709-8A9B-30E6FCFCF910}" dt="2021-01-12T13:29:56.345" v="218" actId="478"/>
          <ac:cxnSpMkLst>
            <pc:docMk/>
            <pc:sldMk cId="2102998927" sldId="335"/>
            <ac:cxnSpMk id="43" creationId="{185B2C6C-026E-4DA8-BA5A-EFB92AA9B978}"/>
          </ac:cxnSpMkLst>
        </pc:cxnChg>
        <pc:cxnChg chg="del">
          <ac:chgData name="Peter Green" userId="84a8dbd73bad1761" providerId="LiveId" clId="{1195020D-2789-4709-8A9B-30E6FCFCF910}" dt="2021-01-12T13:29:56.345" v="218" actId="478"/>
          <ac:cxnSpMkLst>
            <pc:docMk/>
            <pc:sldMk cId="2102998927" sldId="335"/>
            <ac:cxnSpMk id="44" creationId="{E4386AC4-8883-4F55-B94D-FE5ABCDD5E3F}"/>
          </ac:cxnSpMkLst>
        </pc:cxnChg>
        <pc:cxnChg chg="del">
          <ac:chgData name="Peter Green" userId="84a8dbd73bad1761" providerId="LiveId" clId="{1195020D-2789-4709-8A9B-30E6FCFCF910}" dt="2021-01-12T13:29:56.345" v="218" actId="478"/>
          <ac:cxnSpMkLst>
            <pc:docMk/>
            <pc:sldMk cId="2102998927" sldId="335"/>
            <ac:cxnSpMk id="45" creationId="{807E6930-E039-48FF-BB1C-F46B0B3A812A}"/>
          </ac:cxnSpMkLst>
        </pc:cxnChg>
      </pc:sldChg>
      <pc:sldChg chg="addSp modSp add mod">
        <pc:chgData name="Peter Green" userId="84a8dbd73bad1761" providerId="LiveId" clId="{1195020D-2789-4709-8A9B-30E6FCFCF910}" dt="2021-01-12T13:32:00.650" v="294" actId="207"/>
        <pc:sldMkLst>
          <pc:docMk/>
          <pc:sldMk cId="2789305910" sldId="336"/>
        </pc:sldMkLst>
        <pc:spChg chg="add mod">
          <ac:chgData name="Peter Green" userId="84a8dbd73bad1761" providerId="LiveId" clId="{1195020D-2789-4709-8A9B-30E6FCFCF910}" dt="2021-01-12T13:31:02.103" v="232" actId="1076"/>
          <ac:spMkLst>
            <pc:docMk/>
            <pc:sldMk cId="2789305910" sldId="336"/>
            <ac:spMk id="28" creationId="{8FF6927A-9877-43DE-999A-D6A08DA11072}"/>
          </ac:spMkLst>
        </pc:spChg>
        <pc:spChg chg="add mod">
          <ac:chgData name="Peter Green" userId="84a8dbd73bad1761" providerId="LiveId" clId="{1195020D-2789-4709-8A9B-30E6FCFCF910}" dt="2021-01-12T13:31:09.846" v="235" actId="1076"/>
          <ac:spMkLst>
            <pc:docMk/>
            <pc:sldMk cId="2789305910" sldId="336"/>
            <ac:spMk id="30" creationId="{7154ADB7-C1F7-4A5C-A790-EB56173833DB}"/>
          </ac:spMkLst>
        </pc:spChg>
        <pc:spChg chg="add mod">
          <ac:chgData name="Peter Green" userId="84a8dbd73bad1761" providerId="LiveId" clId="{1195020D-2789-4709-8A9B-30E6FCFCF910}" dt="2021-01-12T13:31:15.960" v="237" actId="1076"/>
          <ac:spMkLst>
            <pc:docMk/>
            <pc:sldMk cId="2789305910" sldId="336"/>
            <ac:spMk id="32" creationId="{C4857876-2375-43D0-BAB8-2932ED4B24FB}"/>
          </ac:spMkLst>
        </pc:spChg>
        <pc:spChg chg="mod">
          <ac:chgData name="Peter Green" userId="84a8dbd73bad1761" providerId="LiveId" clId="{1195020D-2789-4709-8A9B-30E6FCFCF910}" dt="2021-01-12T13:30:56.471" v="229" actId="1076"/>
          <ac:spMkLst>
            <pc:docMk/>
            <pc:sldMk cId="2789305910" sldId="336"/>
            <ac:spMk id="49" creationId="{0E392AA3-D441-44FA-B1F9-074A09EFCA8C}"/>
          </ac:spMkLst>
        </pc:spChg>
        <pc:spChg chg="mod">
          <ac:chgData name="Peter Green" userId="84a8dbd73bad1761" providerId="LiveId" clId="{1195020D-2789-4709-8A9B-30E6FCFCF910}" dt="2021-01-12T13:31:04.506" v="233" actId="1076"/>
          <ac:spMkLst>
            <pc:docMk/>
            <pc:sldMk cId="2789305910" sldId="336"/>
            <ac:spMk id="50" creationId="{A9A1C865-315B-440E-8725-4BA2C53EC1A0}"/>
          </ac:spMkLst>
        </pc:spChg>
        <pc:spChg chg="mod">
          <ac:chgData name="Peter Green" userId="84a8dbd73bad1761" providerId="LiveId" clId="{1195020D-2789-4709-8A9B-30E6FCFCF910}" dt="2021-01-12T13:30:42.242" v="228" actId="207"/>
          <ac:spMkLst>
            <pc:docMk/>
            <pc:sldMk cId="2789305910" sldId="336"/>
            <ac:spMk id="55" creationId="{6ADDD56A-F299-4AF9-B529-4AA3F7DE3288}"/>
          </ac:spMkLst>
        </pc:spChg>
        <pc:spChg chg="mod">
          <ac:chgData name="Peter Green" userId="84a8dbd73bad1761" providerId="LiveId" clId="{1195020D-2789-4709-8A9B-30E6FCFCF910}" dt="2021-01-12T13:32:00.650" v="294" actId="207"/>
          <ac:spMkLst>
            <pc:docMk/>
            <pc:sldMk cId="2789305910" sldId="336"/>
            <ac:spMk id="58" creationId="{4EE488BD-42B0-47F9-8BA7-5A098EA5BA75}"/>
          </ac:spMkLst>
        </pc:spChg>
      </pc:sldChg>
      <pc:sldChg chg="modSp add del mod">
        <pc:chgData name="Peter Green" userId="84a8dbd73bad1761" providerId="LiveId" clId="{1195020D-2789-4709-8A9B-30E6FCFCF910}" dt="2021-01-12T13:34:53.837" v="320" actId="47"/>
        <pc:sldMkLst>
          <pc:docMk/>
          <pc:sldMk cId="4040497843" sldId="337"/>
        </pc:sldMkLst>
        <pc:spChg chg="mod">
          <ac:chgData name="Peter Green" userId="84a8dbd73bad1761" providerId="LiveId" clId="{1195020D-2789-4709-8A9B-30E6FCFCF910}" dt="2021-01-12T13:32:42.280" v="308" actId="207"/>
          <ac:spMkLst>
            <pc:docMk/>
            <pc:sldMk cId="4040497843" sldId="337"/>
            <ac:spMk id="28" creationId="{8FF6927A-9877-43DE-999A-D6A08DA11072}"/>
          </ac:spMkLst>
        </pc:spChg>
        <pc:spChg chg="mod">
          <ac:chgData name="Peter Green" userId="84a8dbd73bad1761" providerId="LiveId" clId="{1195020D-2789-4709-8A9B-30E6FCFCF910}" dt="2021-01-12T13:33:10.464" v="311" actId="207"/>
          <ac:spMkLst>
            <pc:docMk/>
            <pc:sldMk cId="4040497843" sldId="337"/>
            <ac:spMk id="32" creationId="{C4857876-2375-43D0-BAB8-2932ED4B24FB}"/>
          </ac:spMkLst>
        </pc:spChg>
        <pc:spChg chg="mod">
          <ac:chgData name="Peter Green" userId="84a8dbd73bad1761" providerId="LiveId" clId="{1195020D-2789-4709-8A9B-30E6FCFCF910}" dt="2021-01-12T13:32:42.280" v="308" actId="207"/>
          <ac:spMkLst>
            <pc:docMk/>
            <pc:sldMk cId="4040497843" sldId="337"/>
            <ac:spMk id="47" creationId="{DEA5710F-0949-4B98-98D6-3CF1D3C2ABEF}"/>
          </ac:spMkLst>
        </pc:spChg>
        <pc:spChg chg="mod">
          <ac:chgData name="Peter Green" userId="84a8dbd73bad1761" providerId="LiveId" clId="{1195020D-2789-4709-8A9B-30E6FCFCF910}" dt="2021-01-12T13:32:42.280" v="308" actId="207"/>
          <ac:spMkLst>
            <pc:docMk/>
            <pc:sldMk cId="4040497843" sldId="337"/>
            <ac:spMk id="48" creationId="{AC0DC7C6-CC33-4F74-9279-C5402FCDE667}"/>
          </ac:spMkLst>
        </pc:spChg>
        <pc:spChg chg="mod">
          <ac:chgData name="Peter Green" userId="84a8dbd73bad1761" providerId="LiveId" clId="{1195020D-2789-4709-8A9B-30E6FCFCF910}" dt="2021-01-12T13:32:42.280" v="308" actId="207"/>
          <ac:spMkLst>
            <pc:docMk/>
            <pc:sldMk cId="4040497843" sldId="337"/>
            <ac:spMk id="49" creationId="{0E392AA3-D441-44FA-B1F9-074A09EFCA8C}"/>
          </ac:spMkLst>
        </pc:spChg>
        <pc:spChg chg="mod">
          <ac:chgData name="Peter Green" userId="84a8dbd73bad1761" providerId="LiveId" clId="{1195020D-2789-4709-8A9B-30E6FCFCF910}" dt="2021-01-12T13:33:10.464" v="311" actId="207"/>
          <ac:spMkLst>
            <pc:docMk/>
            <pc:sldMk cId="4040497843" sldId="337"/>
            <ac:spMk id="53" creationId="{4750FA98-91C3-4ADE-80F0-0FD0B787852E}"/>
          </ac:spMkLst>
        </pc:spChg>
        <pc:spChg chg="mod">
          <ac:chgData name="Peter Green" userId="84a8dbd73bad1761" providerId="LiveId" clId="{1195020D-2789-4709-8A9B-30E6FCFCF910}" dt="2021-01-12T13:33:10.464" v="311" actId="207"/>
          <ac:spMkLst>
            <pc:docMk/>
            <pc:sldMk cId="4040497843" sldId="337"/>
            <ac:spMk id="54" creationId="{172772AD-08B0-4E9D-B06A-23115BEB111E}"/>
          </ac:spMkLst>
        </pc:spChg>
        <pc:spChg chg="mod">
          <ac:chgData name="Peter Green" userId="84a8dbd73bad1761" providerId="LiveId" clId="{1195020D-2789-4709-8A9B-30E6FCFCF910}" dt="2021-01-12T13:33:23.793" v="312" actId="207"/>
          <ac:spMkLst>
            <pc:docMk/>
            <pc:sldMk cId="4040497843" sldId="337"/>
            <ac:spMk id="55" creationId="{6ADDD56A-F299-4AF9-B529-4AA3F7DE3288}"/>
          </ac:spMkLst>
        </pc:spChg>
        <pc:spChg chg="mod">
          <ac:chgData name="Peter Green" userId="84a8dbd73bad1761" providerId="LiveId" clId="{1195020D-2789-4709-8A9B-30E6FCFCF910}" dt="2021-01-12T13:32:15.966" v="303" actId="20577"/>
          <ac:spMkLst>
            <pc:docMk/>
            <pc:sldMk cId="4040497843" sldId="337"/>
            <ac:spMk id="58" creationId="{4EE488BD-42B0-47F9-8BA7-5A098EA5BA75}"/>
          </ac:spMkLst>
        </pc:spChg>
        <pc:cxnChg chg="mod">
          <ac:chgData name="Peter Green" userId="84a8dbd73bad1761" providerId="LiveId" clId="{1195020D-2789-4709-8A9B-30E6FCFCF910}" dt="2021-01-12T13:32:53.890" v="309" actId="208"/>
          <ac:cxnSpMkLst>
            <pc:docMk/>
            <pc:sldMk cId="4040497843" sldId="337"/>
            <ac:cxnSpMk id="17" creationId="{14BAC19D-BAED-434E-B462-1C4036494D49}"/>
          </ac:cxnSpMkLst>
        </pc:cxnChg>
        <pc:cxnChg chg="mod">
          <ac:chgData name="Peter Green" userId="84a8dbd73bad1761" providerId="LiveId" clId="{1195020D-2789-4709-8A9B-30E6FCFCF910}" dt="2021-01-12T13:33:05.533" v="310" actId="208"/>
          <ac:cxnSpMkLst>
            <pc:docMk/>
            <pc:sldMk cId="4040497843" sldId="337"/>
            <ac:cxnSpMk id="29" creationId="{7E4881E5-3CA2-43A2-B687-89ED91C3EB61}"/>
          </ac:cxnSpMkLst>
        </pc:cxnChg>
        <pc:cxnChg chg="mod">
          <ac:chgData name="Peter Green" userId="84a8dbd73bad1761" providerId="LiveId" clId="{1195020D-2789-4709-8A9B-30E6FCFCF910}" dt="2021-01-12T13:32:53.890" v="309" actId="208"/>
          <ac:cxnSpMkLst>
            <pc:docMk/>
            <pc:sldMk cId="4040497843" sldId="337"/>
            <ac:cxnSpMk id="31" creationId="{06DB100C-1E07-4E12-8AFA-8C252D3C6A53}"/>
          </ac:cxnSpMkLst>
        </pc:cxnChg>
        <pc:cxnChg chg="mod">
          <ac:chgData name="Peter Green" userId="84a8dbd73bad1761" providerId="LiveId" clId="{1195020D-2789-4709-8A9B-30E6FCFCF910}" dt="2021-01-12T13:32:53.890" v="309" actId="208"/>
          <ac:cxnSpMkLst>
            <pc:docMk/>
            <pc:sldMk cId="4040497843" sldId="337"/>
            <ac:cxnSpMk id="33" creationId="{34E6D722-5AB5-4C6F-A540-D63E3F888A9E}"/>
          </ac:cxnSpMkLst>
        </pc:cxnChg>
        <pc:cxnChg chg="mod">
          <ac:chgData name="Peter Green" userId="84a8dbd73bad1761" providerId="LiveId" clId="{1195020D-2789-4709-8A9B-30E6FCFCF910}" dt="2021-01-12T13:32:53.890" v="309" actId="208"/>
          <ac:cxnSpMkLst>
            <pc:docMk/>
            <pc:sldMk cId="4040497843" sldId="337"/>
            <ac:cxnSpMk id="35" creationId="{66671E31-1654-4F37-8C3A-E1C2A21CA56C}"/>
          </ac:cxnSpMkLst>
        </pc:cxnChg>
        <pc:cxnChg chg="mod">
          <ac:chgData name="Peter Green" userId="84a8dbd73bad1761" providerId="LiveId" clId="{1195020D-2789-4709-8A9B-30E6FCFCF910}" dt="2021-01-12T13:33:05.533" v="310" actId="208"/>
          <ac:cxnSpMkLst>
            <pc:docMk/>
            <pc:sldMk cId="4040497843" sldId="337"/>
            <ac:cxnSpMk id="43" creationId="{185B2C6C-026E-4DA8-BA5A-EFB92AA9B978}"/>
          </ac:cxnSpMkLst>
        </pc:cxnChg>
        <pc:cxnChg chg="mod">
          <ac:chgData name="Peter Green" userId="84a8dbd73bad1761" providerId="LiveId" clId="{1195020D-2789-4709-8A9B-30E6FCFCF910}" dt="2021-01-12T13:33:05.533" v="310" actId="208"/>
          <ac:cxnSpMkLst>
            <pc:docMk/>
            <pc:sldMk cId="4040497843" sldId="337"/>
            <ac:cxnSpMk id="44" creationId="{E4386AC4-8883-4F55-B94D-FE5ABCDD5E3F}"/>
          </ac:cxnSpMkLst>
        </pc:cxnChg>
        <pc:cxnChg chg="mod">
          <ac:chgData name="Peter Green" userId="84a8dbd73bad1761" providerId="LiveId" clId="{1195020D-2789-4709-8A9B-30E6FCFCF910}" dt="2021-01-12T13:33:05.533" v="310" actId="208"/>
          <ac:cxnSpMkLst>
            <pc:docMk/>
            <pc:sldMk cId="4040497843" sldId="337"/>
            <ac:cxnSpMk id="45" creationId="{807E6930-E039-48FF-BB1C-F46B0B3A812A}"/>
          </ac:cxnSpMkLst>
        </pc:cxnChg>
      </pc:sldChg>
      <pc:sldChg chg="addSp delSp modSp add mod">
        <pc:chgData name="Peter Green" userId="84a8dbd73bad1761" providerId="LiveId" clId="{1195020D-2789-4709-8A9B-30E6FCFCF910}" dt="2021-01-12T13:34:44.656" v="319" actId="207"/>
        <pc:sldMkLst>
          <pc:docMk/>
          <pc:sldMk cId="72060172" sldId="338"/>
        </pc:sldMkLst>
        <pc:spChg chg="mod">
          <ac:chgData name="Peter Green" userId="84a8dbd73bad1761" providerId="LiveId" clId="{1195020D-2789-4709-8A9B-30E6FCFCF910}" dt="2021-01-12T13:34:44.656" v="319" actId="207"/>
          <ac:spMkLst>
            <pc:docMk/>
            <pc:sldMk cId="72060172" sldId="338"/>
            <ac:spMk id="28" creationId="{8FF6927A-9877-43DE-999A-D6A08DA11072}"/>
          </ac:spMkLst>
        </pc:spChg>
        <pc:spChg chg="mod">
          <ac:chgData name="Peter Green" userId="84a8dbd73bad1761" providerId="LiveId" clId="{1195020D-2789-4709-8A9B-30E6FCFCF910}" dt="2021-01-12T13:34:30.866" v="317" actId="207"/>
          <ac:spMkLst>
            <pc:docMk/>
            <pc:sldMk cId="72060172" sldId="338"/>
            <ac:spMk id="30" creationId="{7154ADB7-C1F7-4A5C-A790-EB56173833DB}"/>
          </ac:spMkLst>
        </pc:spChg>
        <pc:spChg chg="mod">
          <ac:chgData name="Peter Green" userId="84a8dbd73bad1761" providerId="LiveId" clId="{1195020D-2789-4709-8A9B-30E6FCFCF910}" dt="2021-01-12T13:34:44.656" v="319" actId="207"/>
          <ac:spMkLst>
            <pc:docMk/>
            <pc:sldMk cId="72060172" sldId="338"/>
            <ac:spMk id="32" creationId="{C4857876-2375-43D0-BAB8-2932ED4B24FB}"/>
          </ac:spMkLst>
        </pc:spChg>
        <pc:spChg chg="add mod">
          <ac:chgData name="Peter Green" userId="84a8dbd73bad1761" providerId="LiveId" clId="{1195020D-2789-4709-8A9B-30E6FCFCF910}" dt="2021-01-12T13:34:28.187" v="316" actId="207"/>
          <ac:spMkLst>
            <pc:docMk/>
            <pc:sldMk cId="72060172" sldId="338"/>
            <ac:spMk id="34" creationId="{30CE65A5-0C6C-4E4B-B724-D4412FE55C1A}"/>
          </ac:spMkLst>
        </pc:spChg>
        <pc:spChg chg="mod">
          <ac:chgData name="Peter Green" userId="84a8dbd73bad1761" providerId="LiveId" clId="{1195020D-2789-4709-8A9B-30E6FCFCF910}" dt="2021-01-12T13:34:44.656" v="319" actId="207"/>
          <ac:spMkLst>
            <pc:docMk/>
            <pc:sldMk cId="72060172" sldId="338"/>
            <ac:spMk id="49" creationId="{0E392AA3-D441-44FA-B1F9-074A09EFCA8C}"/>
          </ac:spMkLst>
        </pc:spChg>
        <pc:spChg chg="mod">
          <ac:chgData name="Peter Green" userId="84a8dbd73bad1761" providerId="LiveId" clId="{1195020D-2789-4709-8A9B-30E6FCFCF910}" dt="2021-01-12T13:34:33.702" v="318" actId="207"/>
          <ac:spMkLst>
            <pc:docMk/>
            <pc:sldMk cId="72060172" sldId="338"/>
            <ac:spMk id="50" creationId="{A9A1C865-315B-440E-8725-4BA2C53EC1A0}"/>
          </ac:spMkLst>
        </pc:spChg>
        <pc:spChg chg="mod">
          <ac:chgData name="Peter Green" userId="84a8dbd73bad1761" providerId="LiveId" clId="{1195020D-2789-4709-8A9B-30E6FCFCF910}" dt="2021-01-12T13:34:44.656" v="319" actId="207"/>
          <ac:spMkLst>
            <pc:docMk/>
            <pc:sldMk cId="72060172" sldId="338"/>
            <ac:spMk id="55" creationId="{6ADDD56A-F299-4AF9-B529-4AA3F7DE3288}"/>
          </ac:spMkLst>
        </pc:spChg>
        <pc:spChg chg="del">
          <ac:chgData name="Peter Green" userId="84a8dbd73bad1761" providerId="LiveId" clId="{1195020D-2789-4709-8A9B-30E6FCFCF910}" dt="2021-01-12T13:34:18.629" v="314" actId="478"/>
          <ac:spMkLst>
            <pc:docMk/>
            <pc:sldMk cId="72060172" sldId="338"/>
            <ac:spMk id="58" creationId="{4EE488BD-42B0-47F9-8BA7-5A098EA5BA75}"/>
          </ac:spMkLst>
        </pc:spChg>
      </pc:sldChg>
      <pc:sldChg chg="delSp modSp add mod">
        <pc:chgData name="Peter Green" userId="84a8dbd73bad1761" providerId="LiveId" clId="{1195020D-2789-4709-8A9B-30E6FCFCF910}" dt="2021-01-12T13:35:18.758" v="338" actId="478"/>
        <pc:sldMkLst>
          <pc:docMk/>
          <pc:sldMk cId="603102819" sldId="339"/>
        </pc:sldMkLst>
        <pc:spChg chg="del">
          <ac:chgData name="Peter Green" userId="84a8dbd73bad1761" providerId="LiveId" clId="{1195020D-2789-4709-8A9B-30E6FCFCF910}" dt="2021-01-12T13:35:11.002" v="335" actId="478"/>
          <ac:spMkLst>
            <pc:docMk/>
            <pc:sldMk cId="603102819" sldId="339"/>
            <ac:spMk id="28" creationId="{8FF6927A-9877-43DE-999A-D6A08DA11072}"/>
          </ac:spMkLst>
        </pc:spChg>
        <pc:spChg chg="del">
          <ac:chgData name="Peter Green" userId="84a8dbd73bad1761" providerId="LiveId" clId="{1195020D-2789-4709-8A9B-30E6FCFCF910}" dt="2021-01-12T13:35:13.704" v="336" actId="478"/>
          <ac:spMkLst>
            <pc:docMk/>
            <pc:sldMk cId="603102819" sldId="339"/>
            <ac:spMk id="32" creationId="{C4857876-2375-43D0-BAB8-2932ED4B24FB}"/>
          </ac:spMkLst>
        </pc:spChg>
        <pc:spChg chg="mod">
          <ac:chgData name="Peter Green" userId="84a8dbd73bad1761" providerId="LiveId" clId="{1195020D-2789-4709-8A9B-30E6FCFCF910}" dt="2021-01-12T13:35:06.724" v="334" actId="207"/>
          <ac:spMkLst>
            <pc:docMk/>
            <pc:sldMk cId="603102819" sldId="339"/>
            <ac:spMk id="34" creationId="{30CE65A5-0C6C-4E4B-B724-D4412FE55C1A}"/>
          </ac:spMkLst>
        </pc:spChg>
        <pc:spChg chg="del">
          <ac:chgData name="Peter Green" userId="84a8dbd73bad1761" providerId="LiveId" clId="{1195020D-2789-4709-8A9B-30E6FCFCF910}" dt="2021-01-12T13:35:11.002" v="335" actId="478"/>
          <ac:spMkLst>
            <pc:docMk/>
            <pc:sldMk cId="603102819" sldId="339"/>
            <ac:spMk id="47" creationId="{DEA5710F-0949-4B98-98D6-3CF1D3C2ABEF}"/>
          </ac:spMkLst>
        </pc:spChg>
        <pc:spChg chg="del">
          <ac:chgData name="Peter Green" userId="84a8dbd73bad1761" providerId="LiveId" clId="{1195020D-2789-4709-8A9B-30E6FCFCF910}" dt="2021-01-12T13:35:11.002" v="335" actId="478"/>
          <ac:spMkLst>
            <pc:docMk/>
            <pc:sldMk cId="603102819" sldId="339"/>
            <ac:spMk id="48" creationId="{AC0DC7C6-CC33-4F74-9279-C5402FCDE667}"/>
          </ac:spMkLst>
        </pc:spChg>
        <pc:spChg chg="del">
          <ac:chgData name="Peter Green" userId="84a8dbd73bad1761" providerId="LiveId" clId="{1195020D-2789-4709-8A9B-30E6FCFCF910}" dt="2021-01-12T13:35:11.002" v="335" actId="478"/>
          <ac:spMkLst>
            <pc:docMk/>
            <pc:sldMk cId="603102819" sldId="339"/>
            <ac:spMk id="49" creationId="{0E392AA3-D441-44FA-B1F9-074A09EFCA8C}"/>
          </ac:spMkLst>
        </pc:spChg>
        <pc:spChg chg="del">
          <ac:chgData name="Peter Green" userId="84a8dbd73bad1761" providerId="LiveId" clId="{1195020D-2789-4709-8A9B-30E6FCFCF910}" dt="2021-01-12T13:35:13.704" v="336" actId="478"/>
          <ac:spMkLst>
            <pc:docMk/>
            <pc:sldMk cId="603102819" sldId="339"/>
            <ac:spMk id="53" creationId="{4750FA98-91C3-4ADE-80F0-0FD0B787852E}"/>
          </ac:spMkLst>
        </pc:spChg>
        <pc:spChg chg="del">
          <ac:chgData name="Peter Green" userId="84a8dbd73bad1761" providerId="LiveId" clId="{1195020D-2789-4709-8A9B-30E6FCFCF910}" dt="2021-01-12T13:35:13.704" v="336" actId="478"/>
          <ac:spMkLst>
            <pc:docMk/>
            <pc:sldMk cId="603102819" sldId="339"/>
            <ac:spMk id="54" creationId="{172772AD-08B0-4E9D-B06A-23115BEB111E}"/>
          </ac:spMkLst>
        </pc:spChg>
        <pc:spChg chg="del">
          <ac:chgData name="Peter Green" userId="84a8dbd73bad1761" providerId="LiveId" clId="{1195020D-2789-4709-8A9B-30E6FCFCF910}" dt="2021-01-12T13:35:17.002" v="337" actId="478"/>
          <ac:spMkLst>
            <pc:docMk/>
            <pc:sldMk cId="603102819" sldId="339"/>
            <ac:spMk id="55" creationId="{6ADDD56A-F299-4AF9-B529-4AA3F7DE3288}"/>
          </ac:spMkLst>
        </pc:spChg>
        <pc:cxnChg chg="del">
          <ac:chgData name="Peter Green" userId="84a8dbd73bad1761" providerId="LiveId" clId="{1195020D-2789-4709-8A9B-30E6FCFCF910}" dt="2021-01-12T13:35:11.002" v="335" actId="478"/>
          <ac:cxnSpMkLst>
            <pc:docMk/>
            <pc:sldMk cId="603102819" sldId="339"/>
            <ac:cxnSpMk id="17" creationId="{14BAC19D-BAED-434E-B462-1C4036494D49}"/>
          </ac:cxnSpMkLst>
        </pc:cxnChg>
        <pc:cxnChg chg="del">
          <ac:chgData name="Peter Green" userId="84a8dbd73bad1761" providerId="LiveId" clId="{1195020D-2789-4709-8A9B-30E6FCFCF910}" dt="2021-01-12T13:35:18.758" v="338" actId="478"/>
          <ac:cxnSpMkLst>
            <pc:docMk/>
            <pc:sldMk cId="603102819" sldId="339"/>
            <ac:cxnSpMk id="29" creationId="{7E4881E5-3CA2-43A2-B687-89ED91C3EB61}"/>
          </ac:cxnSpMkLst>
        </pc:cxnChg>
        <pc:cxnChg chg="del">
          <ac:chgData name="Peter Green" userId="84a8dbd73bad1761" providerId="LiveId" clId="{1195020D-2789-4709-8A9B-30E6FCFCF910}" dt="2021-01-12T13:35:11.002" v="335" actId="478"/>
          <ac:cxnSpMkLst>
            <pc:docMk/>
            <pc:sldMk cId="603102819" sldId="339"/>
            <ac:cxnSpMk id="31" creationId="{06DB100C-1E07-4E12-8AFA-8C252D3C6A53}"/>
          </ac:cxnSpMkLst>
        </pc:cxnChg>
        <pc:cxnChg chg="del">
          <ac:chgData name="Peter Green" userId="84a8dbd73bad1761" providerId="LiveId" clId="{1195020D-2789-4709-8A9B-30E6FCFCF910}" dt="2021-01-12T13:35:11.002" v="335" actId="478"/>
          <ac:cxnSpMkLst>
            <pc:docMk/>
            <pc:sldMk cId="603102819" sldId="339"/>
            <ac:cxnSpMk id="33" creationId="{34E6D722-5AB5-4C6F-A540-D63E3F888A9E}"/>
          </ac:cxnSpMkLst>
        </pc:cxnChg>
        <pc:cxnChg chg="del">
          <ac:chgData name="Peter Green" userId="84a8dbd73bad1761" providerId="LiveId" clId="{1195020D-2789-4709-8A9B-30E6FCFCF910}" dt="2021-01-12T13:35:11.002" v="335" actId="478"/>
          <ac:cxnSpMkLst>
            <pc:docMk/>
            <pc:sldMk cId="603102819" sldId="339"/>
            <ac:cxnSpMk id="35" creationId="{66671E31-1654-4F37-8C3A-E1C2A21CA56C}"/>
          </ac:cxnSpMkLst>
        </pc:cxnChg>
        <pc:cxnChg chg="del">
          <ac:chgData name="Peter Green" userId="84a8dbd73bad1761" providerId="LiveId" clId="{1195020D-2789-4709-8A9B-30E6FCFCF910}" dt="2021-01-12T13:35:13.704" v="336" actId="478"/>
          <ac:cxnSpMkLst>
            <pc:docMk/>
            <pc:sldMk cId="603102819" sldId="339"/>
            <ac:cxnSpMk id="43" creationId="{185B2C6C-026E-4DA8-BA5A-EFB92AA9B978}"/>
          </ac:cxnSpMkLst>
        </pc:cxnChg>
        <pc:cxnChg chg="del">
          <ac:chgData name="Peter Green" userId="84a8dbd73bad1761" providerId="LiveId" clId="{1195020D-2789-4709-8A9B-30E6FCFCF910}" dt="2021-01-12T13:35:13.704" v="336" actId="478"/>
          <ac:cxnSpMkLst>
            <pc:docMk/>
            <pc:sldMk cId="603102819" sldId="339"/>
            <ac:cxnSpMk id="44" creationId="{E4386AC4-8883-4F55-B94D-FE5ABCDD5E3F}"/>
          </ac:cxnSpMkLst>
        </pc:cxnChg>
        <pc:cxnChg chg="del">
          <ac:chgData name="Peter Green" userId="84a8dbd73bad1761" providerId="LiveId" clId="{1195020D-2789-4709-8A9B-30E6FCFCF910}" dt="2021-01-12T13:35:13.704" v="336" actId="478"/>
          <ac:cxnSpMkLst>
            <pc:docMk/>
            <pc:sldMk cId="603102819" sldId="339"/>
            <ac:cxnSpMk id="45" creationId="{807E6930-E039-48FF-BB1C-F46B0B3A812A}"/>
          </ac:cxnSpMkLst>
        </pc:cxnChg>
      </pc:sldChg>
      <pc:sldChg chg="addSp delSp modSp add del mod">
        <pc:chgData name="Peter Green" userId="84a8dbd73bad1761" providerId="LiveId" clId="{1195020D-2789-4709-8A9B-30E6FCFCF910}" dt="2021-01-12T15:03:06.153" v="907" actId="47"/>
        <pc:sldMkLst>
          <pc:docMk/>
          <pc:sldMk cId="2262132636" sldId="340"/>
        </pc:sldMkLst>
        <pc:spChg chg="mod">
          <ac:chgData name="Peter Green" userId="84a8dbd73bad1761" providerId="LiveId" clId="{1195020D-2789-4709-8A9B-30E6FCFCF910}" dt="2021-01-12T14:53:43.218" v="368" actId="20577"/>
          <ac:spMkLst>
            <pc:docMk/>
            <pc:sldMk cId="2262132636" sldId="340"/>
            <ac:spMk id="2" creationId="{641486C0-7EE9-4DF2-9155-18C6059CF46F}"/>
          </ac:spMkLst>
        </pc:spChg>
        <pc:spChg chg="add mod">
          <ac:chgData name="Peter Green" userId="84a8dbd73bad1761" providerId="LiveId" clId="{1195020D-2789-4709-8A9B-30E6FCFCF910}" dt="2021-01-12T15:00:16.065" v="771" actId="1037"/>
          <ac:spMkLst>
            <pc:docMk/>
            <pc:sldMk cId="2262132636" sldId="340"/>
            <ac:spMk id="3" creationId="{784EFBC3-03D4-4CE2-B8DC-2B712A89BC90}"/>
          </ac:spMkLst>
        </pc:spChg>
        <pc:spChg chg="add mod">
          <ac:chgData name="Peter Green" userId="84a8dbd73bad1761" providerId="LiveId" clId="{1195020D-2789-4709-8A9B-30E6FCFCF910}" dt="2021-01-12T15:00:09.806" v="755" actId="20577"/>
          <ac:spMkLst>
            <pc:docMk/>
            <pc:sldMk cId="2262132636" sldId="340"/>
            <ac:spMk id="4" creationId="{C075ABEA-4405-40C8-A373-43E9EEBC43EB}"/>
          </ac:spMkLst>
        </pc:spChg>
        <pc:spChg chg="add mod">
          <ac:chgData name="Peter Green" userId="84a8dbd73bad1761" providerId="LiveId" clId="{1195020D-2789-4709-8A9B-30E6FCFCF910}" dt="2021-01-12T15:00:16.065" v="771" actId="1037"/>
          <ac:spMkLst>
            <pc:docMk/>
            <pc:sldMk cId="2262132636" sldId="340"/>
            <ac:spMk id="5" creationId="{3DFD18F8-4670-4D40-BD5B-75AF044E7500}"/>
          </ac:spMkLst>
        </pc:spChg>
        <pc:spChg chg="del">
          <ac:chgData name="Peter Green" userId="84a8dbd73bad1761" providerId="LiveId" clId="{1195020D-2789-4709-8A9B-30E6FCFCF910}" dt="2021-01-12T14:53:47.440" v="369" actId="478"/>
          <ac:spMkLst>
            <pc:docMk/>
            <pc:sldMk cId="2262132636" sldId="340"/>
            <ac:spMk id="30" creationId="{7154ADB7-C1F7-4A5C-A790-EB56173833DB}"/>
          </ac:spMkLst>
        </pc:spChg>
        <pc:spChg chg="del">
          <ac:chgData name="Peter Green" userId="84a8dbd73bad1761" providerId="LiveId" clId="{1195020D-2789-4709-8A9B-30E6FCFCF910}" dt="2021-01-12T14:53:47.440" v="369" actId="478"/>
          <ac:spMkLst>
            <pc:docMk/>
            <pc:sldMk cId="2262132636" sldId="340"/>
            <ac:spMk id="34" creationId="{30CE65A5-0C6C-4E4B-B724-D4412FE55C1A}"/>
          </ac:spMkLst>
        </pc:spChg>
        <pc:spChg chg="del">
          <ac:chgData name="Peter Green" userId="84a8dbd73bad1761" providerId="LiveId" clId="{1195020D-2789-4709-8A9B-30E6FCFCF910}" dt="2021-01-12T14:53:49.706" v="370" actId="478"/>
          <ac:spMkLst>
            <pc:docMk/>
            <pc:sldMk cId="2262132636" sldId="340"/>
            <ac:spMk id="46" creationId="{96204D7E-8413-43B7-827B-7B45FCEF3049}"/>
          </ac:spMkLst>
        </pc:spChg>
        <pc:spChg chg="del">
          <ac:chgData name="Peter Green" userId="84a8dbd73bad1761" providerId="LiveId" clId="{1195020D-2789-4709-8A9B-30E6FCFCF910}" dt="2021-01-12T14:53:47.440" v="369" actId="478"/>
          <ac:spMkLst>
            <pc:docMk/>
            <pc:sldMk cId="2262132636" sldId="340"/>
            <ac:spMk id="50" creationId="{A9A1C865-315B-440E-8725-4BA2C53EC1A0}"/>
          </ac:spMkLst>
        </pc:spChg>
        <pc:spChg chg="del">
          <ac:chgData name="Peter Green" userId="84a8dbd73bad1761" providerId="LiveId" clId="{1195020D-2789-4709-8A9B-30E6FCFCF910}" dt="2021-01-12T14:53:47.440" v="369" actId="478"/>
          <ac:spMkLst>
            <pc:docMk/>
            <pc:sldMk cId="2262132636" sldId="340"/>
            <ac:spMk id="51" creationId="{DB5D5122-F281-4546-B548-B27ED12B85E2}"/>
          </ac:spMkLst>
        </pc:spChg>
        <pc:spChg chg="del">
          <ac:chgData name="Peter Green" userId="84a8dbd73bad1761" providerId="LiveId" clId="{1195020D-2789-4709-8A9B-30E6FCFCF910}" dt="2021-01-12T14:53:47.440" v="369" actId="478"/>
          <ac:spMkLst>
            <pc:docMk/>
            <pc:sldMk cId="2262132636" sldId="340"/>
            <ac:spMk id="52" creationId="{177084E8-A86B-40CD-8A1E-0A01B5035418}"/>
          </ac:spMkLst>
        </pc:spChg>
        <pc:spChg chg="del">
          <ac:chgData name="Peter Green" userId="84a8dbd73bad1761" providerId="LiveId" clId="{1195020D-2789-4709-8A9B-30E6FCFCF910}" dt="2021-01-12T14:53:47.440" v="369" actId="478"/>
          <ac:spMkLst>
            <pc:docMk/>
            <pc:sldMk cId="2262132636" sldId="340"/>
            <ac:spMk id="56" creationId="{73EC28A3-3E6B-4846-B99F-8987F4D70F2A}"/>
          </ac:spMkLst>
        </pc:spChg>
        <pc:spChg chg="del">
          <ac:chgData name="Peter Green" userId="84a8dbd73bad1761" providerId="LiveId" clId="{1195020D-2789-4709-8A9B-30E6FCFCF910}" dt="2021-01-12T14:53:47.440" v="369" actId="478"/>
          <ac:spMkLst>
            <pc:docMk/>
            <pc:sldMk cId="2262132636" sldId="340"/>
            <ac:spMk id="57" creationId="{F1E82E99-BB97-4E0E-B85F-CD1A8E9E32B5}"/>
          </ac:spMkLst>
        </pc:spChg>
        <pc:cxnChg chg="del">
          <ac:chgData name="Peter Green" userId="84a8dbd73bad1761" providerId="LiveId" clId="{1195020D-2789-4709-8A9B-30E6FCFCF910}" dt="2021-01-12T14:53:47.440" v="369" actId="478"/>
          <ac:cxnSpMkLst>
            <pc:docMk/>
            <pc:sldMk cId="2262132636" sldId="340"/>
            <ac:cxnSpMk id="27" creationId="{2279948E-CAB5-415F-A2D3-284D62C29DF7}"/>
          </ac:cxnSpMkLst>
        </pc:cxnChg>
        <pc:cxnChg chg="del">
          <ac:chgData name="Peter Green" userId="84a8dbd73bad1761" providerId="LiveId" clId="{1195020D-2789-4709-8A9B-30E6FCFCF910}" dt="2021-01-12T14:53:47.440" v="369" actId="478"/>
          <ac:cxnSpMkLst>
            <pc:docMk/>
            <pc:sldMk cId="2262132636" sldId="340"/>
            <ac:cxnSpMk id="40" creationId="{766C03A1-5DD8-4AED-B875-FE0E2BC27412}"/>
          </ac:cxnSpMkLst>
        </pc:cxnChg>
        <pc:cxnChg chg="del">
          <ac:chgData name="Peter Green" userId="84a8dbd73bad1761" providerId="LiveId" clId="{1195020D-2789-4709-8A9B-30E6FCFCF910}" dt="2021-01-12T14:53:47.440" v="369" actId="478"/>
          <ac:cxnSpMkLst>
            <pc:docMk/>
            <pc:sldMk cId="2262132636" sldId="340"/>
            <ac:cxnSpMk id="41" creationId="{6DD9A944-FD7E-4965-8079-3B946F18B944}"/>
          </ac:cxnSpMkLst>
        </pc:cxnChg>
        <pc:cxnChg chg="del">
          <ac:chgData name="Peter Green" userId="84a8dbd73bad1761" providerId="LiveId" clId="{1195020D-2789-4709-8A9B-30E6FCFCF910}" dt="2021-01-12T14:53:47.440" v="369" actId="478"/>
          <ac:cxnSpMkLst>
            <pc:docMk/>
            <pc:sldMk cId="2262132636" sldId="340"/>
            <ac:cxnSpMk id="42" creationId="{AC2DA413-E4F1-45F5-A218-77A3D6901A27}"/>
          </ac:cxnSpMkLst>
        </pc:cxnChg>
      </pc:sldChg>
      <pc:sldChg chg="modSp add mod">
        <pc:chgData name="Peter Green" userId="84a8dbd73bad1761" providerId="LiveId" clId="{1195020D-2789-4709-8A9B-30E6FCFCF910}" dt="2021-01-12T15:03:00.606" v="906" actId="1076"/>
        <pc:sldMkLst>
          <pc:docMk/>
          <pc:sldMk cId="1247347040" sldId="341"/>
        </pc:sldMkLst>
        <pc:spChg chg="mod">
          <ac:chgData name="Peter Green" userId="84a8dbd73bad1761" providerId="LiveId" clId="{1195020D-2789-4709-8A9B-30E6FCFCF910}" dt="2021-01-12T15:03:00.606" v="906" actId="1076"/>
          <ac:spMkLst>
            <pc:docMk/>
            <pc:sldMk cId="1247347040" sldId="341"/>
            <ac:spMk id="3" creationId="{784EFBC3-03D4-4CE2-B8DC-2B712A89BC90}"/>
          </ac:spMkLst>
        </pc:spChg>
        <pc:spChg chg="mod">
          <ac:chgData name="Peter Green" userId="84a8dbd73bad1761" providerId="LiveId" clId="{1195020D-2789-4709-8A9B-30E6FCFCF910}" dt="2021-01-12T15:02:55.256" v="905" actId="1076"/>
          <ac:spMkLst>
            <pc:docMk/>
            <pc:sldMk cId="1247347040" sldId="341"/>
            <ac:spMk id="4" creationId="{C075ABEA-4405-40C8-A373-43E9EEBC43EB}"/>
          </ac:spMkLst>
        </pc:spChg>
        <pc:spChg chg="mod">
          <ac:chgData name="Peter Green" userId="84a8dbd73bad1761" providerId="LiveId" clId="{1195020D-2789-4709-8A9B-30E6FCFCF910}" dt="2021-01-12T15:03:00.606" v="906" actId="1076"/>
          <ac:spMkLst>
            <pc:docMk/>
            <pc:sldMk cId="1247347040" sldId="341"/>
            <ac:spMk id="5" creationId="{3DFD18F8-4670-4D40-BD5B-75AF044E7500}"/>
          </ac:spMkLst>
        </pc:spChg>
      </pc:sldChg>
      <pc:sldChg chg="delSp add mod">
        <pc:chgData name="Peter Green" userId="84a8dbd73bad1761" providerId="LiveId" clId="{1195020D-2789-4709-8A9B-30E6FCFCF910}" dt="2021-01-12T15:03:19.100" v="909" actId="478"/>
        <pc:sldMkLst>
          <pc:docMk/>
          <pc:sldMk cId="223674408" sldId="342"/>
        </pc:sldMkLst>
        <pc:spChg chg="del">
          <ac:chgData name="Peter Green" userId="84a8dbd73bad1761" providerId="LiveId" clId="{1195020D-2789-4709-8A9B-30E6FCFCF910}" dt="2021-01-12T15:03:19.100" v="909" actId="478"/>
          <ac:spMkLst>
            <pc:docMk/>
            <pc:sldMk cId="223674408" sldId="342"/>
            <ac:spMk id="3" creationId="{784EFBC3-03D4-4CE2-B8DC-2B712A89BC90}"/>
          </ac:spMkLst>
        </pc:spChg>
        <pc:spChg chg="del">
          <ac:chgData name="Peter Green" userId="84a8dbd73bad1761" providerId="LiveId" clId="{1195020D-2789-4709-8A9B-30E6FCFCF910}" dt="2021-01-12T15:03:19.100" v="909" actId="478"/>
          <ac:spMkLst>
            <pc:docMk/>
            <pc:sldMk cId="223674408" sldId="342"/>
            <ac:spMk id="5" creationId="{3DFD18F8-4670-4D40-BD5B-75AF044E7500}"/>
          </ac:spMkLst>
        </pc:spChg>
      </pc:sldChg>
      <pc:sldChg chg="addSp modSp add mod">
        <pc:chgData name="Peter Green" userId="84a8dbd73bad1761" providerId="LiveId" clId="{1195020D-2789-4709-8A9B-30E6FCFCF910}" dt="2021-01-12T15:05:27.463" v="1100" actId="207"/>
        <pc:sldMkLst>
          <pc:docMk/>
          <pc:sldMk cId="3449968661" sldId="343"/>
        </pc:sldMkLst>
        <pc:spChg chg="mod">
          <ac:chgData name="Peter Green" userId="84a8dbd73bad1761" providerId="LiveId" clId="{1195020D-2789-4709-8A9B-30E6FCFCF910}" dt="2021-01-12T15:04:05.596" v="911" actId="207"/>
          <ac:spMkLst>
            <pc:docMk/>
            <pc:sldMk cId="3449968661" sldId="343"/>
            <ac:spMk id="3" creationId="{784EFBC3-03D4-4CE2-B8DC-2B712A89BC90}"/>
          </ac:spMkLst>
        </pc:spChg>
        <pc:spChg chg="add mod">
          <ac:chgData name="Peter Green" userId="84a8dbd73bad1761" providerId="LiveId" clId="{1195020D-2789-4709-8A9B-30E6FCFCF910}" dt="2021-01-12T15:05:27.463" v="1100" actId="207"/>
          <ac:spMkLst>
            <pc:docMk/>
            <pc:sldMk cId="3449968661" sldId="343"/>
            <ac:spMk id="6" creationId="{5556F7B3-D12B-4E4D-BB35-243439081524}"/>
          </ac:spMkLst>
        </pc:spChg>
      </pc:sldChg>
      <pc:sldChg chg="modSp add mod">
        <pc:chgData name="Peter Green" userId="84a8dbd73bad1761" providerId="LiveId" clId="{1195020D-2789-4709-8A9B-30E6FCFCF910}" dt="2021-01-12T15:09:43.206" v="1343" actId="20577"/>
        <pc:sldMkLst>
          <pc:docMk/>
          <pc:sldMk cId="620651066" sldId="344"/>
        </pc:sldMkLst>
        <pc:spChg chg="mod">
          <ac:chgData name="Peter Green" userId="84a8dbd73bad1761" providerId="LiveId" clId="{1195020D-2789-4709-8A9B-30E6FCFCF910}" dt="2021-01-12T15:07:48.530" v="1156" actId="207"/>
          <ac:spMkLst>
            <pc:docMk/>
            <pc:sldMk cId="620651066" sldId="344"/>
            <ac:spMk id="3" creationId="{784EFBC3-03D4-4CE2-B8DC-2B712A89BC90}"/>
          </ac:spMkLst>
        </pc:spChg>
        <pc:spChg chg="ord">
          <ac:chgData name="Peter Green" userId="84a8dbd73bad1761" providerId="LiveId" clId="{1195020D-2789-4709-8A9B-30E6FCFCF910}" dt="2021-01-12T15:06:10.061" v="1103" actId="167"/>
          <ac:spMkLst>
            <pc:docMk/>
            <pc:sldMk cId="620651066" sldId="344"/>
            <ac:spMk id="4" creationId="{C075ABEA-4405-40C8-A373-43E9EEBC43EB}"/>
          </ac:spMkLst>
        </pc:spChg>
        <pc:spChg chg="mod">
          <ac:chgData name="Peter Green" userId="84a8dbd73bad1761" providerId="LiveId" clId="{1195020D-2789-4709-8A9B-30E6FCFCF910}" dt="2021-01-12T15:09:43.206" v="1343" actId="20577"/>
          <ac:spMkLst>
            <pc:docMk/>
            <pc:sldMk cId="620651066" sldId="344"/>
            <ac:spMk id="6" creationId="{5556F7B3-D12B-4E4D-BB35-243439081524}"/>
          </ac:spMkLst>
        </pc:spChg>
      </pc:sldChg>
      <pc:sldChg chg="modSp add mod">
        <pc:chgData name="Peter Green" userId="84a8dbd73bad1761" providerId="LiveId" clId="{1195020D-2789-4709-8A9B-30E6FCFCF910}" dt="2021-01-12T15:09:25.169" v="1279" actId="20577"/>
        <pc:sldMkLst>
          <pc:docMk/>
          <pc:sldMk cId="650300238" sldId="345"/>
        </pc:sldMkLst>
        <pc:spChg chg="mod">
          <ac:chgData name="Peter Green" userId="84a8dbd73bad1761" providerId="LiveId" clId="{1195020D-2789-4709-8A9B-30E6FCFCF910}" dt="2021-01-12T15:08:13.792" v="1158" actId="207"/>
          <ac:spMkLst>
            <pc:docMk/>
            <pc:sldMk cId="650300238" sldId="345"/>
            <ac:spMk id="3" creationId="{784EFBC3-03D4-4CE2-B8DC-2B712A89BC90}"/>
          </ac:spMkLst>
        </pc:spChg>
        <pc:spChg chg="mod">
          <ac:chgData name="Peter Green" userId="84a8dbd73bad1761" providerId="LiveId" clId="{1195020D-2789-4709-8A9B-30E6FCFCF910}" dt="2021-01-12T15:09:25.169" v="1279" actId="20577"/>
          <ac:spMkLst>
            <pc:docMk/>
            <pc:sldMk cId="650300238" sldId="345"/>
            <ac:spMk id="6" creationId="{5556F7B3-D12B-4E4D-BB35-243439081524}"/>
          </ac:spMkLst>
        </pc:spChg>
      </pc:sldChg>
      <pc:sldChg chg="modSp add mod">
        <pc:chgData name="Peter Green" userId="84a8dbd73bad1761" providerId="LiveId" clId="{1195020D-2789-4709-8A9B-30E6FCFCF910}" dt="2021-01-12T15:10:18.006" v="1424" actId="207"/>
        <pc:sldMkLst>
          <pc:docMk/>
          <pc:sldMk cId="1629600564" sldId="346"/>
        </pc:sldMkLst>
        <pc:spChg chg="mod">
          <ac:chgData name="Peter Green" userId="84a8dbd73bad1761" providerId="LiveId" clId="{1195020D-2789-4709-8A9B-30E6FCFCF910}" dt="2021-01-12T15:10:18.006" v="1424" actId="207"/>
          <ac:spMkLst>
            <pc:docMk/>
            <pc:sldMk cId="1629600564" sldId="346"/>
            <ac:spMk id="3" creationId="{784EFBC3-03D4-4CE2-B8DC-2B712A89BC90}"/>
          </ac:spMkLst>
        </pc:spChg>
        <pc:spChg chg="mod">
          <ac:chgData name="Peter Green" userId="84a8dbd73bad1761" providerId="LiveId" clId="{1195020D-2789-4709-8A9B-30E6FCFCF910}" dt="2021-01-12T15:10:10.794" v="1423" actId="20577"/>
          <ac:spMkLst>
            <pc:docMk/>
            <pc:sldMk cId="1629600564" sldId="346"/>
            <ac:spMk id="6" creationId="{5556F7B3-D12B-4E4D-BB35-243439081524}"/>
          </ac:spMkLst>
        </pc:spChg>
      </pc:sldChg>
      <pc:sldChg chg="addSp delSp modSp add mod">
        <pc:chgData name="Peter Green" userId="84a8dbd73bad1761" providerId="LiveId" clId="{1195020D-2789-4709-8A9B-30E6FCFCF910}" dt="2021-01-12T15:37:06.244" v="2363" actId="20577"/>
        <pc:sldMkLst>
          <pc:docMk/>
          <pc:sldMk cId="2021804210" sldId="347"/>
        </pc:sldMkLst>
        <pc:spChg chg="del mod">
          <ac:chgData name="Peter Green" userId="84a8dbd73bad1761" providerId="LiveId" clId="{1195020D-2789-4709-8A9B-30E6FCFCF910}" dt="2021-01-12T15:22:11.161" v="1604" actId="478"/>
          <ac:spMkLst>
            <pc:docMk/>
            <pc:sldMk cId="2021804210" sldId="347"/>
            <ac:spMk id="2" creationId="{641486C0-7EE9-4DF2-9155-18C6059CF46F}"/>
          </ac:spMkLst>
        </pc:spChg>
        <pc:spChg chg="del">
          <ac:chgData name="Peter Green" userId="84a8dbd73bad1761" providerId="LiveId" clId="{1195020D-2789-4709-8A9B-30E6FCFCF910}" dt="2021-01-12T15:10:46.606" v="1426" actId="478"/>
          <ac:spMkLst>
            <pc:docMk/>
            <pc:sldMk cId="2021804210" sldId="347"/>
            <ac:spMk id="3" creationId="{784EFBC3-03D4-4CE2-B8DC-2B712A89BC90}"/>
          </ac:spMkLst>
        </pc:spChg>
        <pc:spChg chg="del">
          <ac:chgData name="Peter Green" userId="84a8dbd73bad1761" providerId="LiveId" clId="{1195020D-2789-4709-8A9B-30E6FCFCF910}" dt="2021-01-12T15:10:50.191" v="1427" actId="478"/>
          <ac:spMkLst>
            <pc:docMk/>
            <pc:sldMk cId="2021804210" sldId="347"/>
            <ac:spMk id="4" creationId="{C075ABEA-4405-40C8-A373-43E9EEBC43EB}"/>
          </ac:spMkLst>
        </pc:spChg>
        <pc:spChg chg="del">
          <ac:chgData name="Peter Green" userId="84a8dbd73bad1761" providerId="LiveId" clId="{1195020D-2789-4709-8A9B-30E6FCFCF910}" dt="2021-01-12T15:10:46.606" v="1426" actId="478"/>
          <ac:spMkLst>
            <pc:docMk/>
            <pc:sldMk cId="2021804210" sldId="347"/>
            <ac:spMk id="5" creationId="{3DFD18F8-4670-4D40-BD5B-75AF044E7500}"/>
          </ac:spMkLst>
        </pc:spChg>
        <pc:spChg chg="del">
          <ac:chgData name="Peter Green" userId="84a8dbd73bad1761" providerId="LiveId" clId="{1195020D-2789-4709-8A9B-30E6FCFCF910}" dt="2021-01-12T15:10:46.606" v="1426" actId="478"/>
          <ac:spMkLst>
            <pc:docMk/>
            <pc:sldMk cId="2021804210" sldId="347"/>
            <ac:spMk id="6" creationId="{5556F7B3-D12B-4E4D-BB35-243439081524}"/>
          </ac:spMkLst>
        </pc:spChg>
        <pc:spChg chg="add del mod">
          <ac:chgData name="Peter Green" userId="84a8dbd73bad1761" providerId="LiveId" clId="{1195020D-2789-4709-8A9B-30E6FCFCF910}" dt="2021-01-12T15:15:07.265" v="1534" actId="478"/>
          <ac:spMkLst>
            <pc:docMk/>
            <pc:sldMk cId="2021804210" sldId="347"/>
            <ac:spMk id="7" creationId="{053BA694-B54D-4F65-8DD9-9275A0182E83}"/>
          </ac:spMkLst>
        </pc:spChg>
        <pc:spChg chg="add mod">
          <ac:chgData name="Peter Green" userId="84a8dbd73bad1761" providerId="LiveId" clId="{1195020D-2789-4709-8A9B-30E6FCFCF910}" dt="2021-01-12T15:17:26.796" v="1552" actId="1035"/>
          <ac:spMkLst>
            <pc:docMk/>
            <pc:sldMk cId="2021804210" sldId="347"/>
            <ac:spMk id="8" creationId="{6B17CD19-25BF-42BF-8AF1-2074549E094E}"/>
          </ac:spMkLst>
        </pc:spChg>
        <pc:spChg chg="add mod">
          <ac:chgData name="Peter Green" userId="84a8dbd73bad1761" providerId="LiveId" clId="{1195020D-2789-4709-8A9B-30E6FCFCF910}" dt="2021-01-12T15:17:26.796" v="1552" actId="1035"/>
          <ac:spMkLst>
            <pc:docMk/>
            <pc:sldMk cId="2021804210" sldId="347"/>
            <ac:spMk id="9" creationId="{8D275B82-D541-4815-961B-B7A899CA6482}"/>
          </ac:spMkLst>
        </pc:spChg>
        <pc:spChg chg="add mod">
          <ac:chgData name="Peter Green" userId="84a8dbd73bad1761" providerId="LiveId" clId="{1195020D-2789-4709-8A9B-30E6FCFCF910}" dt="2021-01-12T15:27:34.403" v="1814" actId="20577"/>
          <ac:spMkLst>
            <pc:docMk/>
            <pc:sldMk cId="2021804210" sldId="347"/>
            <ac:spMk id="10" creationId="{0A28B05F-5680-45DD-87D7-F8FB32BCF4C1}"/>
          </ac:spMkLst>
        </pc:spChg>
        <pc:spChg chg="add mod">
          <ac:chgData name="Peter Green" userId="84a8dbd73bad1761" providerId="LiveId" clId="{1195020D-2789-4709-8A9B-30E6FCFCF910}" dt="2021-01-12T15:27:45.316" v="1820" actId="20577"/>
          <ac:spMkLst>
            <pc:docMk/>
            <pc:sldMk cId="2021804210" sldId="347"/>
            <ac:spMk id="11" creationId="{553C4377-B143-4061-A10D-967BE6344705}"/>
          </ac:spMkLst>
        </pc:spChg>
        <pc:spChg chg="add mod">
          <ac:chgData name="Peter Green" userId="84a8dbd73bad1761" providerId="LiveId" clId="{1195020D-2789-4709-8A9B-30E6FCFCF910}" dt="2021-01-12T15:27:52.673" v="1826" actId="20577"/>
          <ac:spMkLst>
            <pc:docMk/>
            <pc:sldMk cId="2021804210" sldId="347"/>
            <ac:spMk id="12" creationId="{A9D7C0BC-87A0-4CA6-AD46-3587E8B0EFCB}"/>
          </ac:spMkLst>
        </pc:spChg>
        <pc:spChg chg="add mod">
          <ac:chgData name="Peter Green" userId="84a8dbd73bad1761" providerId="LiveId" clId="{1195020D-2789-4709-8A9B-30E6FCFCF910}" dt="2021-01-12T15:28:00.077" v="1834" actId="20577"/>
          <ac:spMkLst>
            <pc:docMk/>
            <pc:sldMk cId="2021804210" sldId="347"/>
            <ac:spMk id="13" creationId="{2E7E3B93-9163-48B1-98D9-E1B228DEB3D7}"/>
          </ac:spMkLst>
        </pc:spChg>
        <pc:spChg chg="add mod">
          <ac:chgData name="Peter Green" userId="84a8dbd73bad1761" providerId="LiveId" clId="{1195020D-2789-4709-8A9B-30E6FCFCF910}" dt="2021-01-12T15:17:30.019" v="1553" actId="1076"/>
          <ac:spMkLst>
            <pc:docMk/>
            <pc:sldMk cId="2021804210" sldId="347"/>
            <ac:spMk id="27" creationId="{95C300D2-0266-44F7-84DD-6572B8B08492}"/>
          </ac:spMkLst>
        </pc:spChg>
        <pc:spChg chg="add del mod">
          <ac:chgData name="Peter Green" userId="84a8dbd73bad1761" providerId="LiveId" clId="{1195020D-2789-4709-8A9B-30E6FCFCF910}" dt="2021-01-12T15:28:26.910" v="1842" actId="478"/>
          <ac:spMkLst>
            <pc:docMk/>
            <pc:sldMk cId="2021804210" sldId="347"/>
            <ac:spMk id="29" creationId="{1E8EC9BF-BF12-41CB-9B40-5518866A531A}"/>
          </ac:spMkLst>
        </pc:spChg>
        <pc:spChg chg="add del mod">
          <ac:chgData name="Peter Green" userId="84a8dbd73bad1761" providerId="LiveId" clId="{1195020D-2789-4709-8A9B-30E6FCFCF910}" dt="2021-01-12T15:28:10.827" v="1840" actId="478"/>
          <ac:spMkLst>
            <pc:docMk/>
            <pc:sldMk cId="2021804210" sldId="347"/>
            <ac:spMk id="30" creationId="{31617A2F-1DC0-47CB-A991-4D6B702717FA}"/>
          </ac:spMkLst>
        </pc:spChg>
        <pc:spChg chg="add del mod">
          <ac:chgData name="Peter Green" userId="84a8dbd73bad1761" providerId="LiveId" clId="{1195020D-2789-4709-8A9B-30E6FCFCF910}" dt="2021-01-12T15:28:09.069" v="1837" actId="478"/>
          <ac:spMkLst>
            <pc:docMk/>
            <pc:sldMk cId="2021804210" sldId="347"/>
            <ac:spMk id="33" creationId="{7A2AEF54-53B7-4C7C-ADFC-D17EE20BDFF6}"/>
          </ac:spMkLst>
        </pc:spChg>
        <pc:spChg chg="add del mod">
          <ac:chgData name="Peter Green" userId="84a8dbd73bad1761" providerId="LiveId" clId="{1195020D-2789-4709-8A9B-30E6FCFCF910}" dt="2021-01-12T15:28:09.077" v="1839"/>
          <ac:spMkLst>
            <pc:docMk/>
            <pc:sldMk cId="2021804210" sldId="347"/>
            <ac:spMk id="34" creationId="{465C438B-2797-41EE-ABA4-4BC07AE3D6C5}"/>
          </ac:spMkLst>
        </pc:spChg>
        <pc:spChg chg="add del mod">
          <ac:chgData name="Peter Green" userId="84a8dbd73bad1761" providerId="LiveId" clId="{1195020D-2789-4709-8A9B-30E6FCFCF910}" dt="2021-01-12T15:28:04.828" v="1835" actId="478"/>
          <ac:spMkLst>
            <pc:docMk/>
            <pc:sldMk cId="2021804210" sldId="347"/>
            <ac:spMk id="35" creationId="{75BD3629-3BE4-401D-8502-9D0A74C25040}"/>
          </ac:spMkLst>
        </pc:spChg>
        <pc:spChg chg="add del mod">
          <ac:chgData name="Peter Green" userId="84a8dbd73bad1761" providerId="LiveId" clId="{1195020D-2789-4709-8A9B-30E6FCFCF910}" dt="2021-01-12T15:22:13.643" v="1605" actId="478"/>
          <ac:spMkLst>
            <pc:docMk/>
            <pc:sldMk cId="2021804210" sldId="347"/>
            <ac:spMk id="36" creationId="{AFEBDA02-F1A3-4D93-81AE-FF64D927B4C3}"/>
          </ac:spMkLst>
        </pc:spChg>
        <pc:spChg chg="add del mod">
          <ac:chgData name="Peter Green" userId="84a8dbd73bad1761" providerId="LiveId" clId="{1195020D-2789-4709-8A9B-30E6FCFCF910}" dt="2021-01-12T15:36:41.054" v="2355" actId="478"/>
          <ac:spMkLst>
            <pc:docMk/>
            <pc:sldMk cId="2021804210" sldId="347"/>
            <ac:spMk id="39" creationId="{5F7C6CCD-48C5-4A07-8C78-11C9A9876682}"/>
          </ac:spMkLst>
        </pc:spChg>
        <pc:spChg chg="add mod">
          <ac:chgData name="Peter Green" userId="84a8dbd73bad1761" providerId="LiveId" clId="{1195020D-2789-4709-8A9B-30E6FCFCF910}" dt="2021-01-12T15:37:06.244" v="2363" actId="20577"/>
          <ac:spMkLst>
            <pc:docMk/>
            <pc:sldMk cId="2021804210" sldId="347"/>
            <ac:spMk id="42" creationId="{F3FD5886-522C-4114-B1A7-7DF09967BEC8}"/>
          </ac:spMkLst>
        </pc:spChg>
        <pc:cxnChg chg="add mod">
          <ac:chgData name="Peter Green" userId="84a8dbd73bad1761" providerId="LiveId" clId="{1195020D-2789-4709-8A9B-30E6FCFCF910}" dt="2021-01-12T15:17:26.796" v="1552" actId="1035"/>
          <ac:cxnSpMkLst>
            <pc:docMk/>
            <pc:sldMk cId="2021804210" sldId="347"/>
            <ac:cxnSpMk id="15" creationId="{6434732A-6CA1-4328-9BEE-1D9491F013C4}"/>
          </ac:cxnSpMkLst>
        </pc:cxnChg>
        <pc:cxnChg chg="add mod">
          <ac:chgData name="Peter Green" userId="84a8dbd73bad1761" providerId="LiveId" clId="{1195020D-2789-4709-8A9B-30E6FCFCF910}" dt="2021-01-12T15:17:26.796" v="1552" actId="1035"/>
          <ac:cxnSpMkLst>
            <pc:docMk/>
            <pc:sldMk cId="2021804210" sldId="347"/>
            <ac:cxnSpMk id="18" creationId="{D83F4FE1-F61E-4138-83B9-288861A70DAA}"/>
          </ac:cxnSpMkLst>
        </pc:cxnChg>
        <pc:cxnChg chg="add mod">
          <ac:chgData name="Peter Green" userId="84a8dbd73bad1761" providerId="LiveId" clId="{1195020D-2789-4709-8A9B-30E6FCFCF910}" dt="2021-01-12T15:27:29.005" v="1807" actId="20577"/>
          <ac:cxnSpMkLst>
            <pc:docMk/>
            <pc:sldMk cId="2021804210" sldId="347"/>
            <ac:cxnSpMk id="20" creationId="{5C210379-4990-4F38-A031-EA73D0145ACE}"/>
          </ac:cxnSpMkLst>
        </pc:cxnChg>
        <pc:cxnChg chg="add mod">
          <ac:chgData name="Peter Green" userId="84a8dbd73bad1761" providerId="LiveId" clId="{1195020D-2789-4709-8A9B-30E6FCFCF910}" dt="2021-01-12T15:27:43.033" v="1815" actId="20577"/>
          <ac:cxnSpMkLst>
            <pc:docMk/>
            <pc:sldMk cId="2021804210" sldId="347"/>
            <ac:cxnSpMk id="22" creationId="{B1E12E64-EFBD-4606-A646-2F8F387CB0BF}"/>
          </ac:cxnSpMkLst>
        </pc:cxnChg>
        <pc:cxnChg chg="add mod">
          <ac:chgData name="Peter Green" userId="84a8dbd73bad1761" providerId="LiveId" clId="{1195020D-2789-4709-8A9B-30E6FCFCF910}" dt="2021-01-12T15:27:57.010" v="1827" actId="20577"/>
          <ac:cxnSpMkLst>
            <pc:docMk/>
            <pc:sldMk cId="2021804210" sldId="347"/>
            <ac:cxnSpMk id="24" creationId="{5300D4B7-E319-4606-87B5-45DB3353F151}"/>
          </ac:cxnSpMkLst>
        </pc:cxnChg>
        <pc:cxnChg chg="add mod">
          <ac:chgData name="Peter Green" userId="84a8dbd73bad1761" providerId="LiveId" clId="{1195020D-2789-4709-8A9B-30E6FCFCF910}" dt="2021-01-12T15:27:50.530" v="1821" actId="20577"/>
          <ac:cxnSpMkLst>
            <pc:docMk/>
            <pc:sldMk cId="2021804210" sldId="347"/>
            <ac:cxnSpMk id="26" creationId="{032350F5-CD5E-4561-A579-F987221B8FD8}"/>
          </ac:cxnSpMkLst>
        </pc:cxnChg>
        <pc:cxnChg chg="add del">
          <ac:chgData name="Peter Green" userId="84a8dbd73bad1761" providerId="LiveId" clId="{1195020D-2789-4709-8A9B-30E6FCFCF910}" dt="2021-01-12T15:18:01.284" v="1558" actId="11529"/>
          <ac:cxnSpMkLst>
            <pc:docMk/>
            <pc:sldMk cId="2021804210" sldId="347"/>
            <ac:cxnSpMk id="32" creationId="{6F379F54-D814-4408-A979-E5811BC236FA}"/>
          </ac:cxnSpMkLst>
        </pc:cxnChg>
      </pc:sldChg>
      <pc:sldChg chg="add del">
        <pc:chgData name="Peter Green" userId="84a8dbd73bad1761" providerId="LiveId" clId="{1195020D-2789-4709-8A9B-30E6FCFCF910}" dt="2021-01-12T15:12:44.227" v="1472"/>
        <pc:sldMkLst>
          <pc:docMk/>
          <pc:sldMk cId="903023868" sldId="348"/>
        </pc:sldMkLst>
      </pc:sldChg>
      <pc:sldChg chg="addSp delSp modSp add del">
        <pc:chgData name="Peter Green" userId="84a8dbd73bad1761" providerId="LiveId" clId="{1195020D-2789-4709-8A9B-30E6FCFCF910}" dt="2021-01-12T15:28:17.227" v="1841" actId="47"/>
        <pc:sldMkLst>
          <pc:docMk/>
          <pc:sldMk cId="925317452" sldId="348"/>
        </pc:sldMkLst>
        <pc:spChg chg="del">
          <ac:chgData name="Peter Green" userId="84a8dbd73bad1761" providerId="LiveId" clId="{1195020D-2789-4709-8A9B-30E6FCFCF910}" dt="2021-01-12T15:22:17.532" v="1606" actId="478"/>
          <ac:spMkLst>
            <pc:docMk/>
            <pc:sldMk cId="925317452" sldId="348"/>
            <ac:spMk id="2" creationId="{641486C0-7EE9-4DF2-9155-18C6059CF46F}"/>
          </ac:spMkLst>
        </pc:spChg>
        <pc:spChg chg="add del mod">
          <ac:chgData name="Peter Green" userId="84a8dbd73bad1761" providerId="LiveId" clId="{1195020D-2789-4709-8A9B-30E6FCFCF910}" dt="2021-01-12T15:22:19.161" v="1607" actId="478"/>
          <ac:spMkLst>
            <pc:docMk/>
            <pc:sldMk cId="925317452" sldId="348"/>
            <ac:spMk id="3" creationId="{9830B71C-EA58-44AA-880F-41150DA68D39}"/>
          </ac:spMkLst>
        </pc:spChg>
        <pc:spChg chg="mod">
          <ac:chgData name="Peter Green" userId="84a8dbd73bad1761" providerId="LiveId" clId="{1195020D-2789-4709-8A9B-30E6FCFCF910}" dt="2021-01-12T15:20:51.224" v="1591" actId="16959"/>
          <ac:spMkLst>
            <pc:docMk/>
            <pc:sldMk cId="925317452" sldId="348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20:56.773" v="1593"/>
          <ac:spMkLst>
            <pc:docMk/>
            <pc:sldMk cId="925317452" sldId="348"/>
            <ac:spMk id="9" creationId="{8D275B82-D541-4815-961B-B7A899CA6482}"/>
          </ac:spMkLst>
        </pc:spChg>
        <pc:spChg chg="mod">
          <ac:chgData name="Peter Green" userId="84a8dbd73bad1761" providerId="LiveId" clId="{1195020D-2789-4709-8A9B-30E6FCFCF910}" dt="2021-01-12T15:20:59.268" v="1595"/>
          <ac:spMkLst>
            <pc:docMk/>
            <pc:sldMk cId="925317452" sldId="348"/>
            <ac:spMk id="10" creationId="{0A28B05F-5680-45DD-87D7-F8FB32BCF4C1}"/>
          </ac:spMkLst>
        </pc:spChg>
        <pc:spChg chg="mod">
          <ac:chgData name="Peter Green" userId="84a8dbd73bad1761" providerId="LiveId" clId="{1195020D-2789-4709-8A9B-30E6FCFCF910}" dt="2021-01-12T15:21:01.353" v="1597"/>
          <ac:spMkLst>
            <pc:docMk/>
            <pc:sldMk cId="925317452" sldId="348"/>
            <ac:spMk id="11" creationId="{553C4377-B143-4061-A10D-967BE6344705}"/>
          </ac:spMkLst>
        </pc:spChg>
        <pc:spChg chg="mod">
          <ac:chgData name="Peter Green" userId="84a8dbd73bad1761" providerId="LiveId" clId="{1195020D-2789-4709-8A9B-30E6FCFCF910}" dt="2021-01-12T15:21:03.754" v="1599"/>
          <ac:spMkLst>
            <pc:docMk/>
            <pc:sldMk cId="925317452" sldId="348"/>
            <ac:spMk id="12" creationId="{A9D7C0BC-87A0-4CA6-AD46-3587E8B0EFCB}"/>
          </ac:spMkLst>
        </pc:spChg>
        <pc:spChg chg="mod">
          <ac:chgData name="Peter Green" userId="84a8dbd73bad1761" providerId="LiveId" clId="{1195020D-2789-4709-8A9B-30E6FCFCF910}" dt="2021-01-12T15:21:05.899" v="1601"/>
          <ac:spMkLst>
            <pc:docMk/>
            <pc:sldMk cId="925317452" sldId="348"/>
            <ac:spMk id="13" creationId="{2E7E3B93-9163-48B1-98D9-E1B228DEB3D7}"/>
          </ac:spMkLst>
        </pc:spChg>
        <pc:spChg chg="mod">
          <ac:chgData name="Peter Green" userId="84a8dbd73bad1761" providerId="LiveId" clId="{1195020D-2789-4709-8A9B-30E6FCFCF910}" dt="2021-01-12T15:19:07.104" v="1576" actId="20577"/>
          <ac:spMkLst>
            <pc:docMk/>
            <pc:sldMk cId="925317452" sldId="348"/>
            <ac:spMk id="27" creationId="{95C300D2-0266-44F7-84DD-6572B8B08492}"/>
          </ac:spMkLst>
        </pc:spChg>
      </pc:sldChg>
      <pc:sldChg chg="addSp delSp modSp add mod">
        <pc:chgData name="Peter Green" userId="84a8dbd73bad1761" providerId="LiveId" clId="{1195020D-2789-4709-8A9B-30E6FCFCF910}" dt="2021-01-12T15:37:18.213" v="2365" actId="20577"/>
        <pc:sldMkLst>
          <pc:docMk/>
          <pc:sldMk cId="2519453240" sldId="348"/>
        </pc:sldMkLst>
        <pc:spChg chg="mod">
          <ac:chgData name="Peter Green" userId="84a8dbd73bad1761" providerId="LiveId" clId="{1195020D-2789-4709-8A9B-30E6FCFCF910}" dt="2021-01-12T15:29:18.034" v="1857"/>
          <ac:spMkLst>
            <pc:docMk/>
            <pc:sldMk cId="2519453240" sldId="348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29:20.183" v="1858"/>
          <ac:spMkLst>
            <pc:docMk/>
            <pc:sldMk cId="2519453240" sldId="348"/>
            <ac:spMk id="9" creationId="{8D275B82-D541-4815-961B-B7A899CA6482}"/>
          </ac:spMkLst>
        </pc:spChg>
        <pc:spChg chg="add mod">
          <ac:chgData name="Peter Green" userId="84a8dbd73bad1761" providerId="LiveId" clId="{1195020D-2789-4709-8A9B-30E6FCFCF910}" dt="2021-01-12T15:37:18.213" v="2365" actId="20577"/>
          <ac:spMkLst>
            <pc:docMk/>
            <pc:sldMk cId="2519453240" sldId="348"/>
            <ac:spMk id="16" creationId="{D666541E-8EF5-4982-8D50-F80364E43C64}"/>
          </ac:spMkLst>
        </pc:spChg>
        <pc:spChg chg="del mod">
          <ac:chgData name="Peter Green" userId="84a8dbd73bad1761" providerId="LiveId" clId="{1195020D-2789-4709-8A9B-30E6FCFCF910}" dt="2021-01-12T15:36:37.244" v="2354" actId="478"/>
          <ac:spMkLst>
            <pc:docMk/>
            <pc:sldMk cId="2519453240" sldId="348"/>
            <ac:spMk id="39" creationId="{5F7C6CCD-48C5-4A07-8C78-11C9A9876682}"/>
          </ac:spMkLst>
        </pc:spChg>
      </pc:sldChg>
      <pc:sldChg chg="addSp delSp modSp add del mod">
        <pc:chgData name="Peter Green" userId="84a8dbd73bad1761" providerId="LiveId" clId="{1195020D-2789-4709-8A9B-30E6FCFCF910}" dt="2021-01-12T15:28:17.227" v="1841" actId="47"/>
        <pc:sldMkLst>
          <pc:docMk/>
          <pc:sldMk cId="1620257630" sldId="349"/>
        </pc:sldMkLst>
        <pc:spChg chg="del">
          <ac:chgData name="Peter Green" userId="84a8dbd73bad1761" providerId="LiveId" clId="{1195020D-2789-4709-8A9B-30E6FCFCF910}" dt="2021-01-12T15:22:24.838" v="1608" actId="478"/>
          <ac:spMkLst>
            <pc:docMk/>
            <pc:sldMk cId="1620257630" sldId="349"/>
            <ac:spMk id="2" creationId="{641486C0-7EE9-4DF2-9155-18C6059CF46F}"/>
          </ac:spMkLst>
        </pc:spChg>
        <pc:spChg chg="add del mod">
          <ac:chgData name="Peter Green" userId="84a8dbd73bad1761" providerId="LiveId" clId="{1195020D-2789-4709-8A9B-30E6FCFCF910}" dt="2021-01-12T15:22:27.002" v="1609" actId="478"/>
          <ac:spMkLst>
            <pc:docMk/>
            <pc:sldMk cId="1620257630" sldId="349"/>
            <ac:spMk id="3" creationId="{A641FD1C-51AF-4EB8-A121-A024CBDF46C4}"/>
          </ac:spMkLst>
        </pc:spChg>
        <pc:spChg chg="add mod">
          <ac:chgData name="Peter Green" userId="84a8dbd73bad1761" providerId="LiveId" clId="{1195020D-2789-4709-8A9B-30E6FCFCF910}" dt="2021-01-12T15:24:47.349" v="1790" actId="20577"/>
          <ac:spMkLst>
            <pc:docMk/>
            <pc:sldMk cId="1620257630" sldId="349"/>
            <ac:spMk id="4" creationId="{E25D83DE-2486-4FAF-A093-F83A91AB1860}"/>
          </ac:spMkLst>
        </pc:spChg>
        <pc:spChg chg="mod">
          <ac:chgData name="Peter Green" userId="84a8dbd73bad1761" providerId="LiveId" clId="{1195020D-2789-4709-8A9B-30E6FCFCF910}" dt="2021-01-12T15:23:08.984" v="1624" actId="208"/>
          <ac:spMkLst>
            <pc:docMk/>
            <pc:sldMk cId="1620257630" sldId="349"/>
            <ac:spMk id="8" creationId="{6B17CD19-25BF-42BF-8AF1-2074549E094E}"/>
          </ac:spMkLst>
        </pc:spChg>
      </pc:sldChg>
      <pc:sldChg chg="addSp delSp modSp add mod">
        <pc:chgData name="Peter Green" userId="84a8dbd73bad1761" providerId="LiveId" clId="{1195020D-2789-4709-8A9B-30E6FCFCF910}" dt="2021-01-12T15:37:23.550" v="2366"/>
        <pc:sldMkLst>
          <pc:docMk/>
          <pc:sldMk cId="3412023626" sldId="349"/>
        </pc:sldMkLst>
        <pc:spChg chg="add mod">
          <ac:chgData name="Peter Green" userId="84a8dbd73bad1761" providerId="LiveId" clId="{1195020D-2789-4709-8A9B-30E6FCFCF910}" dt="2021-01-12T15:30:16.094" v="1979" actId="255"/>
          <ac:spMkLst>
            <pc:docMk/>
            <pc:sldMk cId="3412023626" sldId="349"/>
            <ac:spMk id="2" creationId="{E4B66B8D-8E99-4B8A-9B9C-23713DAD807C}"/>
          </ac:spMkLst>
        </pc:spChg>
        <pc:spChg chg="mod">
          <ac:chgData name="Peter Green" userId="84a8dbd73bad1761" providerId="LiveId" clId="{1195020D-2789-4709-8A9B-30E6FCFCF910}" dt="2021-01-12T15:30:25.135" v="1980" actId="208"/>
          <ac:spMkLst>
            <pc:docMk/>
            <pc:sldMk cId="3412023626" sldId="349"/>
            <ac:spMk id="8" creationId="{6B17CD19-25BF-42BF-8AF1-2074549E094E}"/>
          </ac:spMkLst>
        </pc:spChg>
        <pc:spChg chg="add mod">
          <ac:chgData name="Peter Green" userId="84a8dbd73bad1761" providerId="LiveId" clId="{1195020D-2789-4709-8A9B-30E6FCFCF910}" dt="2021-01-12T15:37:23.550" v="2366"/>
          <ac:spMkLst>
            <pc:docMk/>
            <pc:sldMk cId="3412023626" sldId="349"/>
            <ac:spMk id="19" creationId="{5B38885A-F7D4-4C4E-B60D-AF41F48086F3}"/>
          </ac:spMkLst>
        </pc:spChg>
        <pc:spChg chg="del">
          <ac:chgData name="Peter Green" userId="84a8dbd73bad1761" providerId="LiveId" clId="{1195020D-2789-4709-8A9B-30E6FCFCF910}" dt="2021-01-12T15:36:34.289" v="2353" actId="478"/>
          <ac:spMkLst>
            <pc:docMk/>
            <pc:sldMk cId="3412023626" sldId="349"/>
            <ac:spMk id="39" creationId="{5F7C6CCD-48C5-4A07-8C78-11C9A9876682}"/>
          </ac:spMkLst>
        </pc:spChg>
      </pc:sldChg>
      <pc:sldChg chg="addSp modSp add del mod">
        <pc:chgData name="Peter Green" userId="84a8dbd73bad1761" providerId="LiveId" clId="{1195020D-2789-4709-8A9B-30E6FCFCF910}" dt="2021-01-12T15:28:17.227" v="1841" actId="47"/>
        <pc:sldMkLst>
          <pc:docMk/>
          <pc:sldMk cId="337832709" sldId="350"/>
        </pc:sldMkLst>
        <pc:spChg chg="mod">
          <ac:chgData name="Peter Green" userId="84a8dbd73bad1761" providerId="LiveId" clId="{1195020D-2789-4709-8A9B-30E6FCFCF910}" dt="2021-01-12T15:24:56.313" v="1796" actId="20577"/>
          <ac:spMkLst>
            <pc:docMk/>
            <pc:sldMk cId="337832709" sldId="350"/>
            <ac:spMk id="4" creationId="{E25D83DE-2486-4FAF-A093-F83A91AB1860}"/>
          </ac:spMkLst>
        </pc:spChg>
        <pc:spChg chg="add mod">
          <ac:chgData name="Peter Green" userId="84a8dbd73bad1761" providerId="LiveId" clId="{1195020D-2789-4709-8A9B-30E6FCFCF910}" dt="2021-01-12T15:26:44.337" v="1806" actId="1076"/>
          <ac:spMkLst>
            <pc:docMk/>
            <pc:sldMk cId="337832709" sldId="350"/>
            <ac:spMk id="6" creationId="{2BC715C7-7103-4E07-9BD9-8ED7A6243059}"/>
          </ac:spMkLst>
        </pc:spChg>
        <pc:spChg chg="mod">
          <ac:chgData name="Peter Green" userId="84a8dbd73bad1761" providerId="LiveId" clId="{1195020D-2789-4709-8A9B-30E6FCFCF910}" dt="2021-01-12T15:25:40.425" v="1798" actId="208"/>
          <ac:spMkLst>
            <pc:docMk/>
            <pc:sldMk cId="337832709" sldId="350"/>
            <ac:spMk id="11" creationId="{553C4377-B143-4061-A10D-967BE6344705}"/>
          </ac:spMkLst>
        </pc:spChg>
        <pc:cxnChg chg="add">
          <ac:chgData name="Peter Green" userId="84a8dbd73bad1761" providerId="LiveId" clId="{1195020D-2789-4709-8A9B-30E6FCFCF910}" dt="2021-01-12T15:26:21.929" v="1799" actId="11529"/>
          <ac:cxnSpMkLst>
            <pc:docMk/>
            <pc:sldMk cId="337832709" sldId="350"/>
            <ac:cxnSpMk id="5" creationId="{02D8D329-E249-4CAC-A068-6D8FBF0E8482}"/>
          </ac:cxnSpMkLst>
        </pc:cxnChg>
      </pc:sldChg>
      <pc:sldChg chg="addSp delSp modSp add mod">
        <pc:chgData name="Peter Green" userId="84a8dbd73bad1761" providerId="LiveId" clId="{1195020D-2789-4709-8A9B-30E6FCFCF910}" dt="2021-01-12T15:37:27.116" v="2367"/>
        <pc:sldMkLst>
          <pc:docMk/>
          <pc:sldMk cId="1022189209" sldId="350"/>
        </pc:sldMkLst>
        <pc:spChg chg="mod">
          <ac:chgData name="Peter Green" userId="84a8dbd73bad1761" providerId="LiveId" clId="{1195020D-2789-4709-8A9B-30E6FCFCF910}" dt="2021-01-12T15:33:24.552" v="2238" actId="20577"/>
          <ac:spMkLst>
            <pc:docMk/>
            <pc:sldMk cId="1022189209" sldId="350"/>
            <ac:spMk id="2" creationId="{E4B66B8D-8E99-4B8A-9B9C-23713DAD807C}"/>
          </ac:spMkLst>
        </pc:spChg>
        <pc:spChg chg="mod">
          <ac:chgData name="Peter Green" userId="84a8dbd73bad1761" providerId="LiveId" clId="{1195020D-2789-4709-8A9B-30E6FCFCF910}" dt="2021-01-12T15:32:59.768" v="2108" actId="20577"/>
          <ac:spMkLst>
            <pc:docMk/>
            <pc:sldMk cId="1022189209" sldId="350"/>
            <ac:spMk id="11" creationId="{553C4377-B143-4061-A10D-967BE6344705}"/>
          </ac:spMkLst>
        </pc:spChg>
        <pc:spChg chg="add mod">
          <ac:chgData name="Peter Green" userId="84a8dbd73bad1761" providerId="LiveId" clId="{1195020D-2789-4709-8A9B-30E6FCFCF910}" dt="2021-01-12T15:37:27.116" v="2367"/>
          <ac:spMkLst>
            <pc:docMk/>
            <pc:sldMk cId="1022189209" sldId="350"/>
            <ac:spMk id="17" creationId="{CE0A47AB-BF75-40BA-A9A6-3259A6D32420}"/>
          </ac:spMkLst>
        </pc:spChg>
        <pc:spChg chg="del mod">
          <ac:chgData name="Peter Green" userId="84a8dbd73bad1761" providerId="LiveId" clId="{1195020D-2789-4709-8A9B-30E6FCFCF910}" dt="2021-01-12T15:36:30.317" v="2352" actId="478"/>
          <ac:spMkLst>
            <pc:docMk/>
            <pc:sldMk cId="1022189209" sldId="350"/>
            <ac:spMk id="39" creationId="{5F7C6CCD-48C5-4A07-8C78-11C9A9876682}"/>
          </ac:spMkLst>
        </pc:spChg>
      </pc:sldChg>
      <pc:sldChg chg="addSp delSp modSp add mod">
        <pc:chgData name="Peter Green" userId="84a8dbd73bad1761" providerId="LiveId" clId="{1195020D-2789-4709-8A9B-30E6FCFCF910}" dt="2021-01-12T15:40:42.793" v="2494" actId="20577"/>
        <pc:sldMkLst>
          <pc:docMk/>
          <pc:sldMk cId="1034301099" sldId="351"/>
        </pc:sldMkLst>
        <pc:spChg chg="mod">
          <ac:chgData name="Peter Green" userId="84a8dbd73bad1761" providerId="LiveId" clId="{1195020D-2789-4709-8A9B-30E6FCFCF910}" dt="2021-01-12T15:40:42.793" v="2494" actId="20577"/>
          <ac:spMkLst>
            <pc:docMk/>
            <pc:sldMk cId="1034301099" sldId="351"/>
            <ac:spMk id="2" creationId="{E4B66B8D-8E99-4B8A-9B9C-23713DAD807C}"/>
          </ac:spMkLst>
        </pc:spChg>
        <pc:spChg chg="mod">
          <ac:chgData name="Peter Green" userId="84a8dbd73bad1761" providerId="LiveId" clId="{1195020D-2789-4709-8A9B-30E6FCFCF910}" dt="2021-01-12T15:34:45.073" v="2337" actId="20577"/>
          <ac:spMkLst>
            <pc:docMk/>
            <pc:sldMk cId="1034301099" sldId="351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34:17.829" v="2328" actId="208"/>
          <ac:spMkLst>
            <pc:docMk/>
            <pc:sldMk cId="1034301099" sldId="351"/>
            <ac:spMk id="11" creationId="{553C4377-B143-4061-A10D-967BE6344705}"/>
          </ac:spMkLst>
        </pc:spChg>
        <pc:spChg chg="add mod">
          <ac:chgData name="Peter Green" userId="84a8dbd73bad1761" providerId="LiveId" clId="{1195020D-2789-4709-8A9B-30E6FCFCF910}" dt="2021-01-12T15:38:08.054" v="2371" actId="207"/>
          <ac:spMkLst>
            <pc:docMk/>
            <pc:sldMk cId="1034301099" sldId="351"/>
            <ac:spMk id="19" creationId="{88B41812-BEA3-46D3-BE33-1C79D0F4C267}"/>
          </ac:spMkLst>
        </pc:spChg>
        <pc:spChg chg="del">
          <ac:chgData name="Peter Green" userId="84a8dbd73bad1761" providerId="LiveId" clId="{1195020D-2789-4709-8A9B-30E6FCFCF910}" dt="2021-01-12T15:36:26.630" v="2350" actId="478"/>
          <ac:spMkLst>
            <pc:docMk/>
            <pc:sldMk cId="1034301099" sldId="351"/>
            <ac:spMk id="39" creationId="{5F7C6CCD-48C5-4A07-8C78-11C9A9876682}"/>
          </ac:spMkLst>
        </pc:spChg>
      </pc:sldChg>
      <pc:sldChg chg="modSp add mod">
        <pc:chgData name="Peter Green" userId="84a8dbd73bad1761" providerId="LiveId" clId="{1195020D-2789-4709-8A9B-30E6FCFCF910}" dt="2021-01-12T15:40:49.915" v="2496"/>
        <pc:sldMkLst>
          <pc:docMk/>
          <pc:sldMk cId="272983844" sldId="352"/>
        </pc:sldMkLst>
        <pc:spChg chg="mod">
          <ac:chgData name="Peter Green" userId="84a8dbd73bad1761" providerId="LiveId" clId="{1195020D-2789-4709-8A9B-30E6FCFCF910}" dt="2021-01-12T15:40:49.915" v="2496"/>
          <ac:spMkLst>
            <pc:docMk/>
            <pc:sldMk cId="272983844" sldId="352"/>
            <ac:spMk id="2" creationId="{E4B66B8D-8E99-4B8A-9B9C-23713DAD807C}"/>
          </ac:spMkLst>
        </pc:spChg>
        <pc:spChg chg="mod">
          <ac:chgData name="Peter Green" userId="84a8dbd73bad1761" providerId="LiveId" clId="{1195020D-2789-4709-8A9B-30E6FCFCF910}" dt="2021-01-12T15:39:31.290" v="2389" actId="207"/>
          <ac:spMkLst>
            <pc:docMk/>
            <pc:sldMk cId="272983844" sldId="352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38:49.395" v="2379" actId="207"/>
          <ac:spMkLst>
            <pc:docMk/>
            <pc:sldMk cId="272983844" sldId="352"/>
            <ac:spMk id="19" creationId="{88B41812-BEA3-46D3-BE33-1C79D0F4C267}"/>
          </ac:spMkLst>
        </pc:spChg>
        <pc:spChg chg="mod">
          <ac:chgData name="Peter Green" userId="84a8dbd73bad1761" providerId="LiveId" clId="{1195020D-2789-4709-8A9B-30E6FCFCF910}" dt="2021-01-12T15:39:14.267" v="2384" actId="207"/>
          <ac:spMkLst>
            <pc:docMk/>
            <pc:sldMk cId="272983844" sldId="352"/>
            <ac:spMk id="27" creationId="{95C300D2-0266-44F7-84DD-6572B8B08492}"/>
          </ac:spMkLst>
        </pc:spChg>
      </pc:sldChg>
      <pc:sldChg chg="delSp modSp add del mod">
        <pc:chgData name="Peter Green" userId="84a8dbd73bad1761" providerId="LiveId" clId="{1195020D-2789-4709-8A9B-30E6FCFCF910}" dt="2021-01-12T15:38:26.935" v="2372" actId="47"/>
        <pc:sldMkLst>
          <pc:docMk/>
          <pc:sldMk cId="2128462840" sldId="352"/>
        </pc:sldMkLst>
        <pc:spChg chg="mod">
          <ac:chgData name="Peter Green" userId="84a8dbd73bad1761" providerId="LiveId" clId="{1195020D-2789-4709-8A9B-30E6FCFCF910}" dt="2021-01-12T15:35:20.398" v="2339" actId="207"/>
          <ac:spMkLst>
            <pc:docMk/>
            <pc:sldMk cId="2128462840" sldId="352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36:04.687" v="2345" actId="207"/>
          <ac:spMkLst>
            <pc:docMk/>
            <pc:sldMk cId="2128462840" sldId="352"/>
            <ac:spMk id="27" creationId="{95C300D2-0266-44F7-84DD-6572B8B08492}"/>
          </ac:spMkLst>
        </pc:spChg>
        <pc:spChg chg="del mod">
          <ac:chgData name="Peter Green" userId="84a8dbd73bad1761" providerId="LiveId" clId="{1195020D-2789-4709-8A9B-30E6FCFCF910}" dt="2021-01-12T15:36:23.059" v="2349" actId="478"/>
          <ac:spMkLst>
            <pc:docMk/>
            <pc:sldMk cId="2128462840" sldId="352"/>
            <ac:spMk id="39" creationId="{5F7C6CCD-48C5-4A07-8C78-11C9A9876682}"/>
          </ac:spMkLst>
        </pc:spChg>
      </pc:sldChg>
      <pc:sldChg chg="addSp delSp modSp add mod">
        <pc:chgData name="Peter Green" userId="84a8dbd73bad1761" providerId="LiveId" clId="{1195020D-2789-4709-8A9B-30E6FCFCF910}" dt="2021-01-12T15:41:36.036" v="2526" actId="208"/>
        <pc:sldMkLst>
          <pc:docMk/>
          <pc:sldMk cId="2912220135" sldId="353"/>
        </pc:sldMkLst>
        <pc:spChg chg="mod">
          <ac:chgData name="Peter Green" userId="84a8dbd73bad1761" providerId="LiveId" clId="{1195020D-2789-4709-8A9B-30E6FCFCF910}" dt="2021-01-12T15:41:20.371" v="2524" actId="20577"/>
          <ac:spMkLst>
            <pc:docMk/>
            <pc:sldMk cId="2912220135" sldId="353"/>
            <ac:spMk id="2" creationId="{E4B66B8D-8E99-4B8A-9B9C-23713DAD807C}"/>
          </ac:spMkLst>
        </pc:spChg>
        <pc:spChg chg="mod">
          <ac:chgData name="Peter Green" userId="84a8dbd73bad1761" providerId="LiveId" clId="{1195020D-2789-4709-8A9B-30E6FCFCF910}" dt="2021-01-12T15:40:04.868" v="2396" actId="207"/>
          <ac:spMkLst>
            <pc:docMk/>
            <pc:sldMk cId="2912220135" sldId="353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41:36.036" v="2526" actId="208"/>
          <ac:spMkLst>
            <pc:docMk/>
            <pc:sldMk cId="2912220135" sldId="353"/>
            <ac:spMk id="9" creationId="{8D275B82-D541-4815-961B-B7A899CA6482}"/>
          </ac:spMkLst>
        </pc:spChg>
        <pc:spChg chg="add del mod">
          <ac:chgData name="Peter Green" userId="84a8dbd73bad1761" providerId="LiveId" clId="{1195020D-2789-4709-8A9B-30E6FCFCF910}" dt="2021-01-12T15:39:59.449" v="2395"/>
          <ac:spMkLst>
            <pc:docMk/>
            <pc:sldMk cId="2912220135" sldId="353"/>
            <ac:spMk id="17" creationId="{325294CB-3852-4B52-93ED-6E2EE5255CEF}"/>
          </ac:spMkLst>
        </pc:spChg>
        <pc:spChg chg="del mod">
          <ac:chgData name="Peter Green" userId="84a8dbd73bad1761" providerId="LiveId" clId="{1195020D-2789-4709-8A9B-30E6FCFCF910}" dt="2021-01-12T15:39:49.553" v="2392" actId="478"/>
          <ac:spMkLst>
            <pc:docMk/>
            <pc:sldMk cId="2912220135" sldId="353"/>
            <ac:spMk id="27" creationId="{95C300D2-0266-44F7-84DD-6572B8B08492}"/>
          </ac:spMkLst>
        </pc:spChg>
      </pc:sldChg>
      <pc:sldChg chg="modSp add mod">
        <pc:chgData name="Peter Green" userId="84a8dbd73bad1761" providerId="LiveId" clId="{1195020D-2789-4709-8A9B-30E6FCFCF910}" dt="2021-01-12T15:49:52.731" v="2662" actId="1076"/>
        <pc:sldMkLst>
          <pc:docMk/>
          <pc:sldMk cId="2352342947" sldId="354"/>
        </pc:sldMkLst>
        <pc:spChg chg="mod">
          <ac:chgData name="Peter Green" userId="84a8dbd73bad1761" providerId="LiveId" clId="{1195020D-2789-4709-8A9B-30E6FCFCF910}" dt="2021-01-12T15:49:52.731" v="2662" actId="1076"/>
          <ac:spMkLst>
            <pc:docMk/>
            <pc:sldMk cId="2352342947" sldId="354"/>
            <ac:spMk id="2" creationId="{E4B66B8D-8E99-4B8A-9B9C-23713DAD807C}"/>
          </ac:spMkLst>
        </pc:spChg>
        <pc:spChg chg="mod">
          <ac:chgData name="Peter Green" userId="84a8dbd73bad1761" providerId="LiveId" clId="{1195020D-2789-4709-8A9B-30E6FCFCF910}" dt="2021-01-12T15:49:52.131" v="2661" actId="208"/>
          <ac:spMkLst>
            <pc:docMk/>
            <pc:sldMk cId="2352342947" sldId="354"/>
            <ac:spMk id="13" creationId="{2E7E3B93-9163-48B1-98D9-E1B228DEB3D7}"/>
          </ac:spMkLst>
        </pc:spChg>
      </pc:sldChg>
      <pc:sldChg chg="modSp add del mod">
        <pc:chgData name="Peter Green" userId="84a8dbd73bad1761" providerId="LiveId" clId="{1195020D-2789-4709-8A9B-30E6FCFCF910}" dt="2021-01-12T15:48:26.632" v="2647" actId="47"/>
        <pc:sldMkLst>
          <pc:docMk/>
          <pc:sldMk cId="2923654" sldId="355"/>
        </pc:sldMkLst>
        <pc:spChg chg="mod">
          <ac:chgData name="Peter Green" userId="84a8dbd73bad1761" providerId="LiveId" clId="{1195020D-2789-4709-8A9B-30E6FCFCF910}" dt="2021-01-12T15:43:02.273" v="2608" actId="20577"/>
          <ac:spMkLst>
            <pc:docMk/>
            <pc:sldMk cId="2923654" sldId="355"/>
            <ac:spMk id="2" creationId="{E4B66B8D-8E99-4B8A-9B9C-23713DAD807C}"/>
          </ac:spMkLst>
        </pc:spChg>
      </pc:sldChg>
      <pc:sldChg chg="modSp add del mod">
        <pc:chgData name="Peter Green" userId="84a8dbd73bad1761" providerId="LiveId" clId="{1195020D-2789-4709-8A9B-30E6FCFCF910}" dt="2021-01-12T15:48:26.921" v="2648" actId="47"/>
        <pc:sldMkLst>
          <pc:docMk/>
          <pc:sldMk cId="847063929" sldId="356"/>
        </pc:sldMkLst>
        <pc:spChg chg="mod">
          <ac:chgData name="Peter Green" userId="84a8dbd73bad1761" providerId="LiveId" clId="{1195020D-2789-4709-8A9B-30E6FCFCF910}" dt="2021-01-12T15:43:33.539" v="2616" actId="207"/>
          <ac:spMkLst>
            <pc:docMk/>
            <pc:sldMk cId="847063929" sldId="356"/>
            <ac:spMk id="9" creationId="{8D275B82-D541-4815-961B-B7A899CA6482}"/>
          </ac:spMkLst>
        </pc:spChg>
        <pc:spChg chg="mod">
          <ac:chgData name="Peter Green" userId="84a8dbd73bad1761" providerId="LiveId" clId="{1195020D-2789-4709-8A9B-30E6FCFCF910}" dt="2021-01-12T15:43:12.983" v="2610" actId="207"/>
          <ac:spMkLst>
            <pc:docMk/>
            <pc:sldMk cId="847063929" sldId="356"/>
            <ac:spMk id="13" creationId="{2E7E3B93-9163-48B1-98D9-E1B228DEB3D7}"/>
          </ac:spMkLst>
        </pc:spChg>
        <pc:spChg chg="mod">
          <ac:chgData name="Peter Green" userId="84a8dbd73bad1761" providerId="LiveId" clId="{1195020D-2789-4709-8A9B-30E6FCFCF910}" dt="2021-01-12T15:43:37.090" v="2617" actId="207"/>
          <ac:spMkLst>
            <pc:docMk/>
            <pc:sldMk cId="847063929" sldId="356"/>
            <ac:spMk id="19" creationId="{88B41812-BEA3-46D3-BE33-1C79D0F4C267}"/>
          </ac:spMkLst>
        </pc:spChg>
      </pc:sldChg>
      <pc:sldChg chg="modSp add">
        <pc:chgData name="Peter Green" userId="84a8dbd73bad1761" providerId="LiveId" clId="{1195020D-2789-4709-8A9B-30E6FCFCF910}" dt="2021-01-12T15:46:41.131" v="2635" actId="207"/>
        <pc:sldMkLst>
          <pc:docMk/>
          <pc:sldMk cId="3779220840" sldId="357"/>
        </pc:sldMkLst>
        <pc:spChg chg="mod">
          <ac:chgData name="Peter Green" userId="84a8dbd73bad1761" providerId="LiveId" clId="{1195020D-2789-4709-8A9B-30E6FCFCF910}" dt="2021-01-12T15:46:10.931" v="2633" actId="207"/>
          <ac:spMkLst>
            <pc:docMk/>
            <pc:sldMk cId="3779220840" sldId="357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44:19.549" v="2622" actId="207"/>
          <ac:spMkLst>
            <pc:docMk/>
            <pc:sldMk cId="3779220840" sldId="357"/>
            <ac:spMk id="9" creationId="{8D275B82-D541-4815-961B-B7A899CA6482}"/>
          </ac:spMkLst>
        </pc:spChg>
        <pc:spChg chg="mod">
          <ac:chgData name="Peter Green" userId="84a8dbd73bad1761" providerId="LiveId" clId="{1195020D-2789-4709-8A9B-30E6FCFCF910}" dt="2021-01-12T15:44:40.318" v="2627" actId="207"/>
          <ac:spMkLst>
            <pc:docMk/>
            <pc:sldMk cId="3779220840" sldId="357"/>
            <ac:spMk id="17" creationId="{325294CB-3852-4B52-93ED-6E2EE5255CEF}"/>
          </ac:spMkLst>
        </pc:spChg>
        <pc:spChg chg="mod">
          <ac:chgData name="Peter Green" userId="84a8dbd73bad1761" providerId="LiveId" clId="{1195020D-2789-4709-8A9B-30E6FCFCF910}" dt="2021-01-12T15:46:41.131" v="2635" actId="207"/>
          <ac:spMkLst>
            <pc:docMk/>
            <pc:sldMk cId="3779220840" sldId="357"/>
            <ac:spMk id="19" creationId="{88B41812-BEA3-46D3-BE33-1C79D0F4C267}"/>
          </ac:spMkLst>
        </pc:spChg>
      </pc:sldChg>
      <pc:sldChg chg="modSp add">
        <pc:chgData name="Peter Green" userId="84a8dbd73bad1761" providerId="LiveId" clId="{1195020D-2789-4709-8A9B-30E6FCFCF910}" dt="2021-01-12T15:47:34.530" v="2646" actId="207"/>
        <pc:sldMkLst>
          <pc:docMk/>
          <pc:sldMk cId="151519306" sldId="358"/>
        </pc:sldMkLst>
        <pc:spChg chg="mod">
          <ac:chgData name="Peter Green" userId="84a8dbd73bad1761" providerId="LiveId" clId="{1195020D-2789-4709-8A9B-30E6FCFCF910}" dt="2021-01-12T15:46:59.564" v="2637" actId="207"/>
          <ac:spMkLst>
            <pc:docMk/>
            <pc:sldMk cId="151519306" sldId="358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47:34.530" v="2646" actId="207"/>
          <ac:spMkLst>
            <pc:docMk/>
            <pc:sldMk cId="151519306" sldId="358"/>
            <ac:spMk id="9" creationId="{8D275B82-D541-4815-961B-B7A899CA6482}"/>
          </ac:spMkLst>
        </pc:spChg>
        <pc:spChg chg="mod">
          <ac:chgData name="Peter Green" userId="84a8dbd73bad1761" providerId="LiveId" clId="{1195020D-2789-4709-8A9B-30E6FCFCF910}" dt="2021-01-12T15:47:09.175" v="2640" actId="20577"/>
          <ac:spMkLst>
            <pc:docMk/>
            <pc:sldMk cId="151519306" sldId="358"/>
            <ac:spMk id="17" creationId="{325294CB-3852-4B52-93ED-6E2EE5255CEF}"/>
          </ac:spMkLst>
        </pc:spChg>
        <pc:spChg chg="mod">
          <ac:chgData name="Peter Green" userId="84a8dbd73bad1761" providerId="LiveId" clId="{1195020D-2789-4709-8A9B-30E6FCFCF910}" dt="2021-01-12T15:46:54.681" v="2636" actId="207"/>
          <ac:spMkLst>
            <pc:docMk/>
            <pc:sldMk cId="151519306" sldId="358"/>
            <ac:spMk id="19" creationId="{88B41812-BEA3-46D3-BE33-1C79D0F4C267}"/>
          </ac:spMkLst>
        </pc:spChg>
      </pc:sldChg>
      <pc:sldChg chg="addSp delSp modSp add mod">
        <pc:chgData name="Peter Green" userId="84a8dbd73bad1761" providerId="LiveId" clId="{1195020D-2789-4709-8A9B-30E6FCFCF910}" dt="2021-01-12T15:50:56.635" v="2682" actId="1076"/>
        <pc:sldMkLst>
          <pc:docMk/>
          <pc:sldMk cId="426523330" sldId="359"/>
        </pc:sldMkLst>
        <pc:spChg chg="mod">
          <ac:chgData name="Peter Green" userId="84a8dbd73bad1761" providerId="LiveId" clId="{1195020D-2789-4709-8A9B-30E6FCFCF910}" dt="2021-01-12T15:49:17.451" v="2658" actId="207"/>
          <ac:spMkLst>
            <pc:docMk/>
            <pc:sldMk cId="426523330" sldId="359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49:32.174" v="2659" actId="207"/>
          <ac:spMkLst>
            <pc:docMk/>
            <pc:sldMk cId="426523330" sldId="359"/>
            <ac:spMk id="9" creationId="{8D275B82-D541-4815-961B-B7A899CA6482}"/>
          </ac:spMkLst>
        </pc:spChg>
        <pc:spChg chg="del mod">
          <ac:chgData name="Peter Green" userId="84a8dbd73bad1761" providerId="LiveId" clId="{1195020D-2789-4709-8A9B-30E6FCFCF910}" dt="2021-01-12T15:48:59.449" v="2651" actId="478"/>
          <ac:spMkLst>
            <pc:docMk/>
            <pc:sldMk cId="426523330" sldId="359"/>
            <ac:spMk id="17" creationId="{325294CB-3852-4B52-93ED-6E2EE5255CEF}"/>
          </ac:spMkLst>
        </pc:spChg>
        <pc:spChg chg="mod">
          <ac:chgData name="Peter Green" userId="84a8dbd73bad1761" providerId="LiveId" clId="{1195020D-2789-4709-8A9B-30E6FCFCF910}" dt="2021-01-12T15:49:36.040" v="2660" actId="207"/>
          <ac:spMkLst>
            <pc:docMk/>
            <pc:sldMk cId="426523330" sldId="359"/>
            <ac:spMk id="19" creationId="{88B41812-BEA3-46D3-BE33-1C79D0F4C267}"/>
          </ac:spMkLst>
        </pc:spChg>
        <pc:spChg chg="add mod">
          <ac:chgData name="Peter Green" userId="84a8dbd73bad1761" providerId="LiveId" clId="{1195020D-2789-4709-8A9B-30E6FCFCF910}" dt="2021-01-12T15:50:56.635" v="2682" actId="1076"/>
          <ac:spMkLst>
            <pc:docMk/>
            <pc:sldMk cId="426523330" sldId="359"/>
            <ac:spMk id="21" creationId="{A28AE0C9-E9E5-4588-BDEE-F6AA065EC7CA}"/>
          </ac:spMkLst>
        </pc:spChg>
      </pc:sldChg>
      <pc:sldChg chg="addSp delSp modSp add mod">
        <pc:chgData name="Peter Green" userId="84a8dbd73bad1761" providerId="LiveId" clId="{1195020D-2789-4709-8A9B-30E6FCFCF910}" dt="2021-01-12T15:51:49.137" v="2720" actId="207"/>
        <pc:sldMkLst>
          <pc:docMk/>
          <pc:sldMk cId="653221913" sldId="360"/>
        </pc:sldMkLst>
        <pc:spChg chg="mod">
          <ac:chgData name="Peter Green" userId="84a8dbd73bad1761" providerId="LiveId" clId="{1195020D-2789-4709-8A9B-30E6FCFCF910}" dt="2021-01-12T15:50:32.794" v="2679" actId="5793"/>
          <ac:spMkLst>
            <pc:docMk/>
            <pc:sldMk cId="653221913" sldId="360"/>
            <ac:spMk id="2" creationId="{E4B66B8D-8E99-4B8A-9B9C-23713DAD807C}"/>
          </ac:spMkLst>
        </pc:spChg>
        <pc:spChg chg="mod">
          <ac:chgData name="Peter Green" userId="84a8dbd73bad1761" providerId="LiveId" clId="{1195020D-2789-4709-8A9B-30E6FCFCF910}" dt="2021-01-12T15:50:40.603" v="2680" actId="208"/>
          <ac:spMkLst>
            <pc:docMk/>
            <pc:sldMk cId="653221913" sldId="360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51:49.137" v="2720" actId="207"/>
          <ac:spMkLst>
            <pc:docMk/>
            <pc:sldMk cId="653221913" sldId="360"/>
            <ac:spMk id="9" creationId="{8D275B82-D541-4815-961B-B7A899CA6482}"/>
          </ac:spMkLst>
        </pc:spChg>
        <pc:spChg chg="mod">
          <ac:chgData name="Peter Green" userId="84a8dbd73bad1761" providerId="LiveId" clId="{1195020D-2789-4709-8A9B-30E6FCFCF910}" dt="2021-01-12T15:51:08.081" v="2687" actId="20577"/>
          <ac:spMkLst>
            <pc:docMk/>
            <pc:sldMk cId="653221913" sldId="360"/>
            <ac:spMk id="10" creationId="{0A28B05F-5680-45DD-87D7-F8FB32BCF4C1}"/>
          </ac:spMkLst>
        </pc:spChg>
        <pc:spChg chg="del mod">
          <ac:chgData name="Peter Green" userId="84a8dbd73bad1761" providerId="LiveId" clId="{1195020D-2789-4709-8A9B-30E6FCFCF910}" dt="2021-01-12T15:51:02.943" v="2684" actId="478"/>
          <ac:spMkLst>
            <pc:docMk/>
            <pc:sldMk cId="653221913" sldId="360"/>
            <ac:spMk id="17" creationId="{325294CB-3852-4B52-93ED-6E2EE5255CEF}"/>
          </ac:spMkLst>
        </pc:spChg>
        <pc:spChg chg="add mod">
          <ac:chgData name="Peter Green" userId="84a8dbd73bad1761" providerId="LiveId" clId="{1195020D-2789-4709-8A9B-30E6FCFCF910}" dt="2021-01-12T15:51:03.409" v="2685"/>
          <ac:spMkLst>
            <pc:docMk/>
            <pc:sldMk cId="653221913" sldId="360"/>
            <ac:spMk id="21" creationId="{342FB5EE-0C7B-4ECE-B4E8-58AFDB16B2BB}"/>
          </ac:spMkLst>
        </pc:spChg>
      </pc:sldChg>
      <pc:sldChg chg="modSp add mod">
        <pc:chgData name="Peter Green" userId="84a8dbd73bad1761" providerId="LiveId" clId="{1195020D-2789-4709-8A9B-30E6FCFCF910}" dt="2021-01-12T15:54:06.719" v="2748" actId="5793"/>
        <pc:sldMkLst>
          <pc:docMk/>
          <pc:sldMk cId="2162631071" sldId="361"/>
        </pc:sldMkLst>
        <pc:spChg chg="mod">
          <ac:chgData name="Peter Green" userId="84a8dbd73bad1761" providerId="LiveId" clId="{1195020D-2789-4709-8A9B-30E6FCFCF910}" dt="2021-01-12T15:54:06.719" v="2748" actId="5793"/>
          <ac:spMkLst>
            <pc:docMk/>
            <pc:sldMk cId="2162631071" sldId="361"/>
            <ac:spMk id="2" creationId="{E4B66B8D-8E99-4B8A-9B9C-23713DAD807C}"/>
          </ac:spMkLst>
        </pc:spChg>
        <pc:spChg chg="mod">
          <ac:chgData name="Peter Green" userId="84a8dbd73bad1761" providerId="LiveId" clId="{1195020D-2789-4709-8A9B-30E6FCFCF910}" dt="2021-01-12T15:52:23.259" v="2727" actId="207"/>
          <ac:spMkLst>
            <pc:docMk/>
            <pc:sldMk cId="2162631071" sldId="361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52:07.781" v="2721" actId="207"/>
          <ac:spMkLst>
            <pc:docMk/>
            <pc:sldMk cId="2162631071" sldId="361"/>
            <ac:spMk id="9" creationId="{8D275B82-D541-4815-961B-B7A899CA6482}"/>
          </ac:spMkLst>
        </pc:spChg>
        <pc:spChg chg="mod">
          <ac:chgData name="Peter Green" userId="84a8dbd73bad1761" providerId="LiveId" clId="{1195020D-2789-4709-8A9B-30E6FCFCF910}" dt="2021-01-12T15:51:34.508" v="2719" actId="208"/>
          <ac:spMkLst>
            <pc:docMk/>
            <pc:sldMk cId="2162631071" sldId="361"/>
            <ac:spMk id="10" creationId="{0A28B05F-5680-45DD-87D7-F8FB32BCF4C1}"/>
          </ac:spMkLst>
        </pc:spChg>
        <pc:spChg chg="mod">
          <ac:chgData name="Peter Green" userId="84a8dbd73bad1761" providerId="LiveId" clId="{1195020D-2789-4709-8A9B-30E6FCFCF910}" dt="2021-01-12T15:52:19.546" v="2724" actId="207"/>
          <ac:spMkLst>
            <pc:docMk/>
            <pc:sldMk cId="2162631071" sldId="361"/>
            <ac:spMk id="19" creationId="{88B41812-BEA3-46D3-BE33-1C79D0F4C267}"/>
          </ac:spMkLst>
        </pc:spChg>
      </pc:sldChg>
      <pc:sldChg chg="modSp add mod">
        <pc:chgData name="Peter Green" userId="84a8dbd73bad1761" providerId="LiveId" clId="{1195020D-2789-4709-8A9B-30E6FCFCF910}" dt="2021-01-12T15:54:10.843" v="2752" actId="5793"/>
        <pc:sldMkLst>
          <pc:docMk/>
          <pc:sldMk cId="573664862" sldId="362"/>
        </pc:sldMkLst>
        <pc:spChg chg="mod">
          <ac:chgData name="Peter Green" userId="84a8dbd73bad1761" providerId="LiveId" clId="{1195020D-2789-4709-8A9B-30E6FCFCF910}" dt="2021-01-12T15:54:10.843" v="2752" actId="5793"/>
          <ac:spMkLst>
            <pc:docMk/>
            <pc:sldMk cId="573664862" sldId="362"/>
            <ac:spMk id="2" creationId="{E4B66B8D-8E99-4B8A-9B9C-23713DAD807C}"/>
          </ac:spMkLst>
        </pc:spChg>
        <pc:spChg chg="mod">
          <ac:chgData name="Peter Green" userId="84a8dbd73bad1761" providerId="LiveId" clId="{1195020D-2789-4709-8A9B-30E6FCFCF910}" dt="2021-01-12T15:53:55.046" v="2744" actId="207"/>
          <ac:spMkLst>
            <pc:docMk/>
            <pc:sldMk cId="573664862" sldId="362"/>
            <ac:spMk id="8" creationId="{6B17CD19-25BF-42BF-8AF1-2074549E094E}"/>
          </ac:spMkLst>
        </pc:spChg>
        <pc:spChg chg="mod">
          <ac:chgData name="Peter Green" userId="84a8dbd73bad1761" providerId="LiveId" clId="{1195020D-2789-4709-8A9B-30E6FCFCF910}" dt="2021-01-12T15:52:45.192" v="2730" actId="207"/>
          <ac:spMkLst>
            <pc:docMk/>
            <pc:sldMk cId="573664862" sldId="362"/>
            <ac:spMk id="19" creationId="{88B41812-BEA3-46D3-BE33-1C79D0F4C267}"/>
          </ac:spMkLst>
        </pc:spChg>
        <pc:spChg chg="mod">
          <ac:chgData name="Peter Green" userId="84a8dbd73bad1761" providerId="LiveId" clId="{1195020D-2789-4709-8A9B-30E6FCFCF910}" dt="2021-01-12T15:53:18.074" v="2739" actId="207"/>
          <ac:spMkLst>
            <pc:docMk/>
            <pc:sldMk cId="573664862" sldId="362"/>
            <ac:spMk id="21" creationId="{342FB5EE-0C7B-4ECE-B4E8-58AFDB16B2BB}"/>
          </ac:spMkLst>
        </pc:spChg>
      </pc:sldChg>
      <pc:sldChg chg="modSp add mod">
        <pc:chgData name="Peter Green" userId="84a8dbd73bad1761" providerId="LiveId" clId="{1195020D-2789-4709-8A9B-30E6FCFCF910}" dt="2021-01-12T16:41:23.078" v="2839" actId="207"/>
        <pc:sldMkLst>
          <pc:docMk/>
          <pc:sldMk cId="2162378258" sldId="363"/>
        </pc:sldMkLst>
        <pc:spChg chg="mod">
          <ac:chgData name="Peter Green" userId="84a8dbd73bad1761" providerId="LiveId" clId="{1195020D-2789-4709-8A9B-30E6FCFCF910}" dt="2021-01-12T16:41:23.078" v="2839" actId="207"/>
          <ac:spMkLst>
            <pc:docMk/>
            <pc:sldMk cId="2162378258" sldId="363"/>
            <ac:spMk id="6" creationId="{5556F7B3-D12B-4E4D-BB35-2434390815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C90E-21FA-4B08-B918-A03D4E279F36}" type="datetimeFigureOut">
              <a:rPr lang="en-GB" smtClean="0"/>
              <a:pPr/>
              <a:t>12/01/2021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198AA-E6ED-4BB9-9575-17EE222D5F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09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96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5562600" y="2286000"/>
            <a:ext cx="3352800" cy="1143000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3505200"/>
            <a:ext cx="3352800" cy="1752600"/>
          </a:xfrm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4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90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2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88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5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6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3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52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7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956700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3.png"/><Relationship Id="rId7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44.png"/><Relationship Id="rId9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3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46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27984" y="1772816"/>
            <a:ext cx="4608512" cy="1224136"/>
          </a:xfrm>
        </p:spPr>
        <p:txBody>
          <a:bodyPr/>
          <a:lstStyle/>
          <a:p>
            <a:r>
              <a:rPr lang="en-GB" sz="2800" dirty="0"/>
              <a:t>What’s Monte Carlo Tree Search About?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05200"/>
            <a:ext cx="4572000" cy="1752600"/>
          </a:xfrm>
        </p:spPr>
        <p:txBody>
          <a:bodyPr/>
          <a:lstStyle/>
          <a:p>
            <a:pPr eaLnBrk="1" hangingPunct="1"/>
            <a:r>
              <a:rPr lang="en-GB" sz="2000" dirty="0"/>
              <a:t>Dr Peter L Green</a:t>
            </a:r>
          </a:p>
          <a:p>
            <a:pPr eaLnBrk="1" hangingPunct="1"/>
            <a:r>
              <a:rPr lang="en-GB" sz="2000" dirty="0"/>
              <a:t>Senior Lecturer</a:t>
            </a:r>
          </a:p>
          <a:p>
            <a:pPr eaLnBrk="1" hangingPunct="1"/>
            <a:r>
              <a:rPr lang="en-GB" sz="2000" dirty="0"/>
              <a:t>School of Engineering</a:t>
            </a:r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4283968" y="1340768"/>
            <a:ext cx="0" cy="2304256"/>
          </a:xfrm>
          <a:prstGeom prst="line">
            <a:avLst/>
          </a:prstGeom>
          <a:noFill/>
          <a:ln w="539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80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/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/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We explore the tree of possible decisions using a </a:t>
                </a:r>
                <a:r>
                  <a:rPr lang="en-GB" sz="2000" u="sng" dirty="0"/>
                  <a:t>policy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Here we consider a policy that first involves assigning a number (‘UBC value’) to each node.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Given a choice between nodes to visit next, we choose the one with the highest UBC value. For the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 err="1"/>
                  <a:t>th</a:t>
                </a:r>
                <a:r>
                  <a:rPr lang="en-GB" sz="2000" dirty="0"/>
                  <a:t> node: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blipFill>
                <a:blip r:embed="rId3"/>
                <a:stretch>
                  <a:fillRect l="-669" t="-877" r="-6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/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- no. times the parent node has been visited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- no. times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has been visited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 – expected reward of all nodes underneath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blipFill>
                <a:blip r:embed="rId4"/>
                <a:stretch>
                  <a:fillRect l="-1376" t="-7895" b="-16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56F7B3-D12B-4E4D-BB35-243439081524}"/>
              </a:ext>
            </a:extLst>
          </p:cNvPr>
          <p:cNvSpPr txBox="1"/>
          <p:nvPr/>
        </p:nvSpPr>
        <p:spPr>
          <a:xfrm>
            <a:off x="323528" y="5373216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We visit nodes that will lead to high expected rewards</a:t>
            </a:r>
          </a:p>
        </p:txBody>
      </p:sp>
    </p:spTree>
    <p:extLst>
      <p:ext uri="{BB962C8B-B14F-4D97-AF65-F5344CB8AC3E}">
        <p14:creationId xmlns:p14="http://schemas.microsoft.com/office/powerpoint/2010/main" val="344996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/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We explore the tree of possible decisions using a </a:t>
                </a:r>
                <a:r>
                  <a:rPr lang="en-GB" sz="2000" u="sng" dirty="0"/>
                  <a:t>policy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Here we consider a policy that first involves assigning a number (‘UBC value’) to each node.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Given a choice between nodes to visit next, we choose the one with the highest UBC value. For the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 err="1"/>
                  <a:t>th</a:t>
                </a:r>
                <a:r>
                  <a:rPr lang="en-GB" sz="2000" dirty="0"/>
                  <a:t> node: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blipFill>
                <a:blip r:embed="rId2"/>
                <a:stretch>
                  <a:fillRect l="-669" t="-877" r="-6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/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/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- no. times the parent node has been visited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- no. times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has been visited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 – expected reward of all nodes underneath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blipFill>
                <a:blip r:embed="rId4"/>
                <a:stretch>
                  <a:fillRect l="-1376" t="-7895" b="-16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56F7B3-D12B-4E4D-BB35-243439081524}"/>
              </a:ext>
            </a:extLst>
          </p:cNvPr>
          <p:cNvSpPr txBox="1"/>
          <p:nvPr/>
        </p:nvSpPr>
        <p:spPr>
          <a:xfrm>
            <a:off x="323528" y="5373216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We avoid nodes that have already been visited a lot.</a:t>
            </a:r>
          </a:p>
          <a:p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We have to choose nodes that have never been visited.</a:t>
            </a:r>
          </a:p>
        </p:txBody>
      </p:sp>
    </p:spTree>
    <p:extLst>
      <p:ext uri="{BB962C8B-B14F-4D97-AF65-F5344CB8AC3E}">
        <p14:creationId xmlns:p14="http://schemas.microsoft.com/office/powerpoint/2010/main" val="62065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/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We explore the tree of possible decisions using a </a:t>
                </a:r>
                <a:r>
                  <a:rPr lang="en-GB" sz="2000" u="sng" dirty="0"/>
                  <a:t>policy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Here we consider a policy that first involves assigning a number (‘UBC value’) to each node.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Given a choice between nodes to visit next, we choose the one with the highest UBC value. For the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 err="1"/>
                  <a:t>th</a:t>
                </a:r>
                <a:r>
                  <a:rPr lang="en-GB" sz="2000" dirty="0"/>
                  <a:t> node: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blipFill>
                <a:blip r:embed="rId2"/>
                <a:stretch>
                  <a:fillRect l="-669" t="-877" r="-6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/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/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- no. times the parent node has been visited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- no. times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has been visited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 – expected reward of all nodes underneath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blipFill>
                <a:blip r:embed="rId4"/>
                <a:stretch>
                  <a:fillRect l="-1376" t="-7895" b="-16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56F7B3-D12B-4E4D-BB35-243439081524}"/>
                  </a:ext>
                </a:extLst>
              </p:cNvPr>
              <p:cNvSpPr txBox="1"/>
              <p:nvPr/>
            </p:nvSpPr>
            <p:spPr>
              <a:xfrm>
                <a:off x="323528" y="5373216"/>
                <a:ext cx="8280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We visit nodes if the parent has been visited a lot relative to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56F7B3-D12B-4E4D-BB35-243439081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373216"/>
                <a:ext cx="8280920" cy="400110"/>
              </a:xfrm>
              <a:prstGeom prst="rect">
                <a:avLst/>
              </a:prstGeom>
              <a:blipFill>
                <a:blip r:embed="rId5"/>
                <a:stretch>
                  <a:fillRect l="-736" t="-6061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30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/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We explore the tree of possible decisions using a </a:t>
                </a:r>
                <a:r>
                  <a:rPr lang="en-GB" sz="2000" u="sng" dirty="0"/>
                  <a:t>policy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Here we consider a policy that first involves assigning a number (‘UBC value’) to each node.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Given a choice between nodes to visit next, we choose the one with the highest UBC value. For the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 err="1"/>
                  <a:t>th</a:t>
                </a:r>
                <a:r>
                  <a:rPr lang="en-GB" sz="2000" dirty="0"/>
                  <a:t> node: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blipFill>
                <a:blip r:embed="rId2"/>
                <a:stretch>
                  <a:fillRect l="-669" t="-877" r="-6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/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/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- no. times the parent node has been visited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- no. times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has been visited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 – expected reward of all nodes underneath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blipFill>
                <a:blip r:embed="rId4"/>
                <a:stretch>
                  <a:fillRect l="-1376" t="-7895" b="-16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56F7B3-D12B-4E4D-BB35-243439081524}"/>
              </a:ext>
            </a:extLst>
          </p:cNvPr>
          <p:cNvSpPr txBox="1"/>
          <p:nvPr/>
        </p:nvSpPr>
        <p:spPr>
          <a:xfrm>
            <a:off x="323528" y="5373216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If multiple nodes have the same UBC, we choose them randomly (uniformly).</a:t>
            </a:r>
          </a:p>
        </p:txBody>
      </p:sp>
    </p:spTree>
    <p:extLst>
      <p:ext uri="{BB962C8B-B14F-4D97-AF65-F5344CB8AC3E}">
        <p14:creationId xmlns:p14="http://schemas.microsoft.com/office/powerpoint/2010/main" val="162960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/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We explore the tree of possible decisions using a </a:t>
                </a:r>
                <a:r>
                  <a:rPr lang="en-GB" sz="2000" u="sng" dirty="0"/>
                  <a:t>policy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Here we consider a policy that first involves assigning a number (‘UBC value’) to each node.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Given a choice between nodes to visit next, we choose the one with the highest UBC value. For the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 err="1"/>
                  <a:t>th</a:t>
                </a:r>
                <a:r>
                  <a:rPr lang="en-GB" sz="2000" dirty="0"/>
                  <a:t> node: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blipFill>
                <a:blip r:embed="rId2"/>
                <a:stretch>
                  <a:fillRect l="-669" t="-877" r="-6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/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/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- no. times the parent node has been visited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- no. times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has been visited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 – expected reward of all nodes underneath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blipFill>
                <a:blip r:embed="rId4"/>
                <a:stretch>
                  <a:fillRect l="-1376" t="-7895" b="-16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56F7B3-D12B-4E4D-BB35-243439081524}"/>
              </a:ext>
            </a:extLst>
          </p:cNvPr>
          <p:cNvSpPr txBox="1"/>
          <p:nvPr/>
        </p:nvSpPr>
        <p:spPr>
          <a:xfrm>
            <a:off x="323528" y="5373216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We’ll now look at an example, where we only have 1 player (to keep things simple).</a:t>
            </a:r>
          </a:p>
        </p:txBody>
      </p:sp>
    </p:spTree>
    <p:extLst>
      <p:ext uri="{BB962C8B-B14F-4D97-AF65-F5344CB8AC3E}">
        <p14:creationId xmlns:p14="http://schemas.microsoft.com/office/powerpoint/2010/main" val="216237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/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FD5886-522C-4114-B1A7-7DF09967BEC8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FD5886-522C-4114-B1A7-7DF09967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80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/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66541E-8EF5-4982-8D50-F80364E43C64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66541E-8EF5-4982-8D50-F80364E43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45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/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29200"/>
            <a:ext cx="80648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1</a:t>
            </a:r>
          </a:p>
          <a:p>
            <a:endParaRPr lang="en-GB" sz="1800" dirty="0"/>
          </a:p>
          <a:p>
            <a:r>
              <a:rPr lang="en-GB" sz="1800" dirty="0"/>
              <a:t>Nodes 1 and 2 have the same UBC value so we pick one randomly (node 1 in this case).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38885A-F7D4-4C4E-B60D-AF41F48086F3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38885A-F7D4-4C4E-B60D-AF41F4808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2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/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29200"/>
            <a:ext cx="80648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1</a:t>
            </a:r>
          </a:p>
          <a:p>
            <a:endParaRPr lang="en-GB" sz="1800" dirty="0"/>
          </a:p>
          <a:p>
            <a:r>
              <a:rPr lang="en-GB" sz="1800" dirty="0"/>
              <a:t>We continue in the same fashion until we reach a ‘leaf’ (node 4 in this case), where we evaluate the reward. This part of the algorithm is often called ‘simulation’ or ‘rollout’. 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0A47AB-BF75-40BA-A9A6-3259A6D32420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0A47AB-BF75-40BA-A9A6-3259A6D32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18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/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29200"/>
            <a:ext cx="80648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1</a:t>
            </a:r>
          </a:p>
          <a:p>
            <a:endParaRPr lang="en-GB" sz="1800" dirty="0"/>
          </a:p>
          <a:p>
            <a:r>
              <a:rPr lang="en-GB" sz="1800" dirty="0"/>
              <a:t>We then update the information in the nodes that we visited during the simulation phase… This is called ‘back propagation’ (not to be confused with neural networks!)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30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AC19D-BAED-434E-B462-1C4036494D49}"/>
              </a:ext>
            </a:extLst>
          </p:cNvPr>
          <p:cNvCxnSpPr>
            <a:cxnSpLocks/>
          </p:cNvCxnSpPr>
          <p:nvPr/>
        </p:nvCxnSpPr>
        <p:spPr bwMode="auto">
          <a:xfrm flipH="1">
            <a:off x="1187624" y="2636912"/>
            <a:ext cx="2016224" cy="12241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9948E-CAB5-415F-A2D3-284D62C29DF7}"/>
              </a:ext>
            </a:extLst>
          </p:cNvPr>
          <p:cNvCxnSpPr/>
          <p:nvPr/>
        </p:nvCxnSpPr>
        <p:spPr bwMode="auto">
          <a:xfrm>
            <a:off x="3203848" y="2636912"/>
            <a:ext cx="0" cy="1296144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4881E5-3CA2-43A2-B687-89ED91C3EB61}"/>
              </a:ext>
            </a:extLst>
          </p:cNvPr>
          <p:cNvCxnSpPr/>
          <p:nvPr/>
        </p:nvCxnSpPr>
        <p:spPr bwMode="auto">
          <a:xfrm>
            <a:off x="3203848" y="2636912"/>
            <a:ext cx="2160240" cy="12241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204D7E-8413-43B7-827B-7B45FCEF3049}"/>
              </a:ext>
            </a:extLst>
          </p:cNvPr>
          <p:cNvSpPr txBox="1"/>
          <p:nvPr/>
        </p:nvSpPr>
        <p:spPr>
          <a:xfrm>
            <a:off x="678982" y="1343307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‘Minimise opponent’s maximum reward’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EC28A3-3E6B-4846-B99F-8987F4D70F2A}"/>
              </a:ext>
            </a:extLst>
          </p:cNvPr>
          <p:cNvSpPr txBox="1"/>
          <p:nvPr/>
        </p:nvSpPr>
        <p:spPr>
          <a:xfrm>
            <a:off x="5504642" y="2700636"/>
            <a:ext cx="17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Player moves</a:t>
            </a:r>
          </a:p>
        </p:txBody>
      </p:sp>
    </p:spTree>
    <p:extLst>
      <p:ext uri="{BB962C8B-B14F-4D97-AF65-F5344CB8AC3E}">
        <p14:creationId xmlns:p14="http://schemas.microsoft.com/office/powerpoint/2010/main" val="2102998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/>
              <p:nvPr/>
            </p:nvSpPr>
            <p:spPr>
              <a:xfrm>
                <a:off x="6444208" y="284939"/>
                <a:ext cx="1618072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C300D2-0266-44F7-84DD-6572B8B0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4939"/>
                <a:ext cx="1618072" cy="909352"/>
              </a:xfrm>
              <a:prstGeom prst="rect">
                <a:avLst/>
              </a:prstGeom>
              <a:blipFill>
                <a:blip r:embed="rId8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29200"/>
            <a:ext cx="80648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1</a:t>
            </a:r>
          </a:p>
          <a:p>
            <a:endParaRPr lang="en-GB" sz="1800" dirty="0"/>
          </a:p>
          <a:p>
            <a:r>
              <a:rPr lang="en-GB" sz="1800" dirty="0"/>
              <a:t>We then update the information in the nodes that we visited during the simulation phase… This is called ‘back propagation’ (not to be confused with neural networks!)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83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29200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2</a:t>
            </a:r>
          </a:p>
          <a:p>
            <a:endParaRPr lang="en-GB" sz="1800" dirty="0"/>
          </a:p>
          <a:p>
            <a:r>
              <a:rPr lang="en-GB" sz="1800" dirty="0"/>
              <a:t>Node 2 has the higher UBC.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5294CB-3852-4B52-93ED-6E2EE5255CEF}"/>
                  </a:ext>
                </a:extLst>
              </p:cNvPr>
              <p:cNvSpPr txBox="1"/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5294CB-3852-4B52-93ED-6E2EE5255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22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18509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2</a:t>
            </a:r>
          </a:p>
          <a:p>
            <a:endParaRPr lang="en-GB" sz="1800" dirty="0"/>
          </a:p>
          <a:p>
            <a:r>
              <a:rPr lang="en-GB" sz="1800" dirty="0"/>
              <a:t>Simulation finishes at node 6.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5294CB-3852-4B52-93ED-6E2EE5255CEF}"/>
                  </a:ext>
                </a:extLst>
              </p:cNvPr>
              <p:cNvSpPr txBox="1"/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5294CB-3852-4B52-93ED-6E2EE5255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4939"/>
                <a:ext cx="1896353" cy="9093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34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29200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2</a:t>
            </a:r>
          </a:p>
          <a:p>
            <a:endParaRPr lang="en-GB" sz="1800" dirty="0"/>
          </a:p>
          <a:p>
            <a:r>
              <a:rPr lang="en-GB" sz="1800" dirty="0"/>
              <a:t>Back propagation…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8AE0C9-E9E5-4588-BDEE-F6AA065EC7CA}"/>
                  </a:ext>
                </a:extLst>
              </p:cNvPr>
              <p:cNvSpPr txBox="1"/>
              <p:nvPr/>
            </p:nvSpPr>
            <p:spPr>
              <a:xfrm>
                <a:off x="6444208" y="249770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8AE0C9-E9E5-4588-BDEE-F6AA065EC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49770"/>
                <a:ext cx="1896353" cy="9093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23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16.66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29200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2</a:t>
            </a:r>
          </a:p>
          <a:p>
            <a:endParaRPr lang="en-GB" sz="1800" dirty="0"/>
          </a:p>
          <a:p>
            <a:r>
              <a:rPr lang="en-GB" sz="1800" dirty="0"/>
              <a:t>Back propagation…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5294CB-3852-4B52-93ED-6E2EE5255CEF}"/>
                  </a:ext>
                </a:extLst>
              </p:cNvPr>
              <p:cNvSpPr txBox="1"/>
              <p:nvPr/>
            </p:nvSpPr>
            <p:spPr>
              <a:xfrm>
                <a:off x="6444208" y="284939"/>
                <a:ext cx="1566904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5294CB-3852-4B52-93ED-6E2EE5255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4939"/>
                <a:ext cx="1566904" cy="909352"/>
              </a:xfrm>
              <a:prstGeom prst="rect">
                <a:avLst/>
              </a:prstGeom>
              <a:blipFill>
                <a:blip r:embed="rId9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22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16.66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9.66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29200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2</a:t>
            </a:r>
          </a:p>
          <a:p>
            <a:endParaRPr lang="en-GB" sz="1800" dirty="0"/>
          </a:p>
          <a:p>
            <a:r>
              <a:rPr lang="en-GB" sz="1800" dirty="0"/>
              <a:t>Back propagation…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5294CB-3852-4B52-93ED-6E2EE5255CEF}"/>
                  </a:ext>
                </a:extLst>
              </p:cNvPr>
              <p:cNvSpPr txBox="1"/>
              <p:nvPr/>
            </p:nvSpPr>
            <p:spPr>
              <a:xfrm>
                <a:off x="6444208" y="284939"/>
                <a:ext cx="1424236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5294CB-3852-4B52-93ED-6E2EE5255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4939"/>
                <a:ext cx="1424236" cy="909352"/>
              </a:xfrm>
              <a:prstGeom prst="rect">
                <a:avLst/>
              </a:prstGeom>
              <a:blipFill>
                <a:blip r:embed="rId9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19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16.66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=9.66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29200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3</a:t>
            </a:r>
          </a:p>
          <a:p>
            <a:endParaRPr lang="en-GB" sz="1800" dirty="0"/>
          </a:p>
          <a:p>
            <a:r>
              <a:rPr lang="en-GB" sz="1800" dirty="0"/>
              <a:t>Simulation…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2FB5EE-0C7B-4ECE-B4E8-58AFDB16B2BB}"/>
                  </a:ext>
                </a:extLst>
              </p:cNvPr>
              <p:cNvSpPr txBox="1"/>
              <p:nvPr/>
            </p:nvSpPr>
            <p:spPr>
              <a:xfrm>
                <a:off x="6444208" y="249770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2FB5EE-0C7B-4ECE-B4E8-58AFDB16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49770"/>
                <a:ext cx="1896353" cy="9093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221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16.66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9.66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29200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3</a:t>
            </a:r>
          </a:p>
          <a:p>
            <a:endParaRPr lang="en-GB" sz="1800" dirty="0"/>
          </a:p>
          <a:p>
            <a:r>
              <a:rPr lang="en-GB" sz="1800" dirty="0"/>
              <a:t>Back propagation…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2FB5EE-0C7B-4ECE-B4E8-58AFDB16B2BB}"/>
                  </a:ext>
                </a:extLst>
              </p:cNvPr>
              <p:cNvSpPr txBox="1"/>
              <p:nvPr/>
            </p:nvSpPr>
            <p:spPr>
              <a:xfrm>
                <a:off x="6444208" y="249770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2FB5EE-0C7B-4ECE-B4E8-58AFDB16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49770"/>
                <a:ext cx="1896353" cy="9093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631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/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8.98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7CD19-25BF-42BF-8AF1-2074549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488936"/>
                <a:ext cx="1296144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/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UB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9.66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75B82-D541-4815-961B-B7A899CA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88093"/>
                <a:ext cx="129614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/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8B05F-5680-45DD-87D7-F8FB32BC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2309"/>
                <a:ext cx="12961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/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3C4377-B143-4061-A10D-967BE6344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2309"/>
                <a:ext cx="12961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/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7C0BC-87A0-4CA6-AD46-3587E8B0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13107"/>
                <a:ext cx="1296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/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3B93-9163-48B1-98D9-E1B228DE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413107"/>
                <a:ext cx="12961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4732A-6CA1-4328-9BEE-1D9491F013C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2411760" y="1709325"/>
            <a:ext cx="2160240" cy="779611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F4FE1-F61E-4138-83B9-288861A70DAA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4572000" y="1709325"/>
            <a:ext cx="1944216" cy="778768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210379-4990-4F38-A031-EA73D0145ACE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1043608" y="3227600"/>
            <a:ext cx="1368152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12E64-EFBD-4606-A646-2F8F387CB0BF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2411760" y="3227600"/>
            <a:ext cx="936104" cy="1204709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0D4B7-E319-4606-87B5-45DB3353F151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6516216" y="3226757"/>
            <a:ext cx="1368152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350F5-CD5E-4561-A579-F987221B8FD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flipH="1">
            <a:off x="5436096" y="3226757"/>
            <a:ext cx="1080120" cy="1186350"/>
          </a:xfrm>
          <a:prstGeom prst="straightConnector1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B66B8D-8E99-4B8A-9B9C-23713DAD807C}"/>
              </a:ext>
            </a:extLst>
          </p:cNvPr>
          <p:cNvSpPr txBox="1"/>
          <p:nvPr/>
        </p:nvSpPr>
        <p:spPr>
          <a:xfrm>
            <a:off x="467544" y="5229200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/>
              <a:t>Iteration 3</a:t>
            </a:r>
          </a:p>
          <a:p>
            <a:endParaRPr lang="en-GB" sz="1800" dirty="0"/>
          </a:p>
          <a:p>
            <a:r>
              <a:rPr lang="en-GB" sz="1800" dirty="0"/>
              <a:t>Back propagation…</a:t>
            </a:r>
          </a:p>
          <a:p>
            <a:endParaRPr lang="en-GB" sz="20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/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41812-BEA3-46D3-BE33-1C79D0F4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177866"/>
                <a:ext cx="12961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2FB5EE-0C7B-4ECE-B4E8-58AFDB16B2BB}"/>
                  </a:ext>
                </a:extLst>
              </p:cNvPr>
              <p:cNvSpPr txBox="1"/>
              <p:nvPr/>
            </p:nvSpPr>
            <p:spPr>
              <a:xfrm>
                <a:off x="6444208" y="249770"/>
                <a:ext cx="1670970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7.5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2FB5EE-0C7B-4ECE-B4E8-58AFDB16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49770"/>
                <a:ext cx="1670970" cy="909352"/>
              </a:xfrm>
              <a:prstGeom prst="rect">
                <a:avLst/>
              </a:prstGeom>
              <a:blipFill>
                <a:blip r:embed="rId9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664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712968" cy="1224136"/>
          </a:xfrm>
        </p:spPr>
        <p:txBody>
          <a:bodyPr/>
          <a:lstStyle/>
          <a:p>
            <a:pPr algn="ctr"/>
            <a:r>
              <a:rPr lang="en-GB" sz="2800" dirty="0"/>
              <a:t>Thank you for your attention.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>
                <a:solidFill>
                  <a:srgbClr val="956700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41169" y="5883078"/>
            <a:ext cx="4572000" cy="914371"/>
          </a:xfrm>
        </p:spPr>
        <p:txBody>
          <a:bodyPr/>
          <a:lstStyle/>
          <a:p>
            <a:pPr eaLnBrk="1" hangingPunct="1"/>
            <a:r>
              <a:rPr lang="en-GB" sz="2000" dirty="0"/>
              <a:t>Dr Peter L Green</a:t>
            </a:r>
          </a:p>
          <a:p>
            <a:pPr eaLnBrk="1" hangingPunct="1"/>
            <a:r>
              <a:rPr lang="en-GB" sz="2000" dirty="0"/>
              <a:t>p.l.green@liverpool.ac.uk</a:t>
            </a:r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AC19D-BAED-434E-B462-1C4036494D49}"/>
              </a:ext>
            </a:extLst>
          </p:cNvPr>
          <p:cNvCxnSpPr>
            <a:cxnSpLocks/>
          </p:cNvCxnSpPr>
          <p:nvPr/>
        </p:nvCxnSpPr>
        <p:spPr bwMode="auto">
          <a:xfrm flipH="1">
            <a:off x="1187624" y="2636912"/>
            <a:ext cx="2016224" cy="12241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9948E-CAB5-415F-A2D3-284D62C29DF7}"/>
              </a:ext>
            </a:extLst>
          </p:cNvPr>
          <p:cNvCxnSpPr/>
          <p:nvPr/>
        </p:nvCxnSpPr>
        <p:spPr bwMode="auto">
          <a:xfrm>
            <a:off x="3203848" y="2636912"/>
            <a:ext cx="0" cy="1296144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4881E5-3CA2-43A2-B687-89ED91C3EB61}"/>
              </a:ext>
            </a:extLst>
          </p:cNvPr>
          <p:cNvCxnSpPr/>
          <p:nvPr/>
        </p:nvCxnSpPr>
        <p:spPr bwMode="auto">
          <a:xfrm>
            <a:off x="3203848" y="2636912"/>
            <a:ext cx="2160240" cy="12241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DB100C-1E07-4E12-8AFA-8C252D3C6A5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1560" y="3861048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E6D722-5AB5-4C6F-A540-D63E3F888A9E}"/>
              </a:ext>
            </a:extLst>
          </p:cNvPr>
          <p:cNvCxnSpPr>
            <a:cxnSpLocks/>
          </p:cNvCxnSpPr>
          <p:nvPr/>
        </p:nvCxnSpPr>
        <p:spPr bwMode="auto">
          <a:xfrm>
            <a:off x="1187624" y="3861048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671E31-1654-4F37-8C3A-E1C2A21CA56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1621" y="3861048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6C03A1-5DD8-4AED-B875-FE0E2BC27412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7784" y="3933056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D9A944-FD7E-4965-8079-3B946F18B944}"/>
              </a:ext>
            </a:extLst>
          </p:cNvPr>
          <p:cNvCxnSpPr>
            <a:cxnSpLocks/>
          </p:cNvCxnSpPr>
          <p:nvPr/>
        </p:nvCxnSpPr>
        <p:spPr bwMode="auto">
          <a:xfrm>
            <a:off x="3203848" y="3933056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2DA413-E4F1-45F5-A218-77A3D6901A27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7845" y="3933056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5B2C6C-026E-4DA8-BA5A-EFB92AA9B978}"/>
              </a:ext>
            </a:extLst>
          </p:cNvPr>
          <p:cNvCxnSpPr>
            <a:cxnSpLocks/>
          </p:cNvCxnSpPr>
          <p:nvPr/>
        </p:nvCxnSpPr>
        <p:spPr bwMode="auto">
          <a:xfrm flipH="1">
            <a:off x="4788024" y="3890304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386AC4-8883-4F55-B94D-FE5ABCDD5E3F}"/>
              </a:ext>
            </a:extLst>
          </p:cNvPr>
          <p:cNvCxnSpPr>
            <a:cxnSpLocks/>
          </p:cNvCxnSpPr>
          <p:nvPr/>
        </p:nvCxnSpPr>
        <p:spPr bwMode="auto">
          <a:xfrm>
            <a:off x="5364088" y="3890304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7E6930-E039-48FF-BB1C-F46B0B3A812A}"/>
              </a:ext>
            </a:extLst>
          </p:cNvPr>
          <p:cNvCxnSpPr>
            <a:cxnSpLocks/>
          </p:cNvCxnSpPr>
          <p:nvPr/>
        </p:nvCxnSpPr>
        <p:spPr bwMode="auto">
          <a:xfrm flipH="1">
            <a:off x="5328085" y="3890304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204D7E-8413-43B7-827B-7B45FCEF3049}"/>
              </a:ext>
            </a:extLst>
          </p:cNvPr>
          <p:cNvSpPr txBox="1"/>
          <p:nvPr/>
        </p:nvSpPr>
        <p:spPr>
          <a:xfrm>
            <a:off x="678982" y="1343307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‘Minimise opponent’s maximum reward’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EC28A3-3E6B-4846-B99F-8987F4D70F2A}"/>
              </a:ext>
            </a:extLst>
          </p:cNvPr>
          <p:cNvSpPr txBox="1"/>
          <p:nvPr/>
        </p:nvSpPr>
        <p:spPr>
          <a:xfrm>
            <a:off x="5504642" y="2700636"/>
            <a:ext cx="17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Player moves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E82E99-BB97-4E0E-B85F-CD1A8E9E32B5}"/>
              </a:ext>
            </a:extLst>
          </p:cNvPr>
          <p:cNvSpPr txBox="1"/>
          <p:nvPr/>
        </p:nvSpPr>
        <p:spPr>
          <a:xfrm>
            <a:off x="6372200" y="4093041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Opponent moves</a:t>
            </a:r>
          </a:p>
        </p:txBody>
      </p:sp>
    </p:spTree>
    <p:extLst>
      <p:ext uri="{BB962C8B-B14F-4D97-AF65-F5344CB8AC3E}">
        <p14:creationId xmlns:p14="http://schemas.microsoft.com/office/powerpoint/2010/main" val="83772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AC19D-BAED-434E-B462-1C4036494D49}"/>
              </a:ext>
            </a:extLst>
          </p:cNvPr>
          <p:cNvCxnSpPr>
            <a:cxnSpLocks/>
          </p:cNvCxnSpPr>
          <p:nvPr/>
        </p:nvCxnSpPr>
        <p:spPr bwMode="auto">
          <a:xfrm flipH="1">
            <a:off x="1187624" y="2636912"/>
            <a:ext cx="2016224" cy="12241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9948E-CAB5-415F-A2D3-284D62C29DF7}"/>
              </a:ext>
            </a:extLst>
          </p:cNvPr>
          <p:cNvCxnSpPr/>
          <p:nvPr/>
        </p:nvCxnSpPr>
        <p:spPr bwMode="auto">
          <a:xfrm>
            <a:off x="3203848" y="2636912"/>
            <a:ext cx="0" cy="1296144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4881E5-3CA2-43A2-B687-89ED91C3EB61}"/>
              </a:ext>
            </a:extLst>
          </p:cNvPr>
          <p:cNvCxnSpPr/>
          <p:nvPr/>
        </p:nvCxnSpPr>
        <p:spPr bwMode="auto">
          <a:xfrm>
            <a:off x="3203848" y="2636912"/>
            <a:ext cx="2160240" cy="12241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DB100C-1E07-4E12-8AFA-8C252D3C6A5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1560" y="3861048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E6D722-5AB5-4C6F-A540-D63E3F888A9E}"/>
              </a:ext>
            </a:extLst>
          </p:cNvPr>
          <p:cNvCxnSpPr>
            <a:cxnSpLocks/>
          </p:cNvCxnSpPr>
          <p:nvPr/>
        </p:nvCxnSpPr>
        <p:spPr bwMode="auto">
          <a:xfrm>
            <a:off x="1187624" y="3861048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671E31-1654-4F37-8C3A-E1C2A21CA56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1621" y="3861048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6C03A1-5DD8-4AED-B875-FE0E2BC27412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7784" y="3933056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D9A944-FD7E-4965-8079-3B946F18B944}"/>
              </a:ext>
            </a:extLst>
          </p:cNvPr>
          <p:cNvCxnSpPr>
            <a:cxnSpLocks/>
          </p:cNvCxnSpPr>
          <p:nvPr/>
        </p:nvCxnSpPr>
        <p:spPr bwMode="auto">
          <a:xfrm>
            <a:off x="3203848" y="3933056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2DA413-E4F1-45F5-A218-77A3D6901A27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7845" y="3933056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5B2C6C-026E-4DA8-BA5A-EFB92AA9B978}"/>
              </a:ext>
            </a:extLst>
          </p:cNvPr>
          <p:cNvCxnSpPr>
            <a:cxnSpLocks/>
          </p:cNvCxnSpPr>
          <p:nvPr/>
        </p:nvCxnSpPr>
        <p:spPr bwMode="auto">
          <a:xfrm flipH="1">
            <a:off x="4788024" y="3890304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386AC4-8883-4F55-B94D-FE5ABCDD5E3F}"/>
              </a:ext>
            </a:extLst>
          </p:cNvPr>
          <p:cNvCxnSpPr>
            <a:cxnSpLocks/>
          </p:cNvCxnSpPr>
          <p:nvPr/>
        </p:nvCxnSpPr>
        <p:spPr bwMode="auto">
          <a:xfrm>
            <a:off x="5364088" y="3890304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7E6930-E039-48FF-BB1C-F46B0B3A812A}"/>
              </a:ext>
            </a:extLst>
          </p:cNvPr>
          <p:cNvCxnSpPr>
            <a:cxnSpLocks/>
          </p:cNvCxnSpPr>
          <p:nvPr/>
        </p:nvCxnSpPr>
        <p:spPr bwMode="auto">
          <a:xfrm flipH="1">
            <a:off x="5328085" y="3890304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204D7E-8413-43B7-827B-7B45FCEF3049}"/>
              </a:ext>
            </a:extLst>
          </p:cNvPr>
          <p:cNvSpPr txBox="1"/>
          <p:nvPr/>
        </p:nvSpPr>
        <p:spPr>
          <a:xfrm>
            <a:off x="678982" y="1343307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‘Minimise opponent’s maximum reward’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A5710F-0949-4B98-98D6-3CF1D3C2ABEF}"/>
              </a:ext>
            </a:extLst>
          </p:cNvPr>
          <p:cNvSpPr txBox="1"/>
          <p:nvPr/>
        </p:nvSpPr>
        <p:spPr>
          <a:xfrm flipH="1">
            <a:off x="405250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0DC7C6-CC33-4F74-9279-C5402FCDE667}"/>
              </a:ext>
            </a:extLst>
          </p:cNvPr>
          <p:cNvSpPr txBox="1"/>
          <p:nvPr/>
        </p:nvSpPr>
        <p:spPr>
          <a:xfrm flipH="1">
            <a:off x="981314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92AA3-D441-44FA-B1F9-074A09EFCA8C}"/>
              </a:ext>
            </a:extLst>
          </p:cNvPr>
          <p:cNvSpPr txBox="1"/>
          <p:nvPr/>
        </p:nvSpPr>
        <p:spPr>
          <a:xfrm flipH="1">
            <a:off x="1403648" y="4757007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A1C865-315B-440E-8725-4BA2C53EC1A0}"/>
              </a:ext>
            </a:extLst>
          </p:cNvPr>
          <p:cNvSpPr txBox="1"/>
          <p:nvPr/>
        </p:nvSpPr>
        <p:spPr>
          <a:xfrm flipH="1">
            <a:off x="2421474" y="4772703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5D5122-F281-4546-B548-B27ED12B85E2}"/>
              </a:ext>
            </a:extLst>
          </p:cNvPr>
          <p:cNvSpPr txBox="1"/>
          <p:nvPr/>
        </p:nvSpPr>
        <p:spPr>
          <a:xfrm flipH="1">
            <a:off x="2995705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7084E8-A86B-40CD-8A1E-0A01B5035418}"/>
              </a:ext>
            </a:extLst>
          </p:cNvPr>
          <p:cNvSpPr txBox="1"/>
          <p:nvPr/>
        </p:nvSpPr>
        <p:spPr>
          <a:xfrm flipH="1">
            <a:off x="3514739" y="4786481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50FA98-91C3-4ADE-80F0-0FD0B787852E}"/>
              </a:ext>
            </a:extLst>
          </p:cNvPr>
          <p:cNvSpPr txBox="1"/>
          <p:nvPr/>
        </p:nvSpPr>
        <p:spPr>
          <a:xfrm flipH="1">
            <a:off x="4608004" y="4727533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2772AD-08B0-4E9D-B06A-23115BEB111E}"/>
              </a:ext>
            </a:extLst>
          </p:cNvPr>
          <p:cNvSpPr txBox="1"/>
          <p:nvPr/>
        </p:nvSpPr>
        <p:spPr>
          <a:xfrm flipH="1">
            <a:off x="5169926" y="4728204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DDD56A-F299-4AF9-B529-4AA3F7DE3288}"/>
              </a:ext>
            </a:extLst>
          </p:cNvPr>
          <p:cNvSpPr txBox="1"/>
          <p:nvPr/>
        </p:nvSpPr>
        <p:spPr>
          <a:xfrm flipH="1">
            <a:off x="5645197" y="4741302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EC28A3-3E6B-4846-B99F-8987F4D70F2A}"/>
              </a:ext>
            </a:extLst>
          </p:cNvPr>
          <p:cNvSpPr txBox="1"/>
          <p:nvPr/>
        </p:nvSpPr>
        <p:spPr>
          <a:xfrm>
            <a:off x="5504642" y="2700636"/>
            <a:ext cx="17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Player moves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E82E99-BB97-4E0E-B85F-CD1A8E9E32B5}"/>
              </a:ext>
            </a:extLst>
          </p:cNvPr>
          <p:cNvSpPr txBox="1"/>
          <p:nvPr/>
        </p:nvSpPr>
        <p:spPr>
          <a:xfrm>
            <a:off x="6372200" y="4093041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Opponent moves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E488BD-42B0-47F9-8BA7-5A098EA5BA75}"/>
              </a:ext>
            </a:extLst>
          </p:cNvPr>
          <p:cNvSpPr txBox="1"/>
          <p:nvPr/>
        </p:nvSpPr>
        <p:spPr>
          <a:xfrm>
            <a:off x="460972" y="5775840"/>
            <a:ext cx="541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Opponent rewards</a:t>
            </a:r>
          </a:p>
        </p:txBody>
      </p:sp>
    </p:spTree>
    <p:extLst>
      <p:ext uri="{BB962C8B-B14F-4D97-AF65-F5344CB8AC3E}">
        <p14:creationId xmlns:p14="http://schemas.microsoft.com/office/powerpoint/2010/main" val="227566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AC19D-BAED-434E-B462-1C4036494D49}"/>
              </a:ext>
            </a:extLst>
          </p:cNvPr>
          <p:cNvCxnSpPr>
            <a:cxnSpLocks/>
          </p:cNvCxnSpPr>
          <p:nvPr/>
        </p:nvCxnSpPr>
        <p:spPr bwMode="auto">
          <a:xfrm flipH="1">
            <a:off x="1187624" y="2636912"/>
            <a:ext cx="2016224" cy="12241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9948E-CAB5-415F-A2D3-284D62C29DF7}"/>
              </a:ext>
            </a:extLst>
          </p:cNvPr>
          <p:cNvCxnSpPr/>
          <p:nvPr/>
        </p:nvCxnSpPr>
        <p:spPr bwMode="auto">
          <a:xfrm>
            <a:off x="3203848" y="2636912"/>
            <a:ext cx="0" cy="1296144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4881E5-3CA2-43A2-B687-89ED91C3EB61}"/>
              </a:ext>
            </a:extLst>
          </p:cNvPr>
          <p:cNvCxnSpPr/>
          <p:nvPr/>
        </p:nvCxnSpPr>
        <p:spPr bwMode="auto">
          <a:xfrm>
            <a:off x="3203848" y="2636912"/>
            <a:ext cx="2160240" cy="12241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DB100C-1E07-4E12-8AFA-8C252D3C6A5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1560" y="3861048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E6D722-5AB5-4C6F-A540-D63E3F888A9E}"/>
              </a:ext>
            </a:extLst>
          </p:cNvPr>
          <p:cNvCxnSpPr>
            <a:cxnSpLocks/>
          </p:cNvCxnSpPr>
          <p:nvPr/>
        </p:nvCxnSpPr>
        <p:spPr bwMode="auto">
          <a:xfrm>
            <a:off x="1187624" y="3861048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671E31-1654-4F37-8C3A-E1C2A21CA56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1621" y="3861048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6C03A1-5DD8-4AED-B875-FE0E2BC27412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7784" y="3933056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D9A944-FD7E-4965-8079-3B946F18B944}"/>
              </a:ext>
            </a:extLst>
          </p:cNvPr>
          <p:cNvCxnSpPr>
            <a:cxnSpLocks/>
          </p:cNvCxnSpPr>
          <p:nvPr/>
        </p:nvCxnSpPr>
        <p:spPr bwMode="auto">
          <a:xfrm>
            <a:off x="3203848" y="3933056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2DA413-E4F1-45F5-A218-77A3D6901A27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7845" y="3933056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5B2C6C-026E-4DA8-BA5A-EFB92AA9B978}"/>
              </a:ext>
            </a:extLst>
          </p:cNvPr>
          <p:cNvCxnSpPr>
            <a:cxnSpLocks/>
          </p:cNvCxnSpPr>
          <p:nvPr/>
        </p:nvCxnSpPr>
        <p:spPr bwMode="auto">
          <a:xfrm flipH="1">
            <a:off x="4788024" y="3890304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386AC4-8883-4F55-B94D-FE5ABCDD5E3F}"/>
              </a:ext>
            </a:extLst>
          </p:cNvPr>
          <p:cNvCxnSpPr>
            <a:cxnSpLocks/>
          </p:cNvCxnSpPr>
          <p:nvPr/>
        </p:nvCxnSpPr>
        <p:spPr bwMode="auto">
          <a:xfrm>
            <a:off x="5364088" y="3890304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7E6930-E039-48FF-BB1C-F46B0B3A812A}"/>
              </a:ext>
            </a:extLst>
          </p:cNvPr>
          <p:cNvCxnSpPr>
            <a:cxnSpLocks/>
          </p:cNvCxnSpPr>
          <p:nvPr/>
        </p:nvCxnSpPr>
        <p:spPr bwMode="auto">
          <a:xfrm flipH="1">
            <a:off x="5328085" y="3890304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204D7E-8413-43B7-827B-7B45FCEF3049}"/>
              </a:ext>
            </a:extLst>
          </p:cNvPr>
          <p:cNvSpPr txBox="1"/>
          <p:nvPr/>
        </p:nvSpPr>
        <p:spPr>
          <a:xfrm>
            <a:off x="678982" y="1343307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‘Minimise opponent’s maximum reward’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A5710F-0949-4B98-98D6-3CF1D3C2ABEF}"/>
              </a:ext>
            </a:extLst>
          </p:cNvPr>
          <p:cNvSpPr txBox="1"/>
          <p:nvPr/>
        </p:nvSpPr>
        <p:spPr>
          <a:xfrm flipH="1">
            <a:off x="405250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0DC7C6-CC33-4F74-9279-C5402FCDE667}"/>
              </a:ext>
            </a:extLst>
          </p:cNvPr>
          <p:cNvSpPr txBox="1"/>
          <p:nvPr/>
        </p:nvSpPr>
        <p:spPr>
          <a:xfrm flipH="1">
            <a:off x="981314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92AA3-D441-44FA-B1F9-074A09EFCA8C}"/>
              </a:ext>
            </a:extLst>
          </p:cNvPr>
          <p:cNvSpPr txBox="1"/>
          <p:nvPr/>
        </p:nvSpPr>
        <p:spPr>
          <a:xfrm flipH="1">
            <a:off x="1403648" y="4756080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A1C865-315B-440E-8725-4BA2C53EC1A0}"/>
              </a:ext>
            </a:extLst>
          </p:cNvPr>
          <p:cNvSpPr txBox="1"/>
          <p:nvPr/>
        </p:nvSpPr>
        <p:spPr>
          <a:xfrm flipH="1">
            <a:off x="2421474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5D5122-F281-4546-B548-B27ED12B85E2}"/>
              </a:ext>
            </a:extLst>
          </p:cNvPr>
          <p:cNvSpPr txBox="1"/>
          <p:nvPr/>
        </p:nvSpPr>
        <p:spPr>
          <a:xfrm flipH="1">
            <a:off x="2995705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7084E8-A86B-40CD-8A1E-0A01B5035418}"/>
              </a:ext>
            </a:extLst>
          </p:cNvPr>
          <p:cNvSpPr txBox="1"/>
          <p:nvPr/>
        </p:nvSpPr>
        <p:spPr>
          <a:xfrm flipH="1">
            <a:off x="3514739" y="4786481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50FA98-91C3-4ADE-80F0-0FD0B787852E}"/>
              </a:ext>
            </a:extLst>
          </p:cNvPr>
          <p:cNvSpPr txBox="1"/>
          <p:nvPr/>
        </p:nvSpPr>
        <p:spPr>
          <a:xfrm flipH="1">
            <a:off x="4608004" y="4727533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2772AD-08B0-4E9D-B06A-23115BEB111E}"/>
              </a:ext>
            </a:extLst>
          </p:cNvPr>
          <p:cNvSpPr txBox="1"/>
          <p:nvPr/>
        </p:nvSpPr>
        <p:spPr>
          <a:xfrm flipH="1">
            <a:off x="5169926" y="4728204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DDD56A-F299-4AF9-B529-4AA3F7DE3288}"/>
              </a:ext>
            </a:extLst>
          </p:cNvPr>
          <p:cNvSpPr txBox="1"/>
          <p:nvPr/>
        </p:nvSpPr>
        <p:spPr>
          <a:xfrm flipH="1">
            <a:off x="5645197" y="4741302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EC28A3-3E6B-4846-B99F-8987F4D70F2A}"/>
              </a:ext>
            </a:extLst>
          </p:cNvPr>
          <p:cNvSpPr txBox="1"/>
          <p:nvPr/>
        </p:nvSpPr>
        <p:spPr>
          <a:xfrm>
            <a:off x="5504642" y="2700636"/>
            <a:ext cx="17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Player moves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E82E99-BB97-4E0E-B85F-CD1A8E9E32B5}"/>
              </a:ext>
            </a:extLst>
          </p:cNvPr>
          <p:cNvSpPr txBox="1"/>
          <p:nvPr/>
        </p:nvSpPr>
        <p:spPr>
          <a:xfrm>
            <a:off x="6372200" y="4093041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Opponent moves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E488BD-42B0-47F9-8BA7-5A098EA5BA75}"/>
              </a:ext>
            </a:extLst>
          </p:cNvPr>
          <p:cNvSpPr txBox="1"/>
          <p:nvPr/>
        </p:nvSpPr>
        <p:spPr>
          <a:xfrm>
            <a:off x="460972" y="5775840"/>
            <a:ext cx="541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max(opponent rewards)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F6927A-9877-43DE-999A-D6A08DA11072}"/>
              </a:ext>
            </a:extLst>
          </p:cNvPr>
          <p:cNvSpPr txBox="1"/>
          <p:nvPr/>
        </p:nvSpPr>
        <p:spPr>
          <a:xfrm flipH="1">
            <a:off x="1223627" y="3708399"/>
            <a:ext cx="48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54ADB7-C1F7-4A5C-A790-EB56173833DB}"/>
              </a:ext>
            </a:extLst>
          </p:cNvPr>
          <p:cNvSpPr txBox="1"/>
          <p:nvPr/>
        </p:nvSpPr>
        <p:spPr>
          <a:xfrm flipH="1">
            <a:off x="3239851" y="370839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57876-2375-43D0-BAB8-2932ED4B24FB}"/>
              </a:ext>
            </a:extLst>
          </p:cNvPr>
          <p:cNvSpPr txBox="1"/>
          <p:nvPr/>
        </p:nvSpPr>
        <p:spPr>
          <a:xfrm flipH="1">
            <a:off x="5435098" y="3678478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930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AC19D-BAED-434E-B462-1C4036494D49}"/>
              </a:ext>
            </a:extLst>
          </p:cNvPr>
          <p:cNvCxnSpPr>
            <a:cxnSpLocks/>
          </p:cNvCxnSpPr>
          <p:nvPr/>
        </p:nvCxnSpPr>
        <p:spPr bwMode="auto">
          <a:xfrm flipH="1">
            <a:off x="1187624" y="2636912"/>
            <a:ext cx="2016224" cy="12241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9948E-CAB5-415F-A2D3-284D62C29DF7}"/>
              </a:ext>
            </a:extLst>
          </p:cNvPr>
          <p:cNvCxnSpPr/>
          <p:nvPr/>
        </p:nvCxnSpPr>
        <p:spPr bwMode="auto">
          <a:xfrm>
            <a:off x="3203848" y="2636912"/>
            <a:ext cx="0" cy="1296144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4881E5-3CA2-43A2-B687-89ED91C3EB61}"/>
              </a:ext>
            </a:extLst>
          </p:cNvPr>
          <p:cNvCxnSpPr/>
          <p:nvPr/>
        </p:nvCxnSpPr>
        <p:spPr bwMode="auto">
          <a:xfrm>
            <a:off x="3203848" y="2636912"/>
            <a:ext cx="2160240" cy="122413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DB100C-1E07-4E12-8AFA-8C252D3C6A5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1560" y="3861048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E6D722-5AB5-4C6F-A540-D63E3F888A9E}"/>
              </a:ext>
            </a:extLst>
          </p:cNvPr>
          <p:cNvCxnSpPr>
            <a:cxnSpLocks/>
          </p:cNvCxnSpPr>
          <p:nvPr/>
        </p:nvCxnSpPr>
        <p:spPr bwMode="auto">
          <a:xfrm>
            <a:off x="1187624" y="3861048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671E31-1654-4F37-8C3A-E1C2A21CA56C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1621" y="3861048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6C03A1-5DD8-4AED-B875-FE0E2BC27412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7784" y="3933056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D9A944-FD7E-4965-8079-3B946F18B944}"/>
              </a:ext>
            </a:extLst>
          </p:cNvPr>
          <p:cNvCxnSpPr>
            <a:cxnSpLocks/>
          </p:cNvCxnSpPr>
          <p:nvPr/>
        </p:nvCxnSpPr>
        <p:spPr bwMode="auto">
          <a:xfrm>
            <a:off x="3203848" y="3933056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2DA413-E4F1-45F5-A218-77A3D6901A27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7845" y="3933056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5B2C6C-026E-4DA8-BA5A-EFB92AA9B978}"/>
              </a:ext>
            </a:extLst>
          </p:cNvPr>
          <p:cNvCxnSpPr>
            <a:cxnSpLocks/>
          </p:cNvCxnSpPr>
          <p:nvPr/>
        </p:nvCxnSpPr>
        <p:spPr bwMode="auto">
          <a:xfrm flipH="1">
            <a:off x="4788024" y="3890304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386AC4-8883-4F55-B94D-FE5ABCDD5E3F}"/>
              </a:ext>
            </a:extLst>
          </p:cNvPr>
          <p:cNvCxnSpPr>
            <a:cxnSpLocks/>
          </p:cNvCxnSpPr>
          <p:nvPr/>
        </p:nvCxnSpPr>
        <p:spPr bwMode="auto">
          <a:xfrm>
            <a:off x="5364088" y="3890304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7E6930-E039-48FF-BB1C-F46B0B3A812A}"/>
              </a:ext>
            </a:extLst>
          </p:cNvPr>
          <p:cNvCxnSpPr>
            <a:cxnSpLocks/>
          </p:cNvCxnSpPr>
          <p:nvPr/>
        </p:nvCxnSpPr>
        <p:spPr bwMode="auto">
          <a:xfrm flipH="1">
            <a:off x="5328085" y="3890304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204D7E-8413-43B7-827B-7B45FCEF3049}"/>
              </a:ext>
            </a:extLst>
          </p:cNvPr>
          <p:cNvSpPr txBox="1"/>
          <p:nvPr/>
        </p:nvSpPr>
        <p:spPr>
          <a:xfrm>
            <a:off x="678982" y="1343307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‘Minimise opponent’s maximum reward’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A5710F-0949-4B98-98D6-3CF1D3C2ABEF}"/>
              </a:ext>
            </a:extLst>
          </p:cNvPr>
          <p:cNvSpPr txBox="1"/>
          <p:nvPr/>
        </p:nvSpPr>
        <p:spPr>
          <a:xfrm flipH="1">
            <a:off x="405250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0DC7C6-CC33-4F74-9279-C5402FCDE667}"/>
              </a:ext>
            </a:extLst>
          </p:cNvPr>
          <p:cNvSpPr txBox="1"/>
          <p:nvPr/>
        </p:nvSpPr>
        <p:spPr>
          <a:xfrm flipH="1">
            <a:off x="981314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92AA3-D441-44FA-B1F9-074A09EFCA8C}"/>
              </a:ext>
            </a:extLst>
          </p:cNvPr>
          <p:cNvSpPr txBox="1"/>
          <p:nvPr/>
        </p:nvSpPr>
        <p:spPr>
          <a:xfrm flipH="1">
            <a:off x="1403648" y="4756080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A1C865-315B-440E-8725-4BA2C53EC1A0}"/>
              </a:ext>
            </a:extLst>
          </p:cNvPr>
          <p:cNvSpPr txBox="1"/>
          <p:nvPr/>
        </p:nvSpPr>
        <p:spPr>
          <a:xfrm flipH="1">
            <a:off x="2421474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5D5122-F281-4546-B548-B27ED12B85E2}"/>
              </a:ext>
            </a:extLst>
          </p:cNvPr>
          <p:cNvSpPr txBox="1"/>
          <p:nvPr/>
        </p:nvSpPr>
        <p:spPr>
          <a:xfrm flipH="1">
            <a:off x="2995705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7084E8-A86B-40CD-8A1E-0A01B5035418}"/>
              </a:ext>
            </a:extLst>
          </p:cNvPr>
          <p:cNvSpPr txBox="1"/>
          <p:nvPr/>
        </p:nvSpPr>
        <p:spPr>
          <a:xfrm flipH="1">
            <a:off x="3514739" y="4786481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50FA98-91C3-4ADE-80F0-0FD0B787852E}"/>
              </a:ext>
            </a:extLst>
          </p:cNvPr>
          <p:cNvSpPr txBox="1"/>
          <p:nvPr/>
        </p:nvSpPr>
        <p:spPr>
          <a:xfrm flipH="1">
            <a:off x="4608004" y="4727533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2772AD-08B0-4E9D-B06A-23115BEB111E}"/>
              </a:ext>
            </a:extLst>
          </p:cNvPr>
          <p:cNvSpPr txBox="1"/>
          <p:nvPr/>
        </p:nvSpPr>
        <p:spPr>
          <a:xfrm flipH="1">
            <a:off x="5169926" y="4728204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DDD56A-F299-4AF9-B529-4AA3F7DE3288}"/>
              </a:ext>
            </a:extLst>
          </p:cNvPr>
          <p:cNvSpPr txBox="1"/>
          <p:nvPr/>
        </p:nvSpPr>
        <p:spPr>
          <a:xfrm flipH="1">
            <a:off x="5645197" y="4741302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EC28A3-3E6B-4846-B99F-8987F4D70F2A}"/>
              </a:ext>
            </a:extLst>
          </p:cNvPr>
          <p:cNvSpPr txBox="1"/>
          <p:nvPr/>
        </p:nvSpPr>
        <p:spPr>
          <a:xfrm>
            <a:off x="5504642" y="2700636"/>
            <a:ext cx="17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Player moves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E82E99-BB97-4E0E-B85F-CD1A8E9E32B5}"/>
              </a:ext>
            </a:extLst>
          </p:cNvPr>
          <p:cNvSpPr txBox="1"/>
          <p:nvPr/>
        </p:nvSpPr>
        <p:spPr>
          <a:xfrm>
            <a:off x="6372200" y="4093041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Opponent moves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F6927A-9877-43DE-999A-D6A08DA11072}"/>
              </a:ext>
            </a:extLst>
          </p:cNvPr>
          <p:cNvSpPr txBox="1"/>
          <p:nvPr/>
        </p:nvSpPr>
        <p:spPr>
          <a:xfrm flipH="1">
            <a:off x="1223627" y="3708399"/>
            <a:ext cx="48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54ADB7-C1F7-4A5C-A790-EB56173833DB}"/>
              </a:ext>
            </a:extLst>
          </p:cNvPr>
          <p:cNvSpPr txBox="1"/>
          <p:nvPr/>
        </p:nvSpPr>
        <p:spPr>
          <a:xfrm flipH="1">
            <a:off x="3239851" y="370839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857876-2375-43D0-BAB8-2932ED4B24FB}"/>
              </a:ext>
            </a:extLst>
          </p:cNvPr>
          <p:cNvSpPr txBox="1"/>
          <p:nvPr/>
        </p:nvSpPr>
        <p:spPr>
          <a:xfrm flipH="1">
            <a:off x="5435098" y="3678478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CE65A5-0C6C-4E4B-B724-D4412FE55C1A}"/>
              </a:ext>
            </a:extLst>
          </p:cNvPr>
          <p:cNvSpPr txBox="1"/>
          <p:nvPr/>
        </p:nvSpPr>
        <p:spPr>
          <a:xfrm>
            <a:off x="460972" y="5775840"/>
            <a:ext cx="541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0070C0"/>
                </a:solidFill>
              </a:rPr>
              <a:t>min(max(opponent rewards))</a:t>
            </a:r>
          </a:p>
        </p:txBody>
      </p:sp>
    </p:spTree>
    <p:extLst>
      <p:ext uri="{BB962C8B-B14F-4D97-AF65-F5344CB8AC3E}">
        <p14:creationId xmlns:p14="http://schemas.microsoft.com/office/powerpoint/2010/main" val="7206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Minimax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9948E-CAB5-415F-A2D3-284D62C29DF7}"/>
              </a:ext>
            </a:extLst>
          </p:cNvPr>
          <p:cNvCxnSpPr/>
          <p:nvPr/>
        </p:nvCxnSpPr>
        <p:spPr bwMode="auto">
          <a:xfrm>
            <a:off x="3203848" y="2636912"/>
            <a:ext cx="0" cy="1296144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6C03A1-5DD8-4AED-B875-FE0E2BC27412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7784" y="3933056"/>
            <a:ext cx="576064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D9A944-FD7E-4965-8079-3B946F18B944}"/>
              </a:ext>
            </a:extLst>
          </p:cNvPr>
          <p:cNvCxnSpPr>
            <a:cxnSpLocks/>
          </p:cNvCxnSpPr>
          <p:nvPr/>
        </p:nvCxnSpPr>
        <p:spPr bwMode="auto">
          <a:xfrm>
            <a:off x="3203848" y="3933056"/>
            <a:ext cx="432048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2DA413-E4F1-45F5-A218-77A3D6901A27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7845" y="3933056"/>
            <a:ext cx="36003" cy="864096"/>
          </a:xfrm>
          <a:prstGeom prst="line">
            <a:avLst/>
          </a:prstGeom>
          <a:solidFill>
            <a:schemeClr val="accent1"/>
          </a:solidFill>
          <a:ln w="381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204D7E-8413-43B7-827B-7B45FCEF3049}"/>
              </a:ext>
            </a:extLst>
          </p:cNvPr>
          <p:cNvSpPr txBox="1"/>
          <p:nvPr/>
        </p:nvSpPr>
        <p:spPr>
          <a:xfrm>
            <a:off x="678982" y="1343307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‘Minimise opponent’s maximum reward’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A1C865-315B-440E-8725-4BA2C53EC1A0}"/>
              </a:ext>
            </a:extLst>
          </p:cNvPr>
          <p:cNvSpPr txBox="1"/>
          <p:nvPr/>
        </p:nvSpPr>
        <p:spPr>
          <a:xfrm flipH="1">
            <a:off x="2421474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5D5122-F281-4546-B548-B27ED12B85E2}"/>
              </a:ext>
            </a:extLst>
          </p:cNvPr>
          <p:cNvSpPr txBox="1"/>
          <p:nvPr/>
        </p:nvSpPr>
        <p:spPr>
          <a:xfrm flipH="1">
            <a:off x="2995705" y="476753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7084E8-A86B-40CD-8A1E-0A01B5035418}"/>
              </a:ext>
            </a:extLst>
          </p:cNvPr>
          <p:cNvSpPr txBox="1"/>
          <p:nvPr/>
        </p:nvSpPr>
        <p:spPr>
          <a:xfrm flipH="1">
            <a:off x="3514739" y="4786481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EC28A3-3E6B-4846-B99F-8987F4D70F2A}"/>
              </a:ext>
            </a:extLst>
          </p:cNvPr>
          <p:cNvSpPr txBox="1"/>
          <p:nvPr/>
        </p:nvSpPr>
        <p:spPr>
          <a:xfrm>
            <a:off x="5504642" y="2700636"/>
            <a:ext cx="17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Player moves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E82E99-BB97-4E0E-B85F-CD1A8E9E32B5}"/>
              </a:ext>
            </a:extLst>
          </p:cNvPr>
          <p:cNvSpPr txBox="1"/>
          <p:nvPr/>
        </p:nvSpPr>
        <p:spPr>
          <a:xfrm>
            <a:off x="6372200" y="4093041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Opponent moves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54ADB7-C1F7-4A5C-A790-EB56173833DB}"/>
              </a:ext>
            </a:extLst>
          </p:cNvPr>
          <p:cNvSpPr txBox="1"/>
          <p:nvPr/>
        </p:nvSpPr>
        <p:spPr>
          <a:xfrm flipH="1">
            <a:off x="3239851" y="3708399"/>
            <a:ext cx="53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CE65A5-0C6C-4E4B-B724-D4412FE55C1A}"/>
              </a:ext>
            </a:extLst>
          </p:cNvPr>
          <p:cNvSpPr txBox="1"/>
          <p:nvPr/>
        </p:nvSpPr>
        <p:spPr>
          <a:xfrm>
            <a:off x="460972" y="5805264"/>
            <a:ext cx="541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Pruning…</a:t>
            </a:r>
          </a:p>
        </p:txBody>
      </p:sp>
    </p:spTree>
    <p:extLst>
      <p:ext uri="{BB962C8B-B14F-4D97-AF65-F5344CB8AC3E}">
        <p14:creationId xmlns:p14="http://schemas.microsoft.com/office/powerpoint/2010/main" val="60310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/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We explore the tree of possible decisions using a </a:t>
                </a:r>
                <a:r>
                  <a:rPr lang="en-GB" sz="2000" u="sng" dirty="0"/>
                  <a:t>policy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Here we consider a policy that first involves assigning a number (‘UBC value’) to each node.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Given a choice between nodes to visit next, we choose the one with the highest UBC value. For the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 err="1"/>
                  <a:t>th</a:t>
                </a:r>
                <a:r>
                  <a:rPr lang="en-GB" sz="2000" dirty="0"/>
                  <a:t> node: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blipFill>
                <a:blip r:embed="rId2"/>
                <a:stretch>
                  <a:fillRect l="-669" t="-877" r="-6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86C0-7EE9-4DF2-9155-18C6059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/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 err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4EFBC3-03D4-4CE2-B8DC-2B712A89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7" y="3916046"/>
                <a:ext cx="1896353" cy="909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/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We explore the tree of possible decisions using a </a:t>
                </a:r>
                <a:r>
                  <a:rPr lang="en-GB" sz="2000" u="sng" dirty="0"/>
                  <a:t>policy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u="sng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Here we consider a policy that first involves assigning a number (‘UBC value’) to each node.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Given a choice between nodes to visit next, we choose the one with the highest UBC value. For the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 err="1"/>
                  <a:t>th</a:t>
                </a:r>
                <a:r>
                  <a:rPr lang="en-GB" sz="2000" dirty="0"/>
                  <a:t> node: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ABEA-4405-40C8-A373-43E9EEBC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4"/>
                <a:ext cx="8208912" cy="3477875"/>
              </a:xfrm>
              <a:prstGeom prst="rect">
                <a:avLst/>
              </a:prstGeom>
              <a:blipFill>
                <a:blip r:embed="rId3"/>
                <a:stretch>
                  <a:fillRect l="-669" t="-877" r="-6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/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- no. times the parent node has been visited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- no. times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 has been visited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 – expected reward of all nodes underneath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FD18F8-4670-4D40-BD5B-75AF044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933056"/>
                <a:ext cx="6643375" cy="923330"/>
              </a:xfrm>
              <a:prstGeom prst="rect">
                <a:avLst/>
              </a:prstGeom>
              <a:blipFill>
                <a:blip r:embed="rId4"/>
                <a:stretch>
                  <a:fillRect l="-1376" t="-7895" b="-16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47040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Liverpool template">
  <a:themeElements>
    <a:clrScheme name="Blank Presentation 13">
      <a:dk1>
        <a:srgbClr val="000000"/>
      </a:dk1>
      <a:lt1>
        <a:srgbClr val="FFFFFF"/>
      </a:lt1>
      <a:dk2>
        <a:srgbClr val="9567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solidFill>
          <a:schemeClr val="accent1"/>
        </a:solidFill>
        <a:ln w="3810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9567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Liverpool template</Template>
  <TotalTime>0</TotalTime>
  <Words>1583</Words>
  <Application>Microsoft Office PowerPoint</Application>
  <PresentationFormat>On-screen Show (4:3)</PresentationFormat>
  <Paragraphs>434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University of Liverpool template</vt:lpstr>
      <vt:lpstr>What’s Monte Carlo Tree Search About?</vt:lpstr>
      <vt:lpstr>Minimax</vt:lpstr>
      <vt:lpstr>Minimax</vt:lpstr>
      <vt:lpstr>Minimax</vt:lpstr>
      <vt:lpstr>Minimax</vt:lpstr>
      <vt:lpstr>Minimax</vt:lpstr>
      <vt:lpstr>Minimax</vt:lpstr>
      <vt:lpstr>Monte Carlo Tree Search</vt:lpstr>
      <vt:lpstr>Monte Carlo Tree Search</vt:lpstr>
      <vt:lpstr>Monte Carlo Tree Search</vt:lpstr>
      <vt:lpstr>Monte Carlo Tree Search</vt:lpstr>
      <vt:lpstr>Monte Carlo Tree Search</vt:lpstr>
      <vt:lpstr>Monte Carlo Tree Search</vt:lpstr>
      <vt:lpstr>Monte Carlo Tree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Riaz Akhtar</dc:creator>
  <cp:lastModifiedBy>Peter Green</cp:lastModifiedBy>
  <cp:revision>179</cp:revision>
  <dcterms:created xsi:type="dcterms:W3CDTF">2012-01-23T14:47:49Z</dcterms:created>
  <dcterms:modified xsi:type="dcterms:W3CDTF">2021-01-12T16:41:28Z</dcterms:modified>
</cp:coreProperties>
</file>