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Образование</a:t>
            </a:r>
            <a:r>
              <a:rPr/>
              <a:t> </a:t>
            </a:r>
            <a:r>
              <a:rPr/>
              <a:t>планетной</a:t>
            </a:r>
            <a:r>
              <a:rPr/>
              <a:t> </a:t>
            </a:r>
            <a:r>
              <a:rPr/>
              <a:t>системы.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Презентация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научной</a:t>
            </a:r>
            <a:r>
              <a:rPr/>
              <a:t> </a:t>
            </a:r>
            <a:r>
              <a:rPr/>
              <a:t>проблеме.</a:t>
            </a:r>
            <a:r>
              <a:rPr/>
              <a:t> </a:t>
            </a:r>
            <a:r>
              <a:rPr/>
              <a:t>Модель.</a:t>
            </a:r>
            <a:br/>
            <a:br/>
            <a:r>
              <a:rPr/>
              <a:t>Абакумов</a:t>
            </a:r>
            <a:r>
              <a:rPr/>
              <a:t> </a:t>
            </a:r>
            <a:r>
              <a:rPr/>
              <a:t>Егор,</a:t>
            </a:r>
            <a:r>
              <a:rPr/>
              <a:t> </a:t>
            </a:r>
            <a:r>
              <a:rPr/>
              <a:t>Сухарев</a:t>
            </a:r>
            <a:r>
              <a:rPr/>
              <a:t> </a:t>
            </a:r>
            <a:r>
              <a:rPr/>
              <a:t>Кирилл,</a:t>
            </a:r>
            <a:r>
              <a:rPr/>
              <a:t> </a:t>
            </a:r>
            <a:r>
              <a:rPr/>
              <a:t>Калинина</a:t>
            </a:r>
            <a:r>
              <a:rPr/>
              <a:t> </a:t>
            </a:r>
            <a:r>
              <a:rPr/>
              <a:t>Кристина,</a:t>
            </a:r>
            <a:r>
              <a:rPr/>
              <a:t> </a:t>
            </a:r>
            <a:r>
              <a:rPr/>
              <a:t>Еременко</a:t>
            </a:r>
            <a:r>
              <a:rPr/>
              <a:t> </a:t>
            </a:r>
            <a:r>
              <a:rPr/>
              <a:t>Артем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Теория</a:t>
            </a:r>
            <a:r>
              <a:rPr/>
              <a:t> </a:t>
            </a:r>
            <a:r>
              <a:rPr/>
              <a:t>происхождения</a:t>
            </a:r>
            <a:r>
              <a:rPr/>
              <a:t> </a:t>
            </a:r>
            <a:r>
              <a:rPr/>
              <a:t>звезд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звездных</a:t>
            </a:r>
            <a:r>
              <a:rPr/>
              <a:t> </a:t>
            </a:r>
            <a:r>
              <a:rPr/>
              <a:t>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Эпохи Вселенной:</a:t>
            </a:r>
          </a:p>
          <a:p>
            <a:pPr lvl="1"/>
            <a:r>
              <a:rPr/>
              <a:t>Планковская</a:t>
            </a:r>
          </a:p>
          <a:p>
            <a:pPr lvl="1"/>
            <a:r>
              <a:rPr/>
              <a:t>Космическая инфляция</a:t>
            </a:r>
          </a:p>
          <a:p>
            <a:pPr lvl="1"/>
            <a:r>
              <a:rPr/>
              <a:t>Образование протонов и нейтронов</a:t>
            </a:r>
          </a:p>
          <a:p>
            <a:pPr lvl="1"/>
            <a:r>
              <a:rPr/>
              <a:t>Появление элементарных частиц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Теория</a:t>
            </a:r>
            <a:r>
              <a:rPr/>
              <a:t> </a:t>
            </a:r>
            <a:r>
              <a:rPr/>
              <a:t>происхождения</a:t>
            </a:r>
            <a:r>
              <a:rPr/>
              <a:t> </a:t>
            </a:r>
            <a:r>
              <a:rPr/>
              <a:t>звезд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звездных</a:t>
            </a:r>
            <a:r>
              <a:rPr/>
              <a:t> </a:t>
            </a:r>
            <a:r>
              <a:rPr/>
              <a:t>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Возникновение протоскоплений и протогалактик</a:t>
            </a:r>
          </a:p>
          <a:p>
            <a:pPr lvl="1"/>
            <a:r>
              <a:rPr/>
              <a:t>Формирование и эволюция звёзд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История</a:t>
            </a:r>
            <a:r>
              <a:rPr/>
              <a:t> </a:t>
            </a:r>
            <a:r>
              <a:rPr/>
              <a:t>зарождения</a:t>
            </a:r>
            <a:r>
              <a:rPr/>
              <a:t> </a:t>
            </a:r>
            <a:r>
              <a:rPr/>
              <a:t>солнечной</a:t>
            </a:r>
            <a:r>
              <a:rPr/>
              <a:t> </a:t>
            </a:r>
            <a:r>
              <a:rPr/>
              <a:t>системы</a:t>
            </a:r>
          </a:p>
        </p:txBody>
      </p:sp>
      <p:pic>
        <p:nvPicPr>
          <p:cNvPr descr="sol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Уравнения</a:t>
            </a:r>
            <a:r>
              <a:rPr/>
              <a:t> </a:t>
            </a:r>
            <a:r>
              <a:rPr/>
              <a:t>динамики</a:t>
            </a:r>
            <a:r>
              <a:rPr/>
              <a:t> </a:t>
            </a:r>
            <a:r>
              <a:rPr/>
              <a:t>частиц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d</m:t>
                          </m:r>
                          <m:sSup>
                            <m:e>
                              <m:r>
                                <m:t>t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≠</m:t>
                          </m:r>
                          <m:r>
                            <m:t>j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γ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F</m:t>
                          </m:r>
                        </m:e>
                        <m:sup>
                          <m:r>
                            <m:t>r</m:t>
                          </m:r>
                        </m:sup>
                      </m:sSup>
                      <m:r>
                        <m:rPr>
                          <m:sty m:val="p"/>
                        </m:rPr>
                        <m:t>(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rPr>
                          <m:sty m:val="p"/>
                        </m:rPr>
                        <m:t>(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sSup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p>
                          <m:r>
                            <m:t>8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∫"/>
                          <m:limLoc m:val="subSup"/>
                          <m:subHide m:val="1"/>
                          <m:supHide m:val="0"/>
                        </m:naryPr>
                        <m:sub>
                          <m:r>
                            <m:t>​</m:t>
                          </m:r>
                        </m:sub>
                        <m:sup>
                          <m:r>
                            <m:t>r</m:t>
                          </m:r>
                        </m:sup>
                        <m:e>
                          <m:sSup>
                            <m:e>
                              <m:r>
                                <m:t>F</m:t>
                              </m:r>
                            </m:e>
                            <m:sup>
                              <m:r>
                                <m:t>r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m:t>(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(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g</m:t>
                          </m:r>
                        </m:sub>
                      </m:sSub>
                      <m:sSub>
                        <m:e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γ</m:t>
                          </m:r>
                          <m:sSup>
                            <m:e>
                              <m:r>
                                <m:t>m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2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планетной системы.</dc:title>
  <dc:creator>Абакумов Егор, Сухарев Кирилл, Калинина Кристина, Еременко Артем</dc:creator>
  <cp:keywords/>
  <dcterms:created xsi:type="dcterms:W3CDTF">2021-02-27T20:52:05Z</dcterms:created>
  <dcterms:modified xsi:type="dcterms:W3CDTF">2021-02-27T20:52:05Z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Презентация по научной проблеме. Модель.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