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12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9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36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DE264-9DDF-4E29-8490-80B68ABD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ru-RU"/>
              <a:t>Образование планетной системы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237DEB-52A6-4C8D-BB15-DA8704ED4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/>
              <a:t>Подготовили: Абакумов Егор, Сухарев Кирилл, Калинина Кристина, Еременко Артем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0DB41-30D1-40F4-835E-919D0EED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1" b="356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21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B6B36-6D23-4279-BF08-86CFF703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4CD48-9281-4131-995B-E3B17C854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75548"/>
            <a:ext cx="12192000" cy="4582452"/>
          </a:xfrm>
          <a:custGeom>
            <a:avLst/>
            <a:gdLst>
              <a:gd name="connsiteX0" fmla="*/ 2782524 w 12192000"/>
              <a:gd name="connsiteY0" fmla="*/ 394 h 4582452"/>
              <a:gd name="connsiteX1" fmla="*/ 2999719 w 12192000"/>
              <a:gd name="connsiteY1" fmla="*/ 43075 h 4582452"/>
              <a:gd name="connsiteX2" fmla="*/ 3061656 w 12192000"/>
              <a:gd name="connsiteY2" fmla="*/ 42588 h 4582452"/>
              <a:gd name="connsiteX3" fmla="*/ 3069494 w 12192000"/>
              <a:gd name="connsiteY3" fmla="*/ 35859 h 4582452"/>
              <a:gd name="connsiteX4" fmla="*/ 3159577 w 12192000"/>
              <a:gd name="connsiteY4" fmla="*/ 61160 h 4582452"/>
              <a:gd name="connsiteX5" fmla="*/ 3282600 w 12192000"/>
              <a:gd name="connsiteY5" fmla="*/ 45367 h 4582452"/>
              <a:gd name="connsiteX6" fmla="*/ 3374052 w 12192000"/>
              <a:gd name="connsiteY6" fmla="*/ 24976 h 4582452"/>
              <a:gd name="connsiteX7" fmla="*/ 3378934 w 12192000"/>
              <a:gd name="connsiteY7" fmla="*/ 18137 h 4582452"/>
              <a:gd name="connsiteX8" fmla="*/ 3385889 w 12192000"/>
              <a:gd name="connsiteY8" fmla="*/ 18918 h 4582452"/>
              <a:gd name="connsiteX9" fmla="*/ 3389211 w 12192000"/>
              <a:gd name="connsiteY9" fmla="*/ 25828 h 4582452"/>
              <a:gd name="connsiteX10" fmla="*/ 3444184 w 12192000"/>
              <a:gd name="connsiteY10" fmla="*/ 26511 h 4582452"/>
              <a:gd name="connsiteX11" fmla="*/ 3454999 w 12192000"/>
              <a:gd name="connsiteY11" fmla="*/ 14134 h 4582452"/>
              <a:gd name="connsiteX12" fmla="*/ 3453466 w 12192000"/>
              <a:gd name="connsiteY12" fmla="*/ 7930 h 4582452"/>
              <a:gd name="connsiteX13" fmla="*/ 3463009 w 12192000"/>
              <a:gd name="connsiteY13" fmla="*/ 7487 h 4582452"/>
              <a:gd name="connsiteX14" fmla="*/ 3467018 w 12192000"/>
              <a:gd name="connsiteY14" fmla="*/ 6782 h 4582452"/>
              <a:gd name="connsiteX15" fmla="*/ 3478045 w 12192000"/>
              <a:gd name="connsiteY15" fmla="*/ 10611 h 4582452"/>
              <a:gd name="connsiteX16" fmla="*/ 3506989 w 12192000"/>
              <a:gd name="connsiteY16" fmla="*/ 5372 h 4582452"/>
              <a:gd name="connsiteX17" fmla="*/ 3521969 w 12192000"/>
              <a:gd name="connsiteY17" fmla="*/ 11906 h 4582452"/>
              <a:gd name="connsiteX18" fmla="*/ 3569519 w 12192000"/>
              <a:gd name="connsiteY18" fmla="*/ 41509 h 4582452"/>
              <a:gd name="connsiteX19" fmla="*/ 3638316 w 12192000"/>
              <a:gd name="connsiteY19" fmla="*/ 57654 h 4582452"/>
              <a:gd name="connsiteX20" fmla="*/ 3679320 w 12192000"/>
              <a:gd name="connsiteY20" fmla="*/ 67554 h 4582452"/>
              <a:gd name="connsiteX21" fmla="*/ 3799276 w 12192000"/>
              <a:gd name="connsiteY21" fmla="*/ 75386 h 4582452"/>
              <a:gd name="connsiteX22" fmla="*/ 4024540 w 12192000"/>
              <a:gd name="connsiteY22" fmla="*/ 43084 h 4582452"/>
              <a:gd name="connsiteX23" fmla="*/ 4086060 w 12192000"/>
              <a:gd name="connsiteY23" fmla="*/ 46467 h 4582452"/>
              <a:gd name="connsiteX24" fmla="*/ 4092413 w 12192000"/>
              <a:gd name="connsiteY24" fmla="*/ 53530 h 4582452"/>
              <a:gd name="connsiteX25" fmla="*/ 4187473 w 12192000"/>
              <a:gd name="connsiteY25" fmla="*/ 32571 h 4582452"/>
              <a:gd name="connsiteX26" fmla="*/ 4306487 w 12192000"/>
              <a:gd name="connsiteY26" fmla="*/ 54042 h 4582452"/>
              <a:gd name="connsiteX27" fmla="*/ 4393102 w 12192000"/>
              <a:gd name="connsiteY27" fmla="*/ 78610 h 4582452"/>
              <a:gd name="connsiteX28" fmla="*/ 4443041 w 12192000"/>
              <a:gd name="connsiteY28" fmla="*/ 88772 h 4582452"/>
              <a:gd name="connsiteX29" fmla="*/ 4477856 w 12192000"/>
              <a:gd name="connsiteY29" fmla="*/ 100175 h 4582452"/>
              <a:gd name="connsiteX30" fmla="*/ 4574677 w 12192000"/>
              <a:gd name="connsiteY30" fmla="*/ 107631 h 4582452"/>
              <a:gd name="connsiteX31" fmla="*/ 4738595 w 12192000"/>
              <a:gd name="connsiteY31" fmla="*/ 110972 h 4582452"/>
              <a:gd name="connsiteX32" fmla="*/ 4772623 w 12192000"/>
              <a:gd name="connsiteY32" fmla="*/ 113689 h 4582452"/>
              <a:gd name="connsiteX33" fmla="*/ 4798437 w 12192000"/>
              <a:gd name="connsiteY33" fmla="*/ 123987 h 4582452"/>
              <a:gd name="connsiteX34" fmla="*/ 4801426 w 12192000"/>
              <a:gd name="connsiteY34" fmla="*/ 133319 h 4582452"/>
              <a:gd name="connsiteX35" fmla="*/ 4819592 w 12192000"/>
              <a:gd name="connsiteY35" fmla="*/ 136092 h 4582452"/>
              <a:gd name="connsiteX36" fmla="*/ 4823704 w 12192000"/>
              <a:gd name="connsiteY36" fmla="*/ 138493 h 4582452"/>
              <a:gd name="connsiteX37" fmla="*/ 4825195 w 12192000"/>
              <a:gd name="connsiteY37" fmla="*/ 139235 h 4582452"/>
              <a:gd name="connsiteX38" fmla="*/ 4855377 w 12192000"/>
              <a:gd name="connsiteY38" fmla="*/ 139933 h 4582452"/>
              <a:gd name="connsiteX39" fmla="*/ 4864981 w 12192000"/>
              <a:gd name="connsiteY39" fmla="*/ 136638 h 4582452"/>
              <a:gd name="connsiteX40" fmla="*/ 4869194 w 12192000"/>
              <a:gd name="connsiteY40" fmla="*/ 137485 h 4582452"/>
              <a:gd name="connsiteX41" fmla="*/ 4899129 w 12192000"/>
              <a:gd name="connsiteY41" fmla="*/ 128724 h 4582452"/>
              <a:gd name="connsiteX42" fmla="*/ 4979727 w 12192000"/>
              <a:gd name="connsiteY42" fmla="*/ 116438 h 4582452"/>
              <a:gd name="connsiteX43" fmla="*/ 5090538 w 12192000"/>
              <a:gd name="connsiteY43" fmla="*/ 128083 h 4582452"/>
              <a:gd name="connsiteX44" fmla="*/ 5199199 w 12192000"/>
              <a:gd name="connsiteY44" fmla="*/ 106367 h 4582452"/>
              <a:gd name="connsiteX45" fmla="*/ 5239862 w 12192000"/>
              <a:gd name="connsiteY45" fmla="*/ 131030 h 4582452"/>
              <a:gd name="connsiteX46" fmla="*/ 5405165 w 12192000"/>
              <a:gd name="connsiteY46" fmla="*/ 107263 h 4582452"/>
              <a:gd name="connsiteX47" fmla="*/ 5973027 w 12192000"/>
              <a:gd name="connsiteY47" fmla="*/ 14505 h 4582452"/>
              <a:gd name="connsiteX48" fmla="*/ 6243587 w 12192000"/>
              <a:gd name="connsiteY48" fmla="*/ 20308 h 4582452"/>
              <a:gd name="connsiteX49" fmla="*/ 6333684 w 12192000"/>
              <a:gd name="connsiteY49" fmla="*/ 26092 h 4582452"/>
              <a:gd name="connsiteX50" fmla="*/ 6524594 w 12192000"/>
              <a:gd name="connsiteY50" fmla="*/ 62443 h 4582452"/>
              <a:gd name="connsiteX51" fmla="*/ 6701993 w 12192000"/>
              <a:gd name="connsiteY51" fmla="*/ 51745 h 4582452"/>
              <a:gd name="connsiteX52" fmla="*/ 6957361 w 12192000"/>
              <a:gd name="connsiteY52" fmla="*/ 97339 h 4582452"/>
              <a:gd name="connsiteX53" fmla="*/ 7268413 w 12192000"/>
              <a:gd name="connsiteY53" fmla="*/ 175925 h 4582452"/>
              <a:gd name="connsiteX54" fmla="*/ 8385054 w 12192000"/>
              <a:gd name="connsiteY54" fmla="*/ 133195 h 4582452"/>
              <a:gd name="connsiteX55" fmla="*/ 8584350 w 12192000"/>
              <a:gd name="connsiteY55" fmla="*/ 172955 h 4582452"/>
              <a:gd name="connsiteX56" fmla="*/ 8684341 w 12192000"/>
              <a:gd name="connsiteY56" fmla="*/ 199587 h 4582452"/>
              <a:gd name="connsiteX57" fmla="*/ 9008600 w 12192000"/>
              <a:gd name="connsiteY57" fmla="*/ 334202 h 4582452"/>
              <a:gd name="connsiteX58" fmla="*/ 9106061 w 12192000"/>
              <a:gd name="connsiteY58" fmla="*/ 332620 h 4582452"/>
              <a:gd name="connsiteX59" fmla="*/ 9950477 w 12192000"/>
              <a:gd name="connsiteY59" fmla="*/ 794954 h 4582452"/>
              <a:gd name="connsiteX60" fmla="*/ 11109679 w 12192000"/>
              <a:gd name="connsiteY60" fmla="*/ 1202887 h 4582452"/>
              <a:gd name="connsiteX61" fmla="*/ 11327194 w 12192000"/>
              <a:gd name="connsiteY61" fmla="*/ 1329149 h 4582452"/>
              <a:gd name="connsiteX62" fmla="*/ 11490981 w 12192000"/>
              <a:gd name="connsiteY62" fmla="*/ 1367364 h 4582452"/>
              <a:gd name="connsiteX63" fmla="*/ 11656589 w 12192000"/>
              <a:gd name="connsiteY63" fmla="*/ 1459110 h 4582452"/>
              <a:gd name="connsiteX64" fmla="*/ 11762730 w 12192000"/>
              <a:gd name="connsiteY64" fmla="*/ 1484877 h 4582452"/>
              <a:gd name="connsiteX65" fmla="*/ 11907234 w 12192000"/>
              <a:gd name="connsiteY65" fmla="*/ 1475186 h 4582452"/>
              <a:gd name="connsiteX66" fmla="*/ 12097301 w 12192000"/>
              <a:gd name="connsiteY66" fmla="*/ 1446454 h 4582452"/>
              <a:gd name="connsiteX67" fmla="*/ 12168592 w 12192000"/>
              <a:gd name="connsiteY67" fmla="*/ 1434583 h 4582452"/>
              <a:gd name="connsiteX68" fmla="*/ 12192000 w 12192000"/>
              <a:gd name="connsiteY68" fmla="*/ 1428254 h 4582452"/>
              <a:gd name="connsiteX69" fmla="*/ 12192000 w 12192000"/>
              <a:gd name="connsiteY69" fmla="*/ 4582452 h 4582452"/>
              <a:gd name="connsiteX70" fmla="*/ 0 w 12192000"/>
              <a:gd name="connsiteY70" fmla="*/ 4582452 h 4582452"/>
              <a:gd name="connsiteX71" fmla="*/ 0 w 12192000"/>
              <a:gd name="connsiteY71" fmla="*/ 502249 h 4582452"/>
              <a:gd name="connsiteX72" fmla="*/ 26658 w 12192000"/>
              <a:gd name="connsiteY72" fmla="*/ 498850 h 4582452"/>
              <a:gd name="connsiteX73" fmla="*/ 117228 w 12192000"/>
              <a:gd name="connsiteY73" fmla="*/ 490270 h 4582452"/>
              <a:gd name="connsiteX74" fmla="*/ 197716 w 12192000"/>
              <a:gd name="connsiteY74" fmla="*/ 414976 h 4582452"/>
              <a:gd name="connsiteX75" fmla="*/ 287300 w 12192000"/>
              <a:gd name="connsiteY75" fmla="*/ 332486 h 4582452"/>
              <a:gd name="connsiteX76" fmla="*/ 442569 w 12192000"/>
              <a:gd name="connsiteY76" fmla="*/ 268508 h 4582452"/>
              <a:gd name="connsiteX77" fmla="*/ 632547 w 12192000"/>
              <a:gd name="connsiteY77" fmla="*/ 181204 h 4582452"/>
              <a:gd name="connsiteX78" fmla="*/ 735335 w 12192000"/>
              <a:gd name="connsiteY78" fmla="*/ 132652 h 4582452"/>
              <a:gd name="connsiteX79" fmla="*/ 867806 w 12192000"/>
              <a:gd name="connsiteY79" fmla="*/ 164026 h 4582452"/>
              <a:gd name="connsiteX80" fmla="*/ 928403 w 12192000"/>
              <a:gd name="connsiteY80" fmla="*/ 189376 h 4582452"/>
              <a:gd name="connsiteX81" fmla="*/ 959021 w 12192000"/>
              <a:gd name="connsiteY81" fmla="*/ 153917 h 4582452"/>
              <a:gd name="connsiteX82" fmla="*/ 1111027 w 12192000"/>
              <a:gd name="connsiteY82" fmla="*/ 138584 h 4582452"/>
              <a:gd name="connsiteX83" fmla="*/ 1227103 w 12192000"/>
              <a:gd name="connsiteY83" fmla="*/ 167875 h 4582452"/>
              <a:gd name="connsiteX84" fmla="*/ 1297710 w 12192000"/>
              <a:gd name="connsiteY84" fmla="*/ 170873 h 4582452"/>
              <a:gd name="connsiteX85" fmla="*/ 1413052 w 12192000"/>
              <a:gd name="connsiteY85" fmla="*/ 149589 h 4582452"/>
              <a:gd name="connsiteX86" fmla="*/ 1506277 w 12192000"/>
              <a:gd name="connsiteY86" fmla="*/ 170874 h 4582452"/>
              <a:gd name="connsiteX87" fmla="*/ 1624499 w 12192000"/>
              <a:gd name="connsiteY87" fmla="*/ 183437 h 4582452"/>
              <a:gd name="connsiteX88" fmla="*/ 1653990 w 12192000"/>
              <a:gd name="connsiteY88" fmla="*/ 186254 h 4582452"/>
              <a:gd name="connsiteX89" fmla="*/ 1675154 w 12192000"/>
              <a:gd name="connsiteY89" fmla="*/ 179082 h 4582452"/>
              <a:gd name="connsiteX90" fmla="*/ 1801740 w 12192000"/>
              <a:gd name="connsiteY90" fmla="*/ 160320 h 4582452"/>
              <a:gd name="connsiteX91" fmla="*/ 1892809 w 12192000"/>
              <a:gd name="connsiteY91" fmla="*/ 117150 h 4582452"/>
              <a:gd name="connsiteX92" fmla="*/ 2046786 w 12192000"/>
              <a:gd name="connsiteY92" fmla="*/ 90709 h 4582452"/>
              <a:gd name="connsiteX93" fmla="*/ 2200539 w 12192000"/>
              <a:gd name="connsiteY93" fmla="*/ 69177 h 4582452"/>
              <a:gd name="connsiteX94" fmla="*/ 2256839 w 12192000"/>
              <a:gd name="connsiteY94" fmla="*/ 63635 h 4582452"/>
              <a:gd name="connsiteX95" fmla="*/ 2354406 w 12192000"/>
              <a:gd name="connsiteY95" fmla="*/ 43819 h 4582452"/>
              <a:gd name="connsiteX96" fmla="*/ 2418731 w 12192000"/>
              <a:gd name="connsiteY96" fmla="*/ 32403 h 4582452"/>
              <a:gd name="connsiteX97" fmla="*/ 2432820 w 12192000"/>
              <a:gd name="connsiteY97" fmla="*/ 54328 h 4582452"/>
              <a:gd name="connsiteX98" fmla="*/ 2492988 w 12192000"/>
              <a:gd name="connsiteY98" fmla="*/ 50574 h 4582452"/>
              <a:gd name="connsiteX99" fmla="*/ 2546652 w 12192000"/>
              <a:gd name="connsiteY99" fmla="*/ 23348 h 4582452"/>
              <a:gd name="connsiteX100" fmla="*/ 2618568 w 12192000"/>
              <a:gd name="connsiteY100" fmla="*/ 10504 h 4582452"/>
              <a:gd name="connsiteX101" fmla="*/ 2661490 w 12192000"/>
              <a:gd name="connsiteY101" fmla="*/ 2573 h 4582452"/>
              <a:gd name="connsiteX102" fmla="*/ 2782524 w 12192000"/>
              <a:gd name="connsiteY102" fmla="*/ 394 h 458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7E12D-6321-4850-B332-1AA7754D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2"/>
            <a:ext cx="5602759" cy="1696026"/>
          </a:xfrm>
        </p:spPr>
        <p:txBody>
          <a:bodyPr>
            <a:normAutofit/>
          </a:bodyPr>
          <a:lstStyle/>
          <a:p>
            <a:r>
              <a:rPr lang="ru-RU" sz="4000" dirty="0"/>
              <a:t>Цель этапа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1DC1F-0157-42A6-9556-E1A5FECF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726493"/>
            <a:ext cx="5602757" cy="352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Проработать алгоритм решения поставленной научной проблемы.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809" y="583892"/>
            <a:ext cx="4146651" cy="57026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2A49241-8E10-49A1-B30C-2A0230F6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91941" y="255400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Лампочка">
            <a:extLst>
              <a:ext uri="{FF2B5EF4-FFF2-40B4-BE49-F238E27FC236}">
                <a16:creationId xmlns:a16="http://schemas.microsoft.com/office/drawing/2014/main" id="{C93AF2E8-F93A-4117-8DA5-97F57807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6702" y="1616016"/>
            <a:ext cx="3634596" cy="36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56651-802A-4493-896E-4C90ADC1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B63B16-5C63-44D9-BD3D-1DD17202E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3000"/>
                  </a:spcAft>
                </a:pPr>
                <a:r>
                  <a:rPr lang="ru-RU" sz="2400" dirty="0"/>
                  <a:t>Начальные значения скорости: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                (3)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B63B16-5C63-44D9-BD3D-1DD17202E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5" t="-1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3F1DB-B201-47B7-9F07-B3030309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084583-9C3C-45E1-8C40-D8DE49EDF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Потенциальная энергия частицы: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(4)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Потенциальная энергия системы: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           (5)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Сила, действующая на частицу: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                (6)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084583-9C3C-45E1-8C40-D8DE49EDF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B576-8EB4-4731-9D9B-6F60DBD3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B3AA1B-BE06-4974-9C7D-56107F51F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Закон движения частиц: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  (7)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spcBef>
                    <a:spcPts val="12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              (8)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8B3AA1B-BE06-4974-9C7D-56107F51F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8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A80B-A17A-40B4-9F6D-E9DAA497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84650D-A2B5-4CA6-A94A-E769BBE12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Сила отталкивания: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(9)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Энергия отталкивания: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(10)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84650D-A2B5-4CA6-A94A-E769BBE12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0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85254-4368-4AAF-8828-4D48E021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0DC9D6-26E2-482F-B950-9AD372D5B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Единичный вектор вдоль силы трения: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(11)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(12)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(13)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ru-RU" dirty="0">
                    <a:ea typeface="Cambria Math" panose="02040503050406030204" pitchFamily="18" charset="0"/>
                  </a:rPr>
                  <a:t>Сила трения: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(14)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ru-RU" b="0" dirty="0">
                    <a:ea typeface="Cambria Math" panose="02040503050406030204" pitchFamily="18" charset="0"/>
                  </a:rPr>
                  <a:t>Угловая скорость: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(15)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(16)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(17)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0DC9D6-26E2-482F-B950-9AD372D5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6" t="-1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8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E947-3281-40AF-B36E-B235FBFC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970066-4A3B-4C5B-935A-900965DCB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Слипание частиц: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(18)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spcBef>
                    <a:spcPts val="60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(20)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E970066-4A3B-4C5B-935A-900965DCB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9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2BDB-6425-45D1-A325-CB460EDF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A6BF56-0FF1-4160-A8C0-0D9005E12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Итоговая энергия частицы после слипания: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5A6BF56-0FF1-4160-A8C0-0D9005E12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0979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3F3"/>
      </a:lt2>
      <a:accent1>
        <a:srgbClr val="C3524D"/>
      </a:accent1>
      <a:accent2>
        <a:srgbClr val="B13B67"/>
      </a:accent2>
      <a:accent3>
        <a:srgbClr val="C34DAA"/>
      </a:accent3>
      <a:accent4>
        <a:srgbClr val="993BB1"/>
      </a:accent4>
      <a:accent5>
        <a:srgbClr val="794DC3"/>
      </a:accent5>
      <a:accent6>
        <a:srgbClr val="3E42B3"/>
      </a:accent6>
      <a:hlink>
        <a:srgbClr val="853F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234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Bembo</vt:lpstr>
      <vt:lpstr>Cambria Math</vt:lpstr>
      <vt:lpstr>ArchiveVTI</vt:lpstr>
      <vt:lpstr>Образование планетной системы</vt:lpstr>
      <vt:lpstr>Цель этапа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  <vt:lpstr>Описание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планетной системы</dc:title>
  <dc:creator>Сухарев Кирилл Сергеевич</dc:creator>
  <cp:lastModifiedBy>Сухарев Кирилл Сергеевич</cp:lastModifiedBy>
  <cp:revision>9</cp:revision>
  <dcterms:created xsi:type="dcterms:W3CDTF">2021-03-10T06:14:47Z</dcterms:created>
  <dcterms:modified xsi:type="dcterms:W3CDTF">2021-03-10T07:19:32Z</dcterms:modified>
</cp:coreProperties>
</file>