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2182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77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23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3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0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3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7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000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1F40E67-04E5-4401-870D-9E32A3FDB886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9C0978-4982-4B61-B1E1-0041267D91D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42D7C-27CC-4C2E-B620-AF1DCB2F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03359"/>
            <a:ext cx="8361229" cy="2098226"/>
          </a:xfrm>
        </p:spPr>
        <p:txBody>
          <a:bodyPr/>
          <a:lstStyle/>
          <a:p>
            <a:r>
              <a:rPr lang="ru-RU" dirty="0"/>
              <a:t>Третий этап группового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EE60A-501E-43B8-B9B6-4D80B2B39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471184"/>
            <a:ext cx="6831673" cy="1086237"/>
          </a:xfrm>
        </p:spPr>
        <p:txBody>
          <a:bodyPr/>
          <a:lstStyle/>
          <a:p>
            <a:r>
              <a:rPr lang="ru-RU" dirty="0"/>
              <a:t>Выполнили: Абакумов Егор, Сухарев Кирилл, Калинина Кристина, Еременко Артем</a:t>
            </a:r>
          </a:p>
        </p:txBody>
      </p:sp>
    </p:spTree>
    <p:extLst>
      <p:ext uri="{BB962C8B-B14F-4D97-AF65-F5344CB8AC3E}">
        <p14:creationId xmlns:p14="http://schemas.microsoft.com/office/powerpoint/2010/main" val="323089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AA6A-FE4F-4DD8-985A-7EAA5C4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ru-RU"/>
              <a:t>Реализация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2C225-95C3-438D-898E-1E458CFB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2"/>
            <a:ext cx="2788209" cy="478972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ru-RU" dirty="0">
                <a:latin typeface="Cambria Math" panose="02040503050406030204" pitchFamily="18" charset="0"/>
                <a:cs typeface="Arial" panose="020B0604020202020204" pitchFamily="34" charset="0"/>
              </a:rPr>
              <a:t>Слипание частиц</a:t>
            </a:r>
          </a:p>
          <a:p>
            <a:pPr marL="530352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CEA5D-0E29-46C3-A105-2839EC307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5885"/>
          <a:stretch/>
        </p:blipFill>
        <p:spPr>
          <a:xfrm>
            <a:off x="3392262" y="1344192"/>
            <a:ext cx="5985004" cy="51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04D03-BDE2-47C5-A79D-DF783560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этапа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A45B-DBEE-41AB-9722-1970A15B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программу, реализующую модель образования планетарной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9802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C3547-1A53-41DC-B65F-D8DB1489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3101"/>
          </a:xfrm>
        </p:spPr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78941-1472-4DE2-8F36-2C0E883CA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0478" y="2047413"/>
                <a:ext cx="9601200" cy="400715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Константы: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Количество частиц(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Гравитационная постоянная(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). В целях ускорения процесса может отличаться от существующей;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отталкивания(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Временной промежуток между итерациями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𝑑𝑡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радиуса для слипания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потенциальной энергии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78941-1472-4DE2-8F36-2C0E883CA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0478" y="2047413"/>
                <a:ext cx="9601200" cy="4007157"/>
              </a:xfrm>
              <a:blipFill>
                <a:blip r:embed="rId2"/>
                <a:stretch>
                  <a:fillRect l="-952" t="-1674" b="-1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1C21B-1039-4306-8C33-C01AD12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6299F-DF8E-454F-9765-8FA568BB3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Каждая частица имеет следующие характеристики: 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Координаты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определяющие положение частицы в пространстве;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скорость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ускорение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радиус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определяющий размеры частицы;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масса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коэффициент трения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6299F-DF8E-454F-9765-8FA568BB3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  <a:blipFill>
                <a:blip r:embed="rId2"/>
                <a:stretch>
                  <a:fillRect l="-952" b="-37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BB26-F4F1-4C48-AEEE-826F1F88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FA0C52-3850-4562-84DC-29D548777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682689"/>
                <a:ext cx="10414247" cy="46559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Ход программы: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1. Для каждой частицы:</a:t>
                </a:r>
              </a:p>
              <a:p>
                <a:pPr marL="360000" indent="384048"/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создаём переменные для нового ускорения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60000" indent="384048"/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 них помещаем ускорение, образованное векторной суммой следующих сил:</a:t>
                </a:r>
              </a:p>
              <a:p>
                <a:pPr marL="10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направлено вдоль прямой, соединяющей 2 частицы;	</a:t>
                </a:r>
              </a:p>
              <a:p>
                <a:pPr marL="10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−1)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направлено против прямой, соединяющей 2 частицы;	</a:t>
                </a:r>
              </a:p>
              <a:p>
                <a:pPr marL="10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направлено перпендикулярно прямой, соединяющей 2 частицы;</a:t>
                </a:r>
              </a:p>
              <a:p>
                <a:pPr marL="10800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данные ускорения считаются для каждой пары частиц.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FA0C52-3850-4562-84DC-29D548777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682689"/>
                <a:ext cx="10414247" cy="4655968"/>
              </a:xfrm>
              <a:blipFill>
                <a:blip r:embed="rId2"/>
                <a:stretch>
                  <a:fillRect l="-585" t="-916" r="-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AA6A-FE4F-4DD8-985A-7EAA5C4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3611"/>
            <a:ext cx="9601200" cy="1485900"/>
          </a:xfrm>
        </p:spPr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6C2C225-95C3-438D-898E-1E458CFB2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5118" y="1245457"/>
                <a:ext cx="10777492" cy="5439428"/>
              </a:xfrm>
            </p:spPr>
            <p:txBody>
              <a:bodyPr>
                <a:noAutofit/>
              </a:bodyPr>
              <a:lstStyle/>
              <a:p>
                <a:pPr marL="530352" lvl="1" indent="0">
                  <a:lnSpc>
                    <a:spcPct val="10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2. Рассчитываем новые координаты:</a:t>
                </a:r>
              </a:p>
              <a:p>
                <a:pPr marL="53035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ru-RU">
                    <a:latin typeface="Arial" panose="020B0604020202020204" pitchFamily="34" charset="0"/>
                    <a:cs typeface="Arial" panose="020B0604020202020204" pitchFamily="34" charset="0"/>
                  </a:rPr>
                  <a:t>Рассчитываем новую скорость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 сближении частиц на близкое расстояние производим слипание частиц</a:t>
                </a:r>
                <a:endParaRPr lang="en-US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g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30352" lvl="1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6C2C225-95C3-438D-898E-1E458CFB2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5118" y="1245457"/>
                <a:ext cx="10777492" cy="5439428"/>
              </a:xfrm>
              <a:blipFill>
                <a:blip r:embed="rId2"/>
                <a:stretch>
                  <a:fillRect t="-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8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AA6A-FE4F-4DD8-985A-7EAA5C4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ru-RU"/>
              <a:t>Реализация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2C225-95C3-438D-898E-1E458CFB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ru-RU">
                <a:latin typeface="Cambria Math" panose="02040503050406030204" pitchFamily="18" charset="0"/>
                <a:cs typeface="Arial" panose="020B0604020202020204" pitchFamily="34" charset="0"/>
              </a:rPr>
              <a:t>Описание констант</a:t>
            </a:r>
          </a:p>
          <a:p>
            <a:pPr marL="530352" lvl="1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00A0C-BBEC-46BA-94A6-D2D59F87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58" y="1371601"/>
            <a:ext cx="8317802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AA6A-FE4F-4DD8-985A-7EAA5C4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ru-RU"/>
              <a:t>Реализация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2C225-95C3-438D-898E-1E458CFB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ru-RU" dirty="0">
                <a:latin typeface="Cambria Math" panose="02040503050406030204" pitchFamily="18" charset="0"/>
                <a:cs typeface="Arial" panose="020B0604020202020204" pitchFamily="34" charset="0"/>
              </a:rPr>
              <a:t>Начальные значения</a:t>
            </a:r>
          </a:p>
          <a:p>
            <a:pPr marL="530352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03579C-7BBA-419F-843F-34CE9F02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7" y="1631300"/>
            <a:ext cx="7854215" cy="47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0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AA6A-FE4F-4DD8-985A-7EAA5C4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ru-RU"/>
              <a:t>Реализация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2C225-95C3-438D-898E-1E458CFB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2"/>
            <a:ext cx="2788209" cy="478972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ru-RU" dirty="0">
                <a:latin typeface="Cambria Math" panose="02040503050406030204" pitchFamily="18" charset="0"/>
                <a:cs typeface="Arial" panose="020B0604020202020204" pitchFamily="34" charset="0"/>
              </a:rPr>
              <a:t>Ход программы</a:t>
            </a:r>
          </a:p>
          <a:p>
            <a:pPr marL="530352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A215F-E6B8-47C6-A2F7-581ADD3E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49" y="1434581"/>
            <a:ext cx="5465990" cy="51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442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78</TotalTime>
  <Words>273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Franklin Gothic Book</vt:lpstr>
      <vt:lpstr>Wingdings</vt:lpstr>
      <vt:lpstr>Уголки</vt:lpstr>
      <vt:lpstr>Третий этап группового проекта</vt:lpstr>
      <vt:lpstr>Цель этапа</vt:lpstr>
      <vt:lpstr>Описание программы</vt:lpstr>
      <vt:lpstr>Описание программы</vt:lpstr>
      <vt:lpstr>Описание программы</vt:lpstr>
      <vt:lpstr>Описание программы</vt:lpstr>
      <vt:lpstr>Реализация</vt:lpstr>
      <vt:lpstr>Реализация</vt:lpstr>
      <vt:lpstr>Реализация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Третий этап группового проекта</dc:title>
  <dc:creator>Калинина Кристина Сергеевна</dc:creator>
  <cp:lastModifiedBy>Сухарев Кирилл Сергеевич</cp:lastModifiedBy>
  <cp:revision>20</cp:revision>
  <dcterms:created xsi:type="dcterms:W3CDTF">2021-03-17T06:39:44Z</dcterms:created>
  <dcterms:modified xsi:type="dcterms:W3CDTF">2021-03-17T08:07:01Z</dcterms:modified>
</cp:coreProperties>
</file>