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7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9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1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0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073F15-C307-42EA-B8AD-410F3D9C657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2CE881-E971-43C4-B0F3-7DFEE1C04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66B90-30E7-427F-80C8-D2A8FB791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Навык для </a:t>
            </a:r>
            <a:r>
              <a:rPr lang="ru-RU" dirty="0" err="1"/>
              <a:t>Яндекс.Алисы</a:t>
            </a:r>
            <a:r>
              <a:rPr lang="ru-RU" dirty="0"/>
              <a:t> «Выбор фильма»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878F7-CF78-40BB-8975-1FBDC97F7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Кононова Анна, Гринюк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0046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452EF-9FFA-4762-A698-04503B5C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715E0B-EA82-42B8-AC04-938D06958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87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A2C2E4-06D9-4D58-9716-E0E89EC2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19"/>
            <a:ext cx="10515600" cy="418954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навык поможет вам выбрать, что же посмотреть. Можно выбрать один жанр, и вам предложат несколько фильмов на выбор.</a:t>
            </a:r>
          </a:p>
        </p:txBody>
      </p:sp>
    </p:spTree>
    <p:extLst>
      <p:ext uri="{BB962C8B-B14F-4D97-AF65-F5344CB8AC3E}">
        <p14:creationId xmlns:p14="http://schemas.microsoft.com/office/powerpoint/2010/main" val="315411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3F66AB-C784-4488-B978-4C3D42D20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2906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CB449-CD5D-43CC-804C-B7BD730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0CD5E9-3101-420E-B2E9-0EECB0FCD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240"/>
            <a:ext cx="12263535" cy="6898239"/>
          </a:xfrm>
        </p:spPr>
      </p:pic>
    </p:spTree>
    <p:extLst>
      <p:ext uri="{BB962C8B-B14F-4D97-AF65-F5344CB8AC3E}">
        <p14:creationId xmlns:p14="http://schemas.microsoft.com/office/powerpoint/2010/main" val="29031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8F3A-E0F1-4D70-9D29-34A1E8C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912554-5202-4F77-9B3E-73BE668B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7365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DA4EF-BADF-442F-BAD5-D04FFF2F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BEABD8-3167-454C-9426-94450A886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5838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16A11-96AD-4FEB-B802-B6293363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0886F8-1D6E-467A-9C9B-3AA69B017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59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C2F91-9197-4499-99E9-97379BFB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47DAF9-D20C-4819-9542-DE7476E6E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01501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6F9BC-35B5-4F46-B6E6-80011634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8B52A2-3A6F-4C9A-B049-CAF933DF6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4959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19</TotalTime>
  <Words>39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Савон</vt:lpstr>
      <vt:lpstr>Навык для Яндекс.Алисы «Выбор фильма»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Яндекс.Алисы «Выбор фильма»</dc:title>
  <dc:creator>Юрий Гринюк</dc:creator>
  <cp:lastModifiedBy>Юрий Гринюк</cp:lastModifiedBy>
  <cp:revision>2</cp:revision>
  <dcterms:created xsi:type="dcterms:W3CDTF">2021-04-26T16:11:57Z</dcterms:created>
  <dcterms:modified xsi:type="dcterms:W3CDTF">2021-04-26T16:31:18Z</dcterms:modified>
</cp:coreProperties>
</file>