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82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81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0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4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4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3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8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6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9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6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9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9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>
                <a:latin typeface="Prime" charset="0"/>
                <a:ea typeface="Prime" charset="0"/>
                <a:cs typeface="Prime" charset="0"/>
              </a:rPr>
              <a:t>MixtapeStudio</a:t>
            </a:r>
            <a:endParaRPr lang="en-US" sz="6000" dirty="0"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rime Light" charset="0"/>
                <a:ea typeface="Prime Light" charset="0"/>
                <a:cs typeface="Prime Light" charset="0"/>
              </a:rPr>
              <a:t>Alex </a:t>
            </a:r>
            <a:r>
              <a:rPr lang="en-US" dirty="0" smtClean="0">
                <a:latin typeface="Prime Light" charset="0"/>
                <a:ea typeface="Prime Light" charset="0"/>
                <a:cs typeface="Prime Light" charset="0"/>
              </a:rPr>
              <a:t>Gerome</a:t>
            </a:r>
          </a:p>
          <a:p>
            <a:r>
              <a:rPr lang="en-US" dirty="0" smtClean="0">
                <a:latin typeface="Prime Light" charset="0"/>
                <a:ea typeface="Prime Light" charset="0"/>
                <a:cs typeface="Prime Light" charset="0"/>
              </a:rPr>
              <a:t>Eric Chao</a:t>
            </a:r>
          </a:p>
        </p:txBody>
      </p:sp>
    </p:spTree>
    <p:extLst>
      <p:ext uri="{BB962C8B-B14F-4D97-AF65-F5344CB8AC3E}">
        <p14:creationId xmlns:p14="http://schemas.microsoft.com/office/powerpoint/2010/main" val="8998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Overview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A simple programming language that makes it easy to produce fire mixtapes (and other music)</a:t>
            </a:r>
          </a:p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Goal: </a:t>
            </a:r>
            <a:r>
              <a:rPr lang="en-US" dirty="0" err="1" smtClean="0">
                <a:latin typeface="Prime" charset="0"/>
                <a:ea typeface="Prime" charset="0"/>
                <a:cs typeface="Prime" charset="0"/>
              </a:rPr>
              <a:t>MATLab</a:t>
            </a:r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 for music</a:t>
            </a: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“This is the most innovative thing ever. 11/10” – My dad</a:t>
            </a: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“💯💯💯💯😂🔥🔥🔥👌👌 </a:t>
            </a:r>
            <a:r>
              <a:rPr lang="en-US" sz="1600" dirty="0" err="1" smtClean="0">
                <a:latin typeface="Prime Light" charset="0"/>
                <a:ea typeface="Prime Light" charset="0"/>
                <a:cs typeface="Prime Light" charset="0"/>
              </a:rPr>
              <a:t>denouttaden</a:t>
            </a:r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” – My roommate, Jimmy</a:t>
            </a: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”</a:t>
            </a:r>
            <a:r>
              <a:rPr lang="en-US" sz="1600" dirty="0" err="1" smtClean="0">
                <a:latin typeface="Prime Light" charset="0"/>
                <a:ea typeface="Prime Light" charset="0"/>
                <a:cs typeface="Prime Light" charset="0"/>
              </a:rPr>
              <a:t>wubwubwubrrrrrrrr</a:t>
            </a:r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.” - </a:t>
            </a:r>
            <a:r>
              <a:rPr lang="en-US" sz="1600" dirty="0" err="1" smtClean="0">
                <a:latin typeface="Prime Light" charset="0"/>
                <a:ea typeface="Prime Light" charset="0"/>
                <a:cs typeface="Prime Light" charset="0"/>
              </a:rPr>
              <a:t>Skrillrex</a:t>
            </a:r>
            <a:endParaRPr lang="en-US" sz="1600" dirty="0" smtClean="0">
              <a:latin typeface="Prime Light" charset="0"/>
              <a:ea typeface="Prime Light" charset="0"/>
              <a:cs typeface="Prime Light" charset="0"/>
            </a:endParaRP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“gr8 out of 8” – My other roommate, David</a:t>
            </a: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“Screw finale!” - My other other roommate, Issac</a:t>
            </a:r>
          </a:p>
          <a:p>
            <a:pPr lvl="1"/>
            <a:r>
              <a:rPr lang="en-US" sz="1600" dirty="0">
                <a:effectLst/>
                <a:latin typeface="Prime Light" charset="0"/>
                <a:ea typeface="Prime Light" charset="0"/>
                <a:cs typeface="Prime Light" charset="0"/>
              </a:rPr>
              <a:t>"This language literally burned my house down. I've lost everything</a:t>
            </a:r>
            <a:r>
              <a:rPr lang="en-US" sz="1600" dirty="0" smtClean="0">
                <a:effectLst/>
                <a:latin typeface="Prime Light" charset="0"/>
                <a:ea typeface="Prime Light" charset="0"/>
                <a:cs typeface="Prime Light" charset="0"/>
              </a:rPr>
              <a:t>. 8/10” – Not a roommate, Zach</a:t>
            </a:r>
          </a:p>
          <a:p>
            <a:pPr lvl="1"/>
            <a:r>
              <a:rPr lang="en-US" sz="1600" dirty="0">
                <a:effectLst/>
                <a:latin typeface="Prime Light" charset="0"/>
                <a:ea typeface="Prime Light" charset="0"/>
                <a:cs typeface="Prime Light" charset="0"/>
              </a:rPr>
              <a:t>"Couldn't stop touching myself if I tried</a:t>
            </a:r>
            <a:r>
              <a:rPr lang="en-US" sz="1600" dirty="0" smtClean="0">
                <a:effectLst/>
                <a:latin typeface="Prime Light" charset="0"/>
                <a:ea typeface="Prime Light" charset="0"/>
                <a:cs typeface="Prime Light" charset="0"/>
              </a:rPr>
              <a:t>. 9/10" – Hobo on the street</a:t>
            </a:r>
            <a:endParaRPr lang="en-US" sz="1600" dirty="0" smtClean="0">
              <a:latin typeface="Prime Light" charset="0"/>
              <a:ea typeface="Prime Light" charset="0"/>
              <a:cs typeface="Prime Light" charset="0"/>
            </a:endParaRP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“I guess it’s okay. 9/10” – IGN</a:t>
            </a: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“I’d use it.” – Fig Bucking Booty (</a:t>
            </a:r>
            <a:r>
              <a:rPr lang="en-US" sz="1600" dirty="0" err="1" smtClean="0">
                <a:latin typeface="Prime Light" charset="0"/>
                <a:ea typeface="Prime Light" charset="0"/>
                <a:cs typeface="Prime Light" charset="0"/>
              </a:rPr>
              <a:t>Soundcloud</a:t>
            </a:r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 user)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Features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Standard Language Features: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Variables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Loops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Conditionals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Code Blocks</a:t>
            </a:r>
          </a:p>
          <a:p>
            <a:pPr lvl="1"/>
            <a:r>
              <a:rPr lang="en-US" dirty="0" err="1" smtClean="0">
                <a:latin typeface="Prime" charset="0"/>
                <a:ea typeface="Prime" charset="0"/>
                <a:cs typeface="Prime" charset="0"/>
              </a:rPr>
              <a:t>Input/Output</a:t>
            </a:r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 to Console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Comments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Random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Compiles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Doesn’t crash every third line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Features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Music Features: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Tempo/Time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Notes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Playback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Generate/save mixtapes (.midi)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Soothing piano noises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Never gives you up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Never lets you down</a:t>
            </a:r>
          </a:p>
        </p:txBody>
      </p:sp>
    </p:spTree>
    <p:extLst>
      <p:ext uri="{BB962C8B-B14F-4D97-AF65-F5344CB8AC3E}">
        <p14:creationId xmlns:p14="http://schemas.microsoft.com/office/powerpoint/2010/main" val="10866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Future Improvements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More musician friendly: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Alternate instruments/sounds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Mappings for </a:t>
            </a:r>
            <a:r>
              <a:rPr lang="en-US" smtClean="0">
                <a:latin typeface="Prime" charset="0"/>
                <a:ea typeface="Prime" charset="0"/>
                <a:cs typeface="Prime" charset="0"/>
              </a:rPr>
              <a:t>more common notation forms (such as A4, C, etc.)</a:t>
            </a:r>
            <a:endParaRPr lang="en-US" dirty="0" smtClean="0">
              <a:latin typeface="Prime" charset="0"/>
              <a:ea typeface="Prime" charset="0"/>
              <a:cs typeface="Prime" charset="0"/>
            </a:endParaRP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Add key signatures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Chord building functions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Large room for improvement by incorporate more ideas from music theory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More sweet mixtape demos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Issues with getting a </a:t>
            </a:r>
            <a:r>
              <a:rPr lang="en-US" dirty="0" err="1" smtClean="0">
                <a:latin typeface="Prime" charset="0"/>
                <a:ea typeface="Prime" charset="0"/>
                <a:cs typeface="Prime" charset="0"/>
              </a:rPr>
              <a:t>MidiDevice</a:t>
            </a:r>
            <a:endParaRPr lang="en-US" dirty="0" smtClean="0">
              <a:latin typeface="Prime" charset="0"/>
              <a:ea typeface="Prime" charset="0"/>
              <a:cs typeface="Prime" charset="0"/>
            </a:endParaRPr>
          </a:p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Fix issue where fire mixtapes burn down houses</a:t>
            </a:r>
          </a:p>
        </p:txBody>
      </p:sp>
    </p:spTree>
    <p:extLst>
      <p:ext uri="{BB962C8B-B14F-4D97-AF65-F5344CB8AC3E}">
        <p14:creationId xmlns:p14="http://schemas.microsoft.com/office/powerpoint/2010/main" val="2708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94</TotalTime>
  <Words>240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Prime</vt:lpstr>
      <vt:lpstr>Prime Light</vt:lpstr>
      <vt:lpstr>Trebuchet MS</vt:lpstr>
      <vt:lpstr>Arial</vt:lpstr>
      <vt:lpstr>Berlin</vt:lpstr>
      <vt:lpstr>MixtapeStudio</vt:lpstr>
      <vt:lpstr>Overview</vt:lpstr>
      <vt:lpstr>Features</vt:lpstr>
      <vt:lpstr>Features</vt:lpstr>
      <vt:lpstr>Future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MixtapeStudio</dc:title>
  <dc:creator>Alexander Gerome</dc:creator>
  <cp:lastModifiedBy>Alexander Gerome</cp:lastModifiedBy>
  <cp:revision>15</cp:revision>
  <cp:lastPrinted>2016-05-04T20:38:51Z</cp:lastPrinted>
  <dcterms:created xsi:type="dcterms:W3CDTF">2016-05-04T19:05:35Z</dcterms:created>
  <dcterms:modified xsi:type="dcterms:W3CDTF">2016-05-04T20:49:41Z</dcterms:modified>
</cp:coreProperties>
</file>