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Inter SemiBold"/>
      <p:regular r:id="rId13"/>
      <p:bold r:id="rId14"/>
    </p:embeddedFont>
    <p:embeddedFont>
      <p:font typeface="Inter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regular.fntdata"/><Relationship Id="rId14" Type="http://schemas.openxmlformats.org/officeDocument/2006/relationships/font" Target="fonts/InterSemiBold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6b7429c2c_0_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216b7429c2c_0_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16b7429c2c_0_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043d2dcc_0_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14043d2dcc_0_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14043d2dcc_0_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043d2dcc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14043d2dcc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14043d2dcc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4043d2dcc_0_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214043d2dcc_0_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14043d2dcc_0_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b7429c2c_0_2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216b7429c2c_0_2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16b7429c2c_0_2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10" Type="http://schemas.openxmlformats.org/officeDocument/2006/relationships/image" Target="../media/image15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/>
        </p:nvSpPr>
        <p:spPr>
          <a:xfrm>
            <a:off x="921023" y="759437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7" name="Google Shape;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9" name="Google Shape;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2320175" y="1268025"/>
            <a:ext cx="65904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Защита проекта</a:t>
            </a:r>
            <a:endParaRPr b="1" sz="6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2367950" y="2160900"/>
            <a:ext cx="65904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Ваше ФИО</a:t>
            </a:r>
            <a:endParaRPr b="1" sz="3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028" y="0"/>
            <a:ext cx="38458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1057275"/>
            <a:ext cx="28384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250" y="476250"/>
            <a:ext cx="1447473" cy="26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0" name="Google Shape;8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809751"/>
            <a:ext cx="192223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664187" y="525574"/>
            <a:ext cx="1071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Обо мне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985886" y="1057275"/>
            <a:ext cx="4833000" cy="3056100"/>
          </a:xfrm>
          <a:prstGeom prst="roundRect">
            <a:avLst>
              <a:gd fmla="val 39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242008" y="1038408"/>
            <a:ext cx="3805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Фамилия</a:t>
            </a:r>
            <a:b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307033" y="1944993"/>
            <a:ext cx="3805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Текущая должность</a:t>
            </a:r>
            <a:endParaRPr b="1" i="0" sz="1100" u="none" cap="none" strike="noStrike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Кем вы работали раньше</a:t>
            </a:r>
            <a:endParaRPr sz="110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Ваши ключевые навыки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Дополнительная информация по вашему усмотрению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6691726" y="3347563"/>
            <a:ext cx="2453598" cy="1796682"/>
            <a:chOff x="12341323" y="5932463"/>
            <a:chExt cx="5946676" cy="4354538"/>
          </a:xfrm>
        </p:grpSpPr>
        <p:pic>
          <p:nvPicPr>
            <p:cNvPr descr="preencoded.png" id="86" name="Google Shape;86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792089" y="6485129"/>
              <a:ext cx="5263191" cy="380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encoded.png" id="87" name="Google Shape;87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341323" y="7450891"/>
              <a:ext cx="5263191" cy="283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encoded.png" id="88" name="Google Shape;88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214044" y="5932463"/>
              <a:ext cx="5073955" cy="4354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/>
            <p:nvPr/>
          </p:nvSpPr>
          <p:spPr>
            <a:xfrm rot="44789">
              <a:off x="15363783" y="7485353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44789">
              <a:off x="14906583" y="8451115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975225" y="2567308"/>
            <a:ext cx="1840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355921" y="3547609"/>
            <a:ext cx="2335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000" u="sng" cap="none" strike="noStrike">
                <a:solidFill>
                  <a:srgbClr val="F1672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sng" cap="none" strike="noStrike">
                <a:solidFill>
                  <a:srgbClr val="F167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Социальные сети (по желанию)</a:t>
            </a:r>
            <a:endParaRPr b="0" i="0" sz="1000" u="sng" cap="none" strike="noStrike">
              <a:solidFill>
                <a:srgbClr val="F1672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15456" y="697378"/>
            <a:ext cx="628650" cy="62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6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300125" y="1407188"/>
            <a:ext cx="5550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 ПРОЕКТА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00125" y="2044692"/>
            <a:ext cx="55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Напишите про что был проект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107" name="Google Shape;107;p1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Проект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ПРОЦЕСС РАБОТЫ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Опишите процесс работы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были сложности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вы их преодолели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понравилось в рамках проекта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0446" y="2922888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РЕЗУЛЬТАТ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Опишите и продемонстрируйте результат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775111" y="180663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СПАСИБО ЗА ВНИМАНИЕ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ВОПРОСЫ</a:t>
            </a: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