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bstracted Dream" charset="1" panose="00000500000000000000"/>
      <p:regular r:id="rId16"/>
    </p:embeddedFont>
    <p:embeddedFont>
      <p:font typeface="Dynapuff Condense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13428" y="7896703"/>
            <a:ext cx="8261144" cy="727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2"/>
              </a:lnSpc>
              <a:spcBef>
                <a:spcPct val="0"/>
              </a:spcBef>
            </a:pPr>
            <a:r>
              <a:rPr lang="en-US" sz="3654" spc="109">
                <a:solidFill>
                  <a:srgbClr val="3F3E3A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Presented by: Kelompok Sigma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4823" y="-4550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87294" y="4838010"/>
            <a:ext cx="14639924" cy="211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18"/>
              </a:lnSpc>
              <a:spcBef>
                <a:spcPct val="0"/>
              </a:spcBef>
            </a:pPr>
            <a:r>
              <a:rPr lang="en-US" sz="13848" spc="1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RESTAURANT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30206" y="2305666"/>
            <a:ext cx="11227589" cy="254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009"/>
              </a:lnSpc>
              <a:spcBef>
                <a:spcPct val="0"/>
              </a:spcBef>
            </a:pPr>
            <a:r>
              <a:rPr lang="en-US" sz="16674" spc="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SIGMA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3816" y="3937564"/>
            <a:ext cx="8688208" cy="345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16016" spc="48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TERIMA</a:t>
            </a:r>
          </a:p>
          <a:p>
            <a:pPr algn="ctr" marL="0" indent="0" lvl="0">
              <a:lnSpc>
                <a:spcPts val="12813"/>
              </a:lnSpc>
            </a:pPr>
            <a:r>
              <a:rPr lang="en-US" sz="16016" spc="48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KASIH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4823" y="-4550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559032" y="3932608"/>
            <a:ext cx="3333148" cy="3872151"/>
            <a:chOff x="0" y="0"/>
            <a:chExt cx="546608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3741" r="0" b="-514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EFDA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93148" y="3932608"/>
            <a:ext cx="3333148" cy="3872151"/>
            <a:chOff x="0" y="0"/>
            <a:chExt cx="546608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-22855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EFDA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617119" y="3932608"/>
            <a:ext cx="3333148" cy="3872151"/>
            <a:chOff x="0" y="0"/>
            <a:chExt cx="546608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60826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EFDA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676662" y="2107719"/>
            <a:ext cx="8934676" cy="1102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26"/>
              </a:lnSpc>
            </a:pPr>
            <a:r>
              <a:rPr lang="en-US" sz="768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GROUP MEMBER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85734" y="6856706"/>
            <a:ext cx="3605314" cy="111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Arief Wira J.</a:t>
            </a:r>
          </a:p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(064002100027)</a:t>
            </a:r>
          </a:p>
        </p:txBody>
      </p:sp>
      <p:sp>
        <p:nvSpPr>
          <p:cNvPr name="Freeform 19" id="19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767323" y="3932608"/>
            <a:ext cx="3333148" cy="3872151"/>
            <a:chOff x="0" y="0"/>
            <a:chExt cx="546608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7"/>
              <a:stretch>
                <a:fillRect l="-68625" t="-113767" r="-51538" b="-193943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EFDA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10445" y="6820643"/>
            <a:ext cx="4146495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I Made Novandy A. </a:t>
            </a:r>
          </a:p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(064002100030)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93148" y="6830168"/>
            <a:ext cx="3605314" cy="111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Agfan Herru P. H.</a:t>
            </a:r>
          </a:p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(064002100043)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53986" y="6830168"/>
            <a:ext cx="3605314" cy="111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Rafli Riansyah</a:t>
            </a:r>
          </a:p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(064002100028)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07223" y="-3026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0130" y="6114049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8210" y="738769"/>
            <a:ext cx="14111580" cy="8809462"/>
          </a:xfrm>
          <a:custGeom>
            <a:avLst/>
            <a:gdLst/>
            <a:ahLst/>
            <a:cxnLst/>
            <a:rect r="r" b="b" t="t" l="l"/>
            <a:pathLst>
              <a:path h="8809462" w="14111580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4696" y="2467693"/>
            <a:ext cx="8438608" cy="77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SIGMA RESTAURANT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4132" y="3749767"/>
            <a:ext cx="10779736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Aplikasi Sigma Restaurant adalah sebuah sistem perangkat lunak terdistribusi yang dirancang untuk mendukung operasional restoran, seperti manajemen pemesanan dan pelacakan pesanan secara real-time. Aplikasi ini bertujuan untuk meningkatkan efisiensi pelayanan restoran melalui integrasi teknologi berbasis software yang memiliki sistem client-server, memungkinkan aksesibilitas dan sinkronisasi data di berbagai perangkat.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6076" y="390786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6"/>
                </a:lnTo>
                <a:lnTo>
                  <a:pt x="0" y="89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8347" y="390786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6"/>
                </a:lnTo>
                <a:lnTo>
                  <a:pt x="0" y="89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16560" y="390786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6"/>
                </a:lnTo>
                <a:lnTo>
                  <a:pt x="0" y="89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084630" y="4355506"/>
            <a:ext cx="369371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7676901" y="4355506"/>
            <a:ext cx="79396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6180962" y="1720805"/>
            <a:ext cx="5926076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37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PROCESS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175679">
            <a:off x="9678110" y="5083746"/>
            <a:ext cx="4005039" cy="3821541"/>
          </a:xfrm>
          <a:custGeom>
            <a:avLst/>
            <a:gdLst/>
            <a:ahLst/>
            <a:cxnLst/>
            <a:rect r="r" b="b" t="t" l="l"/>
            <a:pathLst>
              <a:path h="3821541" w="4005039">
                <a:moveTo>
                  <a:pt x="0" y="0"/>
                </a:moveTo>
                <a:lnTo>
                  <a:pt x="4005040" y="0"/>
                </a:lnTo>
                <a:lnTo>
                  <a:pt x="4005040" y="3821541"/>
                </a:lnTo>
                <a:lnTo>
                  <a:pt x="0" y="3821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9503" y="6741469"/>
            <a:ext cx="2782255" cy="42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Pelanggan memesan menu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175679">
            <a:off x="5292904" y="4916423"/>
            <a:ext cx="4005039" cy="3821541"/>
          </a:xfrm>
          <a:custGeom>
            <a:avLst/>
            <a:gdLst/>
            <a:ahLst/>
            <a:cxnLst/>
            <a:rect r="r" b="b" t="t" l="l"/>
            <a:pathLst>
              <a:path h="3821541" w="4005039">
                <a:moveTo>
                  <a:pt x="0" y="0"/>
                </a:moveTo>
                <a:lnTo>
                  <a:pt x="4005039" y="0"/>
                </a:lnTo>
                <a:lnTo>
                  <a:pt x="4005039" y="3821542"/>
                </a:lnTo>
                <a:lnTo>
                  <a:pt x="0" y="3821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04296" y="6546207"/>
            <a:ext cx="2782255" cy="81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Client sebagai pelanggan dijalankan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175679">
            <a:off x="907697" y="4916423"/>
            <a:ext cx="4005039" cy="3821541"/>
          </a:xfrm>
          <a:custGeom>
            <a:avLst/>
            <a:gdLst/>
            <a:ahLst/>
            <a:cxnLst/>
            <a:rect r="r" b="b" t="t" l="l"/>
            <a:pathLst>
              <a:path h="3821541" w="4005039">
                <a:moveTo>
                  <a:pt x="0" y="0"/>
                </a:moveTo>
                <a:lnTo>
                  <a:pt x="4005039" y="0"/>
                </a:lnTo>
                <a:lnTo>
                  <a:pt x="4005039" y="3821542"/>
                </a:lnTo>
                <a:lnTo>
                  <a:pt x="0" y="3821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69838" y="6607522"/>
            <a:ext cx="2782255" cy="81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Server yang berada di posisi dapur dijalankan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9838" y="6607522"/>
            <a:ext cx="2782255" cy="81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Server yang berada di posisi dapur dijalankan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1175679">
            <a:off x="14063317" y="5083746"/>
            <a:ext cx="4005039" cy="3821541"/>
          </a:xfrm>
          <a:custGeom>
            <a:avLst/>
            <a:gdLst/>
            <a:ahLst/>
            <a:cxnLst/>
            <a:rect r="r" b="b" t="t" l="l"/>
            <a:pathLst>
              <a:path h="3821541" w="4005039">
                <a:moveTo>
                  <a:pt x="0" y="0"/>
                </a:moveTo>
                <a:lnTo>
                  <a:pt x="4005039" y="0"/>
                </a:lnTo>
                <a:lnTo>
                  <a:pt x="4005039" y="3821541"/>
                </a:lnTo>
                <a:lnTo>
                  <a:pt x="0" y="3821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674709" y="6155682"/>
            <a:ext cx="2782255" cy="1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Pesanan yang sudah dicheckout dikembalikan lagi ke Server untuk diperiksa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231353" y="390786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6"/>
                </a:lnTo>
                <a:lnTo>
                  <a:pt x="0" y="89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200" y="1592852"/>
            <a:ext cx="87996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PROCESS SERVER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21580" y="3036024"/>
            <a:ext cx="10144936" cy="337461"/>
          </a:xfrm>
          <a:custGeom>
            <a:avLst/>
            <a:gdLst/>
            <a:ahLst/>
            <a:cxnLst/>
            <a:rect r="r" b="b" t="t" l="l"/>
            <a:pathLst>
              <a:path h="337461" w="10144936">
                <a:moveTo>
                  <a:pt x="0" y="0"/>
                </a:moveTo>
                <a:lnTo>
                  <a:pt x="10144937" y="0"/>
                </a:lnTo>
                <a:lnTo>
                  <a:pt x="10144937" y="337461"/>
                </a:lnTo>
                <a:lnTo>
                  <a:pt x="0" y="337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06197" y="3821160"/>
            <a:ext cx="4300741" cy="4648896"/>
          </a:xfrm>
          <a:custGeom>
            <a:avLst/>
            <a:gdLst/>
            <a:ahLst/>
            <a:cxnLst/>
            <a:rect r="r" b="b" t="t" l="l"/>
            <a:pathLst>
              <a:path h="4648896" w="4300741">
                <a:moveTo>
                  <a:pt x="0" y="0"/>
                </a:moveTo>
                <a:lnTo>
                  <a:pt x="4300740" y="0"/>
                </a:lnTo>
                <a:lnTo>
                  <a:pt x="4300740" y="4648896"/>
                </a:lnTo>
                <a:lnTo>
                  <a:pt x="0" y="4648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39063" y="3823559"/>
            <a:ext cx="4308010" cy="4646496"/>
          </a:xfrm>
          <a:custGeom>
            <a:avLst/>
            <a:gdLst/>
            <a:ahLst/>
            <a:cxnLst/>
            <a:rect r="r" b="b" t="t" l="l"/>
            <a:pathLst>
              <a:path h="4646496" w="4308010">
                <a:moveTo>
                  <a:pt x="0" y="0"/>
                </a:moveTo>
                <a:lnTo>
                  <a:pt x="4308010" y="0"/>
                </a:lnTo>
                <a:lnTo>
                  <a:pt x="4308010" y="4646497"/>
                </a:lnTo>
                <a:lnTo>
                  <a:pt x="0" y="4646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418588">
            <a:off x="1084854" y="3647611"/>
            <a:ext cx="1673452" cy="1211161"/>
          </a:xfrm>
          <a:custGeom>
            <a:avLst/>
            <a:gdLst/>
            <a:ahLst/>
            <a:cxnLst/>
            <a:rect r="r" b="b" t="t" l="l"/>
            <a:pathLst>
              <a:path h="1211161" w="1673452">
                <a:moveTo>
                  <a:pt x="0" y="0"/>
                </a:moveTo>
                <a:lnTo>
                  <a:pt x="1673453" y="0"/>
                </a:lnTo>
                <a:lnTo>
                  <a:pt x="1673453" y="1211161"/>
                </a:lnTo>
                <a:lnTo>
                  <a:pt x="0" y="12111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5574277" y="4649611"/>
            <a:ext cx="6004569" cy="3175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415259" y="7678582"/>
            <a:ext cx="997713" cy="292058"/>
          </a:xfrm>
          <a:custGeom>
            <a:avLst/>
            <a:gdLst/>
            <a:ahLst/>
            <a:cxnLst/>
            <a:rect r="r" b="b" t="t" l="l"/>
            <a:pathLst>
              <a:path h="292058" w="997713">
                <a:moveTo>
                  <a:pt x="0" y="0"/>
                </a:moveTo>
                <a:lnTo>
                  <a:pt x="997713" y="0"/>
                </a:lnTo>
                <a:lnTo>
                  <a:pt x="997713" y="292058"/>
                </a:lnTo>
                <a:lnTo>
                  <a:pt x="0" y="2920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200" y="1592852"/>
            <a:ext cx="87996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PROCESS CLIENT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16050" y="3002866"/>
            <a:ext cx="10255900" cy="403776"/>
          </a:xfrm>
          <a:custGeom>
            <a:avLst/>
            <a:gdLst/>
            <a:ahLst/>
            <a:cxnLst/>
            <a:rect r="r" b="b" t="t" l="l"/>
            <a:pathLst>
              <a:path h="403776" w="10255900">
                <a:moveTo>
                  <a:pt x="0" y="0"/>
                </a:moveTo>
                <a:lnTo>
                  <a:pt x="10255900" y="0"/>
                </a:lnTo>
                <a:lnTo>
                  <a:pt x="1025590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2960" y="3659235"/>
            <a:ext cx="7738302" cy="6016530"/>
          </a:xfrm>
          <a:custGeom>
            <a:avLst/>
            <a:gdLst/>
            <a:ahLst/>
            <a:cxnLst/>
            <a:rect r="r" b="b" t="t" l="l"/>
            <a:pathLst>
              <a:path h="6016530" w="7738302">
                <a:moveTo>
                  <a:pt x="0" y="0"/>
                </a:moveTo>
                <a:lnTo>
                  <a:pt x="7738302" y="0"/>
                </a:lnTo>
                <a:lnTo>
                  <a:pt x="7738302" y="6016530"/>
                </a:lnTo>
                <a:lnTo>
                  <a:pt x="0" y="60165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14433" y="3659235"/>
            <a:ext cx="5222013" cy="1333545"/>
          </a:xfrm>
          <a:custGeom>
            <a:avLst/>
            <a:gdLst/>
            <a:ahLst/>
            <a:cxnLst/>
            <a:rect r="r" b="b" t="t" l="l"/>
            <a:pathLst>
              <a:path h="1333545" w="5222013">
                <a:moveTo>
                  <a:pt x="0" y="0"/>
                </a:moveTo>
                <a:lnTo>
                  <a:pt x="5222013" y="0"/>
                </a:lnTo>
                <a:lnTo>
                  <a:pt x="5222013" y="1333545"/>
                </a:lnTo>
                <a:lnTo>
                  <a:pt x="0" y="1333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630" y="5595400"/>
            <a:ext cx="4598481" cy="296333"/>
          </a:xfrm>
          <a:custGeom>
            <a:avLst/>
            <a:gdLst/>
            <a:ahLst/>
            <a:cxnLst/>
            <a:rect r="r" b="b" t="t" l="l"/>
            <a:pathLst>
              <a:path h="296333" w="4598481">
                <a:moveTo>
                  <a:pt x="0" y="0"/>
                </a:moveTo>
                <a:lnTo>
                  <a:pt x="4598481" y="0"/>
                </a:lnTo>
                <a:lnTo>
                  <a:pt x="4598481" y="296334"/>
                </a:lnTo>
                <a:lnTo>
                  <a:pt x="0" y="29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06447" r="-145760" b="-93333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96584" y="6006034"/>
            <a:ext cx="4598481" cy="324556"/>
          </a:xfrm>
          <a:custGeom>
            <a:avLst/>
            <a:gdLst/>
            <a:ahLst/>
            <a:cxnLst/>
            <a:rect r="r" b="b" t="t" l="l"/>
            <a:pathLst>
              <a:path h="324556" w="4598481">
                <a:moveTo>
                  <a:pt x="0" y="0"/>
                </a:moveTo>
                <a:lnTo>
                  <a:pt x="4598481" y="0"/>
                </a:lnTo>
                <a:lnTo>
                  <a:pt x="4598481" y="324555"/>
                </a:lnTo>
                <a:lnTo>
                  <a:pt x="0" y="32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75451" r="-145760" b="-43043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96584" y="6413312"/>
            <a:ext cx="4640815" cy="705556"/>
          </a:xfrm>
          <a:custGeom>
            <a:avLst/>
            <a:gdLst/>
            <a:ahLst/>
            <a:cxnLst/>
            <a:rect r="r" b="b" t="t" l="l"/>
            <a:pathLst>
              <a:path h="705556" w="4640815">
                <a:moveTo>
                  <a:pt x="0" y="0"/>
                </a:moveTo>
                <a:lnTo>
                  <a:pt x="4640814" y="0"/>
                </a:lnTo>
                <a:lnTo>
                  <a:pt x="4640814" y="705555"/>
                </a:lnTo>
                <a:lnTo>
                  <a:pt x="0" y="705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96707" r="-143518" b="-4999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90386" y="5465923"/>
            <a:ext cx="4769556" cy="3471333"/>
          </a:xfrm>
          <a:custGeom>
            <a:avLst/>
            <a:gdLst/>
            <a:ahLst/>
            <a:cxnLst/>
            <a:rect r="r" b="b" t="t" l="l"/>
            <a:pathLst>
              <a:path h="3471333" w="4769556">
                <a:moveTo>
                  <a:pt x="0" y="0"/>
                </a:moveTo>
                <a:lnTo>
                  <a:pt x="4769556" y="0"/>
                </a:lnTo>
                <a:lnTo>
                  <a:pt x="4769556" y="3471333"/>
                </a:lnTo>
                <a:lnTo>
                  <a:pt x="0" y="34713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1146" t="-2989" r="-35798" b="-2845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04642" y="2510200"/>
            <a:ext cx="1211408" cy="896442"/>
          </a:xfrm>
          <a:custGeom>
            <a:avLst/>
            <a:gdLst/>
            <a:ahLst/>
            <a:cxnLst/>
            <a:rect r="r" b="b" t="t" l="l"/>
            <a:pathLst>
              <a:path h="896442" w="1211408">
                <a:moveTo>
                  <a:pt x="0" y="0"/>
                </a:moveTo>
                <a:lnTo>
                  <a:pt x="1211408" y="0"/>
                </a:lnTo>
                <a:lnTo>
                  <a:pt x="1211408" y="896442"/>
                </a:lnTo>
                <a:lnTo>
                  <a:pt x="0" y="8964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961913">
            <a:off x="8819574" y="3459857"/>
            <a:ext cx="702547" cy="1327838"/>
          </a:xfrm>
          <a:custGeom>
            <a:avLst/>
            <a:gdLst/>
            <a:ahLst/>
            <a:cxnLst/>
            <a:rect r="r" b="b" t="t" l="l"/>
            <a:pathLst>
              <a:path h="1327838" w="702547">
                <a:moveTo>
                  <a:pt x="0" y="0"/>
                </a:moveTo>
                <a:lnTo>
                  <a:pt x="702547" y="0"/>
                </a:lnTo>
                <a:lnTo>
                  <a:pt x="702547" y="1327838"/>
                </a:lnTo>
                <a:lnTo>
                  <a:pt x="0" y="13278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3567819" y="5743567"/>
            <a:ext cx="4928810" cy="9444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3567819" y="6168311"/>
            <a:ext cx="4928764" cy="14553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3567819" y="6766089"/>
            <a:ext cx="4928764" cy="14539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7" id="17"/>
          <p:cNvSpPr/>
          <p:nvPr/>
        </p:nvSpPr>
        <p:spPr>
          <a:xfrm flipH="false" flipV="false" rot="5510056">
            <a:off x="11303882" y="6038531"/>
            <a:ext cx="1995426" cy="584116"/>
          </a:xfrm>
          <a:custGeom>
            <a:avLst/>
            <a:gdLst/>
            <a:ahLst/>
            <a:cxnLst/>
            <a:rect r="r" b="b" t="t" l="l"/>
            <a:pathLst>
              <a:path h="584116" w="1995426">
                <a:moveTo>
                  <a:pt x="0" y="0"/>
                </a:moveTo>
                <a:lnTo>
                  <a:pt x="1995427" y="0"/>
                </a:lnTo>
                <a:lnTo>
                  <a:pt x="1995427" y="584116"/>
                </a:lnTo>
                <a:lnTo>
                  <a:pt x="0" y="5841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38552">
            <a:off x="12476652" y="6900120"/>
            <a:ext cx="2134296" cy="602939"/>
          </a:xfrm>
          <a:custGeom>
            <a:avLst/>
            <a:gdLst/>
            <a:ahLst/>
            <a:cxnLst/>
            <a:rect r="r" b="b" t="t" l="l"/>
            <a:pathLst>
              <a:path h="602939" w="2134296">
                <a:moveTo>
                  <a:pt x="0" y="0"/>
                </a:moveTo>
                <a:lnTo>
                  <a:pt x="2134296" y="0"/>
                </a:lnTo>
                <a:lnTo>
                  <a:pt x="2134296" y="602939"/>
                </a:lnTo>
                <a:lnTo>
                  <a:pt x="0" y="6029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2377326">
            <a:off x="16206609" y="4128050"/>
            <a:ext cx="2134296" cy="602939"/>
          </a:xfrm>
          <a:custGeom>
            <a:avLst/>
            <a:gdLst/>
            <a:ahLst/>
            <a:cxnLst/>
            <a:rect r="r" b="b" t="t" l="l"/>
            <a:pathLst>
              <a:path h="602939" w="2134296">
                <a:moveTo>
                  <a:pt x="0" y="602938"/>
                </a:moveTo>
                <a:lnTo>
                  <a:pt x="2134297" y="602938"/>
                </a:lnTo>
                <a:lnTo>
                  <a:pt x="2134297" y="0"/>
                </a:lnTo>
                <a:lnTo>
                  <a:pt x="0" y="0"/>
                </a:lnTo>
                <a:lnTo>
                  <a:pt x="0" y="60293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1883" y="1689913"/>
            <a:ext cx="87996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LANJUTAN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11229" y="3951357"/>
            <a:ext cx="8353097" cy="5123499"/>
          </a:xfrm>
          <a:custGeom>
            <a:avLst/>
            <a:gdLst/>
            <a:ahLst/>
            <a:cxnLst/>
            <a:rect r="r" b="b" t="t" l="l"/>
            <a:pathLst>
              <a:path h="5123499" w="8353097">
                <a:moveTo>
                  <a:pt x="0" y="0"/>
                </a:moveTo>
                <a:lnTo>
                  <a:pt x="8353097" y="0"/>
                </a:lnTo>
                <a:lnTo>
                  <a:pt x="8353097" y="5123499"/>
                </a:lnTo>
                <a:lnTo>
                  <a:pt x="0" y="5123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53403" y="5486478"/>
            <a:ext cx="4511236" cy="3190616"/>
          </a:xfrm>
          <a:custGeom>
            <a:avLst/>
            <a:gdLst/>
            <a:ahLst/>
            <a:cxnLst/>
            <a:rect r="r" b="b" t="t" l="l"/>
            <a:pathLst>
              <a:path h="3190616" w="4511236">
                <a:moveTo>
                  <a:pt x="0" y="0"/>
                </a:moveTo>
                <a:lnTo>
                  <a:pt x="4511235" y="0"/>
                </a:lnTo>
                <a:lnTo>
                  <a:pt x="4511235" y="3190617"/>
                </a:lnTo>
                <a:lnTo>
                  <a:pt x="0" y="3190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94012" y="3359254"/>
            <a:ext cx="1647525" cy="1615220"/>
          </a:xfrm>
          <a:custGeom>
            <a:avLst/>
            <a:gdLst/>
            <a:ahLst/>
            <a:cxnLst/>
            <a:rect r="r" b="b" t="t" l="l"/>
            <a:pathLst>
              <a:path h="1615220" w="1647525">
                <a:moveTo>
                  <a:pt x="0" y="0"/>
                </a:moveTo>
                <a:lnTo>
                  <a:pt x="1647525" y="0"/>
                </a:lnTo>
                <a:lnTo>
                  <a:pt x="1647525" y="1615221"/>
                </a:lnTo>
                <a:lnTo>
                  <a:pt x="0" y="16152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909296">
            <a:off x="-1194148" y="3530304"/>
            <a:ext cx="2980906" cy="842106"/>
          </a:xfrm>
          <a:custGeom>
            <a:avLst/>
            <a:gdLst/>
            <a:ahLst/>
            <a:cxnLst/>
            <a:rect r="r" b="b" t="t" l="l"/>
            <a:pathLst>
              <a:path h="842106" w="2980906">
                <a:moveTo>
                  <a:pt x="0" y="842106"/>
                </a:moveTo>
                <a:lnTo>
                  <a:pt x="2980906" y="842106"/>
                </a:lnTo>
                <a:lnTo>
                  <a:pt x="2980906" y="0"/>
                </a:lnTo>
                <a:lnTo>
                  <a:pt x="0" y="0"/>
                </a:lnTo>
                <a:lnTo>
                  <a:pt x="0" y="84210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867896">
            <a:off x="1008273" y="5007898"/>
            <a:ext cx="1673452" cy="1211161"/>
          </a:xfrm>
          <a:custGeom>
            <a:avLst/>
            <a:gdLst/>
            <a:ahLst/>
            <a:cxnLst/>
            <a:rect r="r" b="b" t="t" l="l"/>
            <a:pathLst>
              <a:path h="1211161" w="1673452">
                <a:moveTo>
                  <a:pt x="0" y="0"/>
                </a:moveTo>
                <a:lnTo>
                  <a:pt x="1673453" y="0"/>
                </a:lnTo>
                <a:lnTo>
                  <a:pt x="1673453" y="1211161"/>
                </a:lnTo>
                <a:lnTo>
                  <a:pt x="0" y="12111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7386" y="8803967"/>
            <a:ext cx="2134296" cy="602939"/>
          </a:xfrm>
          <a:custGeom>
            <a:avLst/>
            <a:gdLst/>
            <a:ahLst/>
            <a:cxnLst/>
            <a:rect r="r" b="b" t="t" l="l"/>
            <a:pathLst>
              <a:path h="602939" w="2134296">
                <a:moveTo>
                  <a:pt x="0" y="0"/>
                </a:moveTo>
                <a:lnTo>
                  <a:pt x="2134297" y="0"/>
                </a:lnTo>
                <a:lnTo>
                  <a:pt x="2134297" y="602938"/>
                </a:lnTo>
                <a:lnTo>
                  <a:pt x="0" y="602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1883" y="1689913"/>
            <a:ext cx="87996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DATABASE SIGMA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91673" y="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7315200" y="0"/>
                </a:moveTo>
                <a:lnTo>
                  <a:pt x="0" y="0"/>
                </a:lnTo>
                <a:lnTo>
                  <a:pt x="0" y="3204754"/>
                </a:lnTo>
                <a:lnTo>
                  <a:pt x="7315200" y="320475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578846" y="7201590"/>
            <a:ext cx="7315200" cy="3204754"/>
          </a:xfrm>
          <a:custGeom>
            <a:avLst/>
            <a:gdLst/>
            <a:ahLst/>
            <a:cxnLst/>
            <a:rect r="r" b="b" t="t" l="l"/>
            <a:pathLst>
              <a:path h="3204754" w="7315200">
                <a:moveTo>
                  <a:pt x="0" y="3204754"/>
                </a:moveTo>
                <a:lnTo>
                  <a:pt x="7315200" y="3204754"/>
                </a:lnTo>
                <a:lnTo>
                  <a:pt x="7315200" y="0"/>
                </a:lnTo>
                <a:lnTo>
                  <a:pt x="0" y="0"/>
                </a:lnTo>
                <a:lnTo>
                  <a:pt x="0" y="32047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6682" y="5439052"/>
            <a:ext cx="4109072" cy="1607104"/>
          </a:xfrm>
          <a:custGeom>
            <a:avLst/>
            <a:gdLst/>
            <a:ahLst/>
            <a:cxnLst/>
            <a:rect r="r" b="b" t="t" l="l"/>
            <a:pathLst>
              <a:path h="1607104" w="4109072">
                <a:moveTo>
                  <a:pt x="0" y="0"/>
                </a:moveTo>
                <a:lnTo>
                  <a:pt x="4109072" y="0"/>
                </a:lnTo>
                <a:lnTo>
                  <a:pt x="4109072" y="1607103"/>
                </a:lnTo>
                <a:lnTo>
                  <a:pt x="0" y="1607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503990"/>
            <a:ext cx="4960668" cy="5930346"/>
          </a:xfrm>
          <a:custGeom>
            <a:avLst/>
            <a:gdLst/>
            <a:ahLst/>
            <a:cxnLst/>
            <a:rect r="r" b="b" t="t" l="l"/>
            <a:pathLst>
              <a:path h="5930346" w="4960668">
                <a:moveTo>
                  <a:pt x="0" y="0"/>
                </a:moveTo>
                <a:lnTo>
                  <a:pt x="4960668" y="0"/>
                </a:lnTo>
                <a:lnTo>
                  <a:pt x="4960668" y="5930346"/>
                </a:lnTo>
                <a:lnTo>
                  <a:pt x="0" y="59303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54404" y="3910348"/>
            <a:ext cx="6501869" cy="4129852"/>
          </a:xfrm>
          <a:custGeom>
            <a:avLst/>
            <a:gdLst/>
            <a:ahLst/>
            <a:cxnLst/>
            <a:rect r="r" b="b" t="t" l="l"/>
            <a:pathLst>
              <a:path h="4129852" w="6501869">
                <a:moveTo>
                  <a:pt x="0" y="0"/>
                </a:moveTo>
                <a:lnTo>
                  <a:pt x="6501869" y="0"/>
                </a:lnTo>
                <a:lnTo>
                  <a:pt x="6501869" y="4129852"/>
                </a:lnTo>
                <a:lnTo>
                  <a:pt x="0" y="41298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07223" y="-3026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0130" y="6114049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8210" y="738769"/>
            <a:ext cx="14111580" cy="8809462"/>
          </a:xfrm>
          <a:custGeom>
            <a:avLst/>
            <a:gdLst/>
            <a:ahLst/>
            <a:cxnLst/>
            <a:rect r="r" b="b" t="t" l="l"/>
            <a:pathLst>
              <a:path h="8809462" w="14111580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09691" y="2166425"/>
            <a:ext cx="8868618" cy="85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5"/>
              </a:lnSpc>
              <a:spcBef>
                <a:spcPct val="0"/>
              </a:spcBef>
            </a:pPr>
            <a:r>
              <a:rPr lang="en-US" sz="6500" u="none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RESULT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4132" y="4257675"/>
            <a:ext cx="1077973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stracted Dream"/>
                <a:ea typeface="Abstracted Dream"/>
                <a:cs typeface="Abstracted Dream"/>
                <a:sym typeface="Abstracted Dream"/>
              </a:rPr>
              <a:t>Hasil akhir dari aplikasi ini berupa list pesanan yang dipesan oleh pelanggan dan diberikan ke dapur tanpa harus mengantre. Untuk pembayaran tidak dilakukan di aplikasi ini.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DAGaLw8wg48</dc:identifier>
  <dcterms:modified xsi:type="dcterms:W3CDTF">2011-08-01T06:04:30Z</dcterms:modified>
  <cp:revision>1</cp:revision>
  <dc:title>Kelompok Sigma Restaurant - UTS PLT</dc:title>
</cp:coreProperties>
</file>