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Battle of the Neighborhoods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en-US" dirty="0" smtClean="0"/>
              <a:t>Coursera final project</a:t>
            </a:r>
          </a:p>
          <a:p>
            <a:r>
              <a:rPr lang="en-US" dirty="0" smtClean="0"/>
              <a:t>Adam </a:t>
            </a:r>
            <a:r>
              <a:rPr lang="en-US" dirty="0" err="1" smtClean="0"/>
              <a:t>gary</a:t>
            </a:r>
            <a:r>
              <a:rPr lang="en-US" dirty="0" smtClean="0"/>
              <a:t> – 4/1/2021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8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13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Battle of the Neighborhoods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Microsoft account</dc:creator>
  <cp:lastModifiedBy>Microsoft account</cp:lastModifiedBy>
  <cp:revision>1</cp:revision>
  <dcterms:created xsi:type="dcterms:W3CDTF">2021-04-01T22:07:08Z</dcterms:created>
  <dcterms:modified xsi:type="dcterms:W3CDTF">2021-04-01T22:13:56Z</dcterms:modified>
</cp:coreProperties>
</file>