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041F-A0D2-4761-A9AA-EB32C4552C8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3877-761B-4151-9864-8ED7E9EA161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27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041F-A0D2-4761-A9AA-EB32C4552C8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3877-761B-4151-9864-8ED7E9EA1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5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041F-A0D2-4761-A9AA-EB32C4552C8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3877-761B-4151-9864-8ED7E9EA1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041F-A0D2-4761-A9AA-EB32C4552C8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3877-761B-4151-9864-8ED7E9EA1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2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041F-A0D2-4761-A9AA-EB32C4552C8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3877-761B-4151-9864-8ED7E9EA161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72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041F-A0D2-4761-A9AA-EB32C4552C8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3877-761B-4151-9864-8ED7E9EA1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5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041F-A0D2-4761-A9AA-EB32C4552C8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3877-761B-4151-9864-8ED7E9EA1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11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041F-A0D2-4761-A9AA-EB32C4552C8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3877-761B-4151-9864-8ED7E9EA1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5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041F-A0D2-4761-A9AA-EB32C4552C8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3877-761B-4151-9864-8ED7E9EA1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1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CD7041F-A0D2-4761-A9AA-EB32C4552C8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143877-761B-4151-9864-8ED7E9EA1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4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041F-A0D2-4761-A9AA-EB32C4552C8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3877-761B-4151-9864-8ED7E9EA1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0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CD7041F-A0D2-4761-A9AA-EB32C4552C8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143877-761B-4151-9864-8ED7E9EA161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13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Ideal Neighborhood for New Restaurants in Toronto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Coursera capstone project</a:t>
            </a:r>
          </a:p>
          <a:p>
            <a:r>
              <a:rPr lang="en-US" dirty="0" smtClean="0"/>
              <a:t>Adam </a:t>
            </a:r>
            <a:r>
              <a:rPr lang="en-US" dirty="0" smtClean="0"/>
              <a:t>Gary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173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Location is paramount when opening a new business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Prospective new store owners need to take into account many different factors when deciding where to open their business, even moreso for a business such as a restaurant. 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Knowing the location and neighborhood density of different genres of food would help owners know better neighborhoods to target, since opening the 2nd Italian restaurant in a neighborhood likely has better staying potential and earning potential than the 8th Italian restaurant in a separate part of Toronto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are additional factors a prospective restaurant owner might utilize, such as data within their specific cuisine about the targeted audience and price range for restaurants in the area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Additionally the </a:t>
            </a:r>
            <a:r>
              <a:rPr lang="en-US" i="1" dirty="0"/>
              <a:t>quality</a:t>
            </a:r>
            <a:r>
              <a:rPr lang="en-US" dirty="0"/>
              <a:t> of the existing restaurants in the area may provide information about potential in opening another restaurant of the same cuisine in a given neighborhood.</a:t>
            </a:r>
          </a:p>
        </p:txBody>
      </p:sp>
    </p:spTree>
    <p:extLst>
      <p:ext uri="{BB962C8B-B14F-4D97-AF65-F5344CB8AC3E}">
        <p14:creationId xmlns:p14="http://schemas.microsoft.com/office/powerpoint/2010/main" val="2613367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 acquisition and cleaning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Initial data acquisition was creating a data set of Toronto neighborhoods, boroughs, and zip codes for mapping and clustering purposes.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ome </a:t>
            </a:r>
            <a:r>
              <a:rPr lang="en-US" dirty="0"/>
              <a:t>data cleaning was done to remove unnecessary columns and blank rows. Afterwards we connected those boroughs to latitude and longitude coordinates in order to place and cluster them on a Folium map.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Next, I used </a:t>
            </a:r>
            <a:r>
              <a:rPr lang="en-US" dirty="0" err="1"/>
              <a:t>FourSquare</a:t>
            </a:r>
            <a:r>
              <a:rPr lang="en-US" dirty="0"/>
              <a:t> to extract all the coffeeshops near Toronto into a </a:t>
            </a:r>
            <a:r>
              <a:rPr lang="en-US" dirty="0" err="1"/>
              <a:t>dataframe</a:t>
            </a:r>
            <a:r>
              <a:rPr lang="en-US" dirty="0"/>
              <a:t> for further analysis. Then k-means clustering was used to cluster the boroughs into 5 different groups, in order to get an idea of neighborhood density in Toronto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was followed by getting a tally of the number of coffeeshops within each cluster, and then a graph was made to show the number of coffeeshops within each cluster of boroughs.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65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Gathering and clustering neighborhoods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400" y="2786063"/>
            <a:ext cx="83915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08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Counting coffee shops in neighborhoods, then tallying the number within each neighborhood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15552"/>
            <a:ext cx="10058400" cy="2266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05" y="4181913"/>
            <a:ext cx="104203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5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Plotting the number of coffee shops within each cluster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8868" y="1828800"/>
            <a:ext cx="5711162" cy="39312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80" y="5724154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We can see that cluster 4 contains the least number of coffee shops in Toronto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501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Ideal neighborhoods to open a new coffee shop	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22606"/>
            <a:ext cx="10058400" cy="33666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80" y="5357446"/>
            <a:ext cx="1005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These neighborhoods have only one or zero coffee shops currently, so they would be most suited to opening a new coffee shop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052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Discussion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analysis is not perfect, as it is based upon zip codes and borough density – this is probably correlated but not directly linked with population itself, as some zip codes may have a much lower population density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would skew our results, as a more populous zip code would be able to support a higher number of coffeeshops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number of coffeeshops within cluster 4 is such a stark difference from most of the other clusters, that I am relatively confident that opening a </a:t>
            </a:r>
            <a:r>
              <a:rPr lang="en-US" dirty="0" smtClean="0"/>
              <a:t>coffee shop </a:t>
            </a:r>
            <a:r>
              <a:rPr lang="en-US" dirty="0"/>
              <a:t>within that area would still be able to succeed based on the lack of competition there.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5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Conclusion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An entrepreneur would be best served opening a coffee shop within the Cluster 4 area of neighborhoods, as that shop would face the least competition from other stores in the area.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They could then provide a service and product that is unavailable or less readily available to the population living there, who otherwise need to go to a different neighborhood to get what they are looking for.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064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2374</TotalTime>
  <Words>447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The Ideal Neighborhood for New Restaurants in Toronto </vt:lpstr>
      <vt:lpstr>Location is paramount when opening a new business</vt:lpstr>
      <vt:lpstr>Data acquisition and cleaning</vt:lpstr>
      <vt:lpstr>Gathering and clustering neighborhoods</vt:lpstr>
      <vt:lpstr>Counting coffee shops in neighborhoods, then tallying the number within each neighborhood</vt:lpstr>
      <vt:lpstr>Plotting the number of coffee shops within each cluster</vt:lpstr>
      <vt:lpstr>Ideal neighborhoods to open a new coffee shop </vt:lpstr>
      <vt:lpstr>Discussion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Ideal Neighborhood for New Restaurants in Toronto</dc:title>
  <dc:creator>Microsoft account</dc:creator>
  <cp:lastModifiedBy>Microsoft account</cp:lastModifiedBy>
  <cp:revision>7</cp:revision>
  <dcterms:created xsi:type="dcterms:W3CDTF">2021-06-09T22:32:43Z</dcterms:created>
  <dcterms:modified xsi:type="dcterms:W3CDTF">2021-06-18T17:54:00Z</dcterms:modified>
</cp:coreProperties>
</file>