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72" r:id="rId7"/>
    <p:sldId id="267" r:id="rId8"/>
    <p:sldId id="273" r:id="rId9"/>
    <p:sldId id="274" r:id="rId10"/>
    <p:sldId id="259" r:id="rId11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97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3575" autoAdjust="0"/>
  </p:normalViewPr>
  <p:slideViewPr>
    <p:cSldViewPr>
      <p:cViewPr>
        <p:scale>
          <a:sx n="100" d="100"/>
          <a:sy n="100" d="100"/>
        </p:scale>
        <p:origin x="936" y="52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 rtlCol="0"/>
        <a:lstStyle/>
        <a:p>
          <a:pPr rtl="0"/>
          <a:r>
            <a:rPr lang="fr-FR" sz="3000" noProof="0" dirty="0"/>
            <a:t>Choisir l’app ?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 rtlCol="0"/>
        <a:lstStyle/>
        <a:p>
          <a:pPr rtl="0"/>
          <a:r>
            <a:rPr lang="fr-FR" sz="3000" noProof="0" dirty="0" err="1"/>
            <a:t>Build</a:t>
          </a:r>
          <a:r>
            <a:rPr lang="fr-FR" sz="3000" noProof="0" dirty="0"/>
            <a:t> de l’app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 rtlCol="0"/>
        <a:lstStyle/>
        <a:p>
          <a:pPr rtl="0"/>
          <a:r>
            <a:rPr lang="fr-FR" sz="3000" noProof="0" dirty="0"/>
            <a:t>Package de l’app (fichier exécutable)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9472EA70-B40F-40F3-B176-C38C29B5FCA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 rtlCol="0"/>
        <a:lstStyle/>
        <a:p>
          <a:pPr rtl="0"/>
          <a:r>
            <a:rPr lang="fr-FR" sz="3000" noProof="0" dirty="0"/>
            <a:t>Programmer l’app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48965C46-74EB-4B3C-A910-014E26DA70AB}" type="parTrans" cxnId="{A847BD9C-AA19-48C9-9C74-F2464A5F6044}">
      <dgm:prSet/>
      <dgm:spPr/>
      <dgm:t>
        <a:bodyPr/>
        <a:lstStyle/>
        <a:p>
          <a:endParaRPr lang="fr-FR"/>
        </a:p>
      </dgm:t>
    </dgm:pt>
    <dgm:pt modelId="{56EF4F50-2C0E-41EB-8CC9-24F0C68341EA}" type="sibTrans" cxnId="{A847BD9C-AA19-48C9-9C74-F2464A5F604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0D02FDC4-BD41-4A6C-97FD-2998DB41F5E1}" type="pres">
      <dgm:prSet presAssocID="{CD7942A0-B7D2-4B14-8FEA-55FC702F5BE7}" presName="FourNodes_1" presStyleLbl="node1" presStyleIdx="0" presStyleCnt="4" custLinFactNeighborX="-1772">
        <dgm:presLayoutVars>
          <dgm:bulletEnabled val="1"/>
        </dgm:presLayoutVars>
      </dgm:prSet>
      <dgm:spPr/>
    </dgm:pt>
    <dgm:pt modelId="{AEE87F70-4550-4AF9-ACF6-E31B164383CC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2EEB7CD5-AEFA-4592-AD46-12C624D17DF0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D5A83ED7-ABA0-4B62-BECF-0BB4600490CB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7E0ECAC0-43BB-4306-860C-5BEB439027CB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960C64F6-B7BA-48F0-8F17-908EE86F141C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367FE4A3-ECC3-49EF-A704-33C2004716C3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E826BD62-40D4-42FA-9E6C-6076F6017EF8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DDB06380-1253-45AF-BA0C-7072E4248143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1B5928B7-55D9-4635-AA1C-C367FF5B49BB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6CF506C2-BE99-4D98-9BE7-E670E14896BB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10A2317-2560-4E39-B60D-C44D9BEC35F1}" type="presOf" srcId="{56EF4F50-2C0E-41EB-8CC9-24F0C68341EA}" destId="{960C64F6-B7BA-48F0-8F17-908EE86F141C}" srcOrd="0" destOrd="0" presId="urn:microsoft.com/office/officeart/2005/8/layout/vProcess5"/>
    <dgm:cxn modelId="{F08B5A19-0139-4221-9497-AB5435B2D7F8}" type="presOf" srcId="{8EC937D8-BD76-4A12-A3E5-900D5C1E2E05}" destId="{2EEB7CD5-AEFA-4592-AD46-12C624D17DF0}" srcOrd="0" destOrd="0" presId="urn:microsoft.com/office/officeart/2005/8/layout/vProcess5"/>
    <dgm:cxn modelId="{728C1333-01B3-4C02-BAE3-8D39B84CEA2E}" type="presOf" srcId="{8877691F-1B60-4485-9174-DDEC7EE68B70}" destId="{7E0ECAC0-43BB-4306-860C-5BEB439027CB}" srcOrd="0" destOrd="0" presId="urn:microsoft.com/office/officeart/2005/8/layout/vProcess5"/>
    <dgm:cxn modelId="{011A9761-E983-4C7D-AB1D-2038261D8FF8}" srcId="{CD7942A0-B7D2-4B14-8FEA-55FC702F5BE7}" destId="{7133ECF5-4190-4604-AA2F-03C9A0A9210F}" srcOrd="3" destOrd="0" parTransId="{7D1B29D7-21DD-436A-8F7C-E87DE53C1431}" sibTransId="{46037378-034A-4662-877A-B53E1DA069A3}"/>
    <dgm:cxn modelId="{E898F44C-EA9B-4033-A5BA-0D3520441F6A}" type="presOf" srcId="{9472EA70-B40F-40F3-B176-C38C29B5FCA2}" destId="{DDB06380-1253-45AF-BA0C-7072E4248143}" srcOrd="1" destOrd="0" presId="urn:microsoft.com/office/officeart/2005/8/layout/vProcess5"/>
    <dgm:cxn modelId="{1523BD71-C70C-4D1D-BA2E-2F786B62E578}" type="presOf" srcId="{8EC937D8-BD76-4A12-A3E5-900D5C1E2E05}" destId="{1B5928B7-55D9-4635-AA1C-C367FF5B49BB}" srcOrd="1" destOrd="0" presId="urn:microsoft.com/office/officeart/2005/8/layout/vProcess5"/>
    <dgm:cxn modelId="{43DC8383-AEE5-490C-A8E5-1F216F2B8FE6}" srcId="{CD7942A0-B7D2-4B14-8FEA-55FC702F5BE7}" destId="{8EC937D8-BD76-4A12-A3E5-900D5C1E2E05}" srcOrd="2" destOrd="0" parTransId="{8265EE85-9851-494E-A6D3-1CDACE947DF3}" sibTransId="{B3EFD4A5-9FA1-4ABE-B722-05162509509B}"/>
    <dgm:cxn modelId="{41B50D84-CEE6-476F-9461-68D08E132A27}" type="presOf" srcId="{7133ECF5-4190-4604-AA2F-03C9A0A9210F}" destId="{6CF506C2-BE99-4D98-9BE7-E670E14896BB}" srcOrd="1" destOrd="0" presId="urn:microsoft.com/office/officeart/2005/8/layout/vProcess5"/>
    <dgm:cxn modelId="{AFFDC684-CFB2-4213-A8AF-C9F6BC7314C2}" type="presOf" srcId="{095A5E99-E976-4550-8F80-53CC813F2F5A}" destId="{E826BD62-40D4-42FA-9E6C-6076F6017EF8}" srcOrd="1" destOrd="0" presId="urn:microsoft.com/office/officeart/2005/8/layout/vProcess5"/>
    <dgm:cxn modelId="{64952089-F74E-4FEB-B989-4BE7FB1F7854}" type="presOf" srcId="{7133ECF5-4190-4604-AA2F-03C9A0A9210F}" destId="{D5A83ED7-ABA0-4B62-BECF-0BB4600490CB}" srcOrd="0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A847BD9C-AA19-48C9-9C74-F2464A5F6044}" srcId="{CD7942A0-B7D2-4B14-8FEA-55FC702F5BE7}" destId="{9472EA70-B40F-40F3-B176-C38C29B5FCA2}" srcOrd="1" destOrd="0" parTransId="{48965C46-74EB-4B3C-A910-014E26DA70AB}" sibTransId="{56EF4F50-2C0E-41EB-8CC9-24F0C68341EA}"/>
    <dgm:cxn modelId="{90040DDB-68EE-48A3-B647-BDF085094777}" type="presOf" srcId="{095A5E99-E976-4550-8F80-53CC813F2F5A}" destId="{0D02FDC4-BD41-4A6C-97FD-2998DB41F5E1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9FC9C7F6-CC9B-4D38-889C-2DD20C6CC77E}" type="presOf" srcId="{9472EA70-B40F-40F3-B176-C38C29B5FCA2}" destId="{AEE87F70-4550-4AF9-ACF6-E31B164383CC}" srcOrd="0" destOrd="0" presId="urn:microsoft.com/office/officeart/2005/8/layout/vProcess5"/>
    <dgm:cxn modelId="{7E9EE6F7-3411-41FC-A7B6-F5A820E2949F}" type="presOf" srcId="{B3EFD4A5-9FA1-4ABE-B722-05162509509B}" destId="{367FE4A3-ECC3-49EF-A704-33C2004716C3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18E1CD86-7392-430C-85DE-EA8CDBD7F6B4}" type="presParOf" srcId="{1D84D8B6-AB32-4491-B5D2-EFE3D7668B88}" destId="{0D02FDC4-BD41-4A6C-97FD-2998DB41F5E1}" srcOrd="1" destOrd="0" presId="urn:microsoft.com/office/officeart/2005/8/layout/vProcess5"/>
    <dgm:cxn modelId="{75433A2F-E5D3-44BF-91FE-3773DB017474}" type="presParOf" srcId="{1D84D8B6-AB32-4491-B5D2-EFE3D7668B88}" destId="{AEE87F70-4550-4AF9-ACF6-E31B164383CC}" srcOrd="2" destOrd="0" presId="urn:microsoft.com/office/officeart/2005/8/layout/vProcess5"/>
    <dgm:cxn modelId="{BA142F1E-979E-460B-A6D5-63661FF4FFD5}" type="presParOf" srcId="{1D84D8B6-AB32-4491-B5D2-EFE3D7668B88}" destId="{2EEB7CD5-AEFA-4592-AD46-12C624D17DF0}" srcOrd="3" destOrd="0" presId="urn:microsoft.com/office/officeart/2005/8/layout/vProcess5"/>
    <dgm:cxn modelId="{7D46F950-1701-41F0-B8A7-B2C72AC88DA9}" type="presParOf" srcId="{1D84D8B6-AB32-4491-B5D2-EFE3D7668B88}" destId="{D5A83ED7-ABA0-4B62-BECF-0BB4600490CB}" srcOrd="4" destOrd="0" presId="urn:microsoft.com/office/officeart/2005/8/layout/vProcess5"/>
    <dgm:cxn modelId="{C440F9F7-F2ED-4D75-B373-E955FB87B64D}" type="presParOf" srcId="{1D84D8B6-AB32-4491-B5D2-EFE3D7668B88}" destId="{7E0ECAC0-43BB-4306-860C-5BEB439027CB}" srcOrd="5" destOrd="0" presId="urn:microsoft.com/office/officeart/2005/8/layout/vProcess5"/>
    <dgm:cxn modelId="{08B4998A-45D4-4F74-BB95-1285D7BF587D}" type="presParOf" srcId="{1D84D8B6-AB32-4491-B5D2-EFE3D7668B88}" destId="{960C64F6-B7BA-48F0-8F17-908EE86F141C}" srcOrd="6" destOrd="0" presId="urn:microsoft.com/office/officeart/2005/8/layout/vProcess5"/>
    <dgm:cxn modelId="{AFE48F0B-1602-40CE-ACF6-594CE5FACE73}" type="presParOf" srcId="{1D84D8B6-AB32-4491-B5D2-EFE3D7668B88}" destId="{367FE4A3-ECC3-49EF-A704-33C2004716C3}" srcOrd="7" destOrd="0" presId="urn:microsoft.com/office/officeart/2005/8/layout/vProcess5"/>
    <dgm:cxn modelId="{C463D64B-A3E7-4152-9D94-A0A216515A3F}" type="presParOf" srcId="{1D84D8B6-AB32-4491-B5D2-EFE3D7668B88}" destId="{E826BD62-40D4-42FA-9E6C-6076F6017EF8}" srcOrd="8" destOrd="0" presId="urn:microsoft.com/office/officeart/2005/8/layout/vProcess5"/>
    <dgm:cxn modelId="{FE5F3BD3-AE17-493C-8230-5E775FC993A3}" type="presParOf" srcId="{1D84D8B6-AB32-4491-B5D2-EFE3D7668B88}" destId="{DDB06380-1253-45AF-BA0C-7072E4248143}" srcOrd="9" destOrd="0" presId="urn:microsoft.com/office/officeart/2005/8/layout/vProcess5"/>
    <dgm:cxn modelId="{823BE558-0A40-4190-AA9A-488222A19477}" type="presParOf" srcId="{1D84D8B6-AB32-4491-B5D2-EFE3D7668B88}" destId="{1B5928B7-55D9-4635-AA1C-C367FF5B49BB}" srcOrd="10" destOrd="0" presId="urn:microsoft.com/office/officeart/2005/8/layout/vProcess5"/>
    <dgm:cxn modelId="{80308D35-6B12-4D8E-B632-4026E1CCD766}" type="presParOf" srcId="{1D84D8B6-AB32-4491-B5D2-EFE3D7668B88}" destId="{6CF506C2-BE99-4D98-9BE7-E670E14896B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2FDC4-BD41-4A6C-97FD-2998DB41F5E1}">
      <dsp:nvSpPr>
        <dsp:cNvPr id="0" name=""/>
        <dsp:cNvSpPr/>
      </dsp:nvSpPr>
      <dsp:spPr>
        <a:xfrm>
          <a:off x="0" y="0"/>
          <a:ext cx="4429717" cy="1213829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/>
            <a:t>Choisir l’app ?</a:t>
          </a:r>
        </a:p>
      </dsp:txBody>
      <dsp:txXfrm>
        <a:off x="35552" y="35552"/>
        <a:ext cx="3017332" cy="1142725"/>
      </dsp:txXfrm>
    </dsp:sp>
    <dsp:sp modelId="{AEE87F70-4550-4AF9-ACF6-E31B164383CC}">
      <dsp:nvSpPr>
        <dsp:cNvPr id="0" name=""/>
        <dsp:cNvSpPr/>
      </dsp:nvSpPr>
      <dsp:spPr>
        <a:xfrm>
          <a:off x="370988" y="1434525"/>
          <a:ext cx="4429717" cy="1213829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/>
            <a:t>Programmer l’app</a:t>
          </a:r>
        </a:p>
      </dsp:txBody>
      <dsp:txXfrm>
        <a:off x="406540" y="1470077"/>
        <a:ext cx="3198635" cy="1142725"/>
      </dsp:txXfrm>
    </dsp:sp>
    <dsp:sp modelId="{2EEB7CD5-AEFA-4592-AD46-12C624D17DF0}">
      <dsp:nvSpPr>
        <dsp:cNvPr id="0" name=""/>
        <dsp:cNvSpPr/>
      </dsp:nvSpPr>
      <dsp:spPr>
        <a:xfrm>
          <a:off x="736440" y="2869050"/>
          <a:ext cx="4429717" cy="1213829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 err="1"/>
            <a:t>Build</a:t>
          </a:r>
          <a:r>
            <a:rPr lang="fr-FR" sz="3000" kern="1200" noProof="0" dirty="0"/>
            <a:t> de l’app</a:t>
          </a:r>
        </a:p>
      </dsp:txBody>
      <dsp:txXfrm>
        <a:off x="771992" y="2904602"/>
        <a:ext cx="3204172" cy="1142725"/>
      </dsp:txXfrm>
    </dsp:sp>
    <dsp:sp modelId="{D5A83ED7-ABA0-4B62-BECF-0BB4600490CB}">
      <dsp:nvSpPr>
        <dsp:cNvPr id="0" name=""/>
        <dsp:cNvSpPr/>
      </dsp:nvSpPr>
      <dsp:spPr>
        <a:xfrm>
          <a:off x="1107429" y="4303575"/>
          <a:ext cx="4429717" cy="1213829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noProof="0" dirty="0"/>
            <a:t>Package de l’app (fichier exécutable)</a:t>
          </a:r>
        </a:p>
      </dsp:txBody>
      <dsp:txXfrm>
        <a:off x="1142981" y="4339127"/>
        <a:ext cx="3198635" cy="1142725"/>
      </dsp:txXfrm>
    </dsp:sp>
    <dsp:sp modelId="{7E0ECAC0-43BB-4306-860C-5BEB439027CB}">
      <dsp:nvSpPr>
        <dsp:cNvPr id="0" name=""/>
        <dsp:cNvSpPr/>
      </dsp:nvSpPr>
      <dsp:spPr>
        <a:xfrm>
          <a:off x="3640728" y="929682"/>
          <a:ext cx="788988" cy="788988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accent1">
                <a:shade val="15000"/>
                <a:satMod val="180000"/>
              </a:schemeClr>
            </a:gs>
            <a:gs pos="50000">
              <a:schemeClr val="accent1">
                <a:shade val="45000"/>
                <a:satMod val="170000"/>
              </a:schemeClr>
            </a:gs>
            <a:gs pos="70000">
              <a:schemeClr val="accent1">
                <a:tint val="99000"/>
                <a:shade val="65000"/>
                <a:satMod val="155000"/>
              </a:schemeClr>
            </a:gs>
            <a:gs pos="100000">
              <a:schemeClr val="accent1"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atMod val="30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rtlCol="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3818250" y="929682"/>
        <a:ext cx="433944" cy="593713"/>
      </dsp:txXfrm>
    </dsp:sp>
    <dsp:sp modelId="{960C64F6-B7BA-48F0-8F17-908EE86F141C}">
      <dsp:nvSpPr>
        <dsp:cNvPr id="0" name=""/>
        <dsp:cNvSpPr/>
      </dsp:nvSpPr>
      <dsp:spPr>
        <a:xfrm>
          <a:off x="4011717" y="2364208"/>
          <a:ext cx="788988" cy="788988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accent1">
                <a:shade val="15000"/>
                <a:satMod val="180000"/>
              </a:schemeClr>
            </a:gs>
            <a:gs pos="50000">
              <a:schemeClr val="accent1">
                <a:shade val="45000"/>
                <a:satMod val="170000"/>
              </a:schemeClr>
            </a:gs>
            <a:gs pos="70000">
              <a:schemeClr val="accent1">
                <a:tint val="99000"/>
                <a:shade val="65000"/>
                <a:satMod val="155000"/>
              </a:schemeClr>
            </a:gs>
            <a:gs pos="100000">
              <a:schemeClr val="accent1"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atMod val="30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rtlCol="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4189239" y="2364208"/>
        <a:ext cx="433944" cy="593713"/>
      </dsp:txXfrm>
    </dsp:sp>
    <dsp:sp modelId="{367FE4A3-ECC3-49EF-A704-33C2004716C3}">
      <dsp:nvSpPr>
        <dsp:cNvPr id="0" name=""/>
        <dsp:cNvSpPr/>
      </dsp:nvSpPr>
      <dsp:spPr>
        <a:xfrm>
          <a:off x="4377169" y="3798733"/>
          <a:ext cx="788988" cy="788988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accent1">
                <a:shade val="15000"/>
                <a:satMod val="180000"/>
              </a:schemeClr>
            </a:gs>
            <a:gs pos="50000">
              <a:schemeClr val="accent1">
                <a:shade val="45000"/>
                <a:satMod val="170000"/>
              </a:schemeClr>
            </a:gs>
            <a:gs pos="70000">
              <a:schemeClr val="accent1">
                <a:tint val="99000"/>
                <a:shade val="65000"/>
                <a:satMod val="155000"/>
              </a:schemeClr>
            </a:gs>
            <a:gs pos="100000">
              <a:schemeClr val="accent1"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atMod val="30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rtlCol="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554691" y="3798733"/>
        <a:ext cx="433944" cy="593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14/02/2019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fr-FR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Pourquoi Electron ?</a:t>
            </a:r>
          </a:p>
          <a:p>
            <a:pPr rtl="0" fontAlgn="base"/>
            <a:r>
              <a:rPr lang="fr-FR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rtl="0" fontAlgn="base"/>
            <a:r>
              <a:rPr lang="fr-FR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Electron est un </a:t>
            </a:r>
            <a:r>
              <a:rPr lang="fr-FR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fr-FR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permettant de développer des applications multi-plateformes desktop avec des technologies web. </a:t>
            </a:r>
          </a:p>
          <a:p>
            <a:pPr rtl="0" fontAlgn="base"/>
            <a:r>
              <a:rPr lang="fr-FR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L'infrastructure est codée en node.js, et l'interface est bâtie sur la base des outils </a:t>
            </a:r>
            <a:r>
              <a:rPr lang="fr-FR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Chromium</a:t>
            </a:r>
            <a:r>
              <a:rPr lang="fr-FR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(la partie open source de Google Chrome)</a:t>
            </a:r>
          </a:p>
          <a:p>
            <a:pPr rtl="0" fontAlgn="base"/>
            <a:r>
              <a:rPr lang="fr-FR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Offre la possibilité de recherche et installation de mise à jour automatique via l’outil </a:t>
            </a:r>
            <a:r>
              <a:rPr lang="fr-FR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Squirrel</a:t>
            </a:r>
            <a:endParaRPr lang="fr-FR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fr-FR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fr-FR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Pourquoi avec </a:t>
            </a:r>
            <a:r>
              <a:rPr lang="fr-FR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</a:t>
            </a:r>
          </a:p>
          <a:p>
            <a:pPr rtl="0" fontAlgn="base"/>
            <a:endParaRPr lang="fr-FR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fr-FR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Pourquoi </a:t>
            </a:r>
            <a:r>
              <a:rPr lang="fr-FR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tout simplement ?</a:t>
            </a:r>
          </a:p>
          <a:p>
            <a:pPr rtl="0" fontAlgn="base"/>
            <a:endParaRPr lang="fr-FR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fr-FR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 Avantage – inconvénient</a:t>
            </a:r>
          </a:p>
          <a:p>
            <a:endParaRPr lang="fr-FR" dirty="0"/>
          </a:p>
          <a:p>
            <a:r>
              <a:rPr lang="fr-FR" dirty="0"/>
              <a:t>Beaucoup de dépendance à installer, beaucoup de bug, beaucoup de plantage</a:t>
            </a:r>
          </a:p>
          <a:p>
            <a:endParaRPr lang="fr-FR" dirty="0"/>
          </a:p>
          <a:p>
            <a:r>
              <a:rPr lang="fr-FR" dirty="0"/>
              <a:t>Avantage ? REACT en app desktop ! (pas satisfait ?)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1, Clone du repo</a:t>
            </a:r>
          </a:p>
          <a:p>
            <a:r>
              <a:rPr lang="fr-FR" dirty="0"/>
              <a:t>2, Installer </a:t>
            </a:r>
            <a:r>
              <a:rPr lang="fr-FR" dirty="0" err="1"/>
              <a:t>React</a:t>
            </a:r>
            <a:r>
              <a:rPr lang="fr-FR" dirty="0"/>
              <a:t>, Electron et Electron-packager</a:t>
            </a:r>
          </a:p>
          <a:p>
            <a:r>
              <a:rPr lang="fr-FR" dirty="0"/>
              <a:t>3, Installer les dépendances</a:t>
            </a:r>
          </a:p>
          <a:p>
            <a:r>
              <a:rPr lang="fr-FR" dirty="0"/>
              <a:t>4, Clone de Electron api </a:t>
            </a:r>
            <a:r>
              <a:rPr lang="fr-FR" dirty="0" err="1"/>
              <a:t>demo</a:t>
            </a:r>
            <a:r>
              <a:rPr lang="fr-FR" dirty="0"/>
              <a:t> et explication</a:t>
            </a:r>
          </a:p>
          <a:p>
            <a:r>
              <a:rPr lang="fr-FR" dirty="0"/>
              <a:t>5, Tester le lancement de l’app </a:t>
            </a:r>
          </a:p>
          <a:p>
            <a:r>
              <a:rPr lang="fr-FR" dirty="0"/>
              <a:t>6, Quick fix bug lancement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873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1, Création d’une app (</a:t>
            </a:r>
            <a:r>
              <a:rPr lang="fr-FR" dirty="0" err="1"/>
              <a:t>MarkDown</a:t>
            </a:r>
            <a:r>
              <a:rPr lang="fr-FR" dirty="0"/>
              <a:t> editor)</a:t>
            </a:r>
          </a:p>
          <a:p>
            <a:r>
              <a:rPr lang="fr-FR" dirty="0"/>
              <a:t>2, </a:t>
            </a:r>
            <a:r>
              <a:rPr lang="fr-FR" dirty="0" err="1"/>
              <a:t>Build</a:t>
            </a:r>
            <a:r>
              <a:rPr lang="fr-FR" dirty="0"/>
              <a:t> de l’app</a:t>
            </a:r>
          </a:p>
          <a:p>
            <a:r>
              <a:rPr lang="fr-FR" dirty="0"/>
              <a:t>3, Package de l’app (fichier .exe,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27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14/02/2019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6" y="764704"/>
            <a:ext cx="8735325" cy="883643"/>
          </a:xfrm>
        </p:spPr>
        <p:txBody>
          <a:bodyPr rtlCol="0">
            <a:noAutofit/>
          </a:bodyPr>
          <a:lstStyle/>
          <a:p>
            <a:pPr rtl="0"/>
            <a:r>
              <a:rPr lang="fr-FR" sz="6000" dirty="0" err="1"/>
              <a:t>WorkShop</a:t>
            </a:r>
            <a:r>
              <a:rPr lang="fr-FR" sz="6000" dirty="0"/>
              <a:t> Electron-</a:t>
            </a:r>
            <a:r>
              <a:rPr lang="fr-FR" sz="6000" dirty="0" err="1"/>
              <a:t>React</a:t>
            </a:r>
            <a:endParaRPr lang="fr-FR" sz="6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25176" y="1787451"/>
            <a:ext cx="9581804" cy="576064"/>
          </a:xfrm>
        </p:spPr>
        <p:txBody>
          <a:bodyPr rtlCol="0">
            <a:noAutofit/>
          </a:bodyPr>
          <a:lstStyle/>
          <a:p>
            <a:r>
              <a:rPr lang="fr-FR" sz="3000" b="1" dirty="0"/>
              <a:t>Créer une app desktop avec </a:t>
            </a:r>
            <a:r>
              <a:rPr lang="fr-FR" sz="3000" b="1" dirty="0" err="1"/>
              <a:t>React</a:t>
            </a:r>
            <a:r>
              <a:rPr lang="fr-FR" sz="3000" b="1" dirty="0"/>
              <a:t> et Electron</a:t>
            </a:r>
            <a:endParaRPr lang="fr-FR" sz="3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626296-18F9-4259-AEC0-E87C62825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00" b="95200" l="10000" r="90000">
                        <a14:foregroundMark x1="41429" y1="55600" x2="41429" y2="55600"/>
                        <a14:foregroundMark x1="21286" y1="25600" x2="21286" y2="25600"/>
                        <a14:foregroundMark x1="24000" y1="24600" x2="24000" y2="24600"/>
                        <a14:foregroundMark x1="26000" y1="23200" x2="26000" y2="23200"/>
                        <a14:foregroundMark x1="27286" y1="23200" x2="27286" y2="23200"/>
                        <a14:foregroundMark x1="30429" y1="23200" x2="30429" y2="23200"/>
                        <a14:foregroundMark x1="31429" y1="22400" x2="31429" y2="22400"/>
                        <a14:foregroundMark x1="33286" y1="21800" x2="33286" y2="21800"/>
                        <a14:foregroundMark x1="13000" y1="29000" x2="13000" y2="29000"/>
                        <a14:foregroundMark x1="16571" y1="26800" x2="16571" y2="26800"/>
                        <a14:foregroundMark x1="15714" y1="35400" x2="15714" y2="35400"/>
                        <a14:foregroundMark x1="30429" y1="7800" x2="30429" y2="7800"/>
                        <a14:foregroundMark x1="29000" y1="8800" x2="29000" y2="8800"/>
                        <a14:foregroundMark x1="31429" y1="18000" x2="31429" y2="18000"/>
                        <a14:foregroundMark x1="28714" y1="10800" x2="28714" y2="10800"/>
                        <a14:foregroundMark x1="29714" y1="14400" x2="29714" y2="14400"/>
                        <a14:foregroundMark x1="33286" y1="6600" x2="33286" y2="6600"/>
                        <a14:foregroundMark x1="38857" y1="6600" x2="38857" y2="6600"/>
                        <a14:foregroundMark x1="37143" y1="6600" x2="37143" y2="6600"/>
                        <a14:foregroundMark x1="41857" y1="7000" x2="41857" y2="7000"/>
                        <a14:foregroundMark x1="43714" y1="7000" x2="43714" y2="7000"/>
                        <a14:foregroundMark x1="46000" y1="8400" x2="46000" y2="8400"/>
                        <a14:foregroundMark x1="51000" y1="9400" x2="51000" y2="9400"/>
                        <a14:foregroundMark x1="57571" y1="12000" x2="57571" y2="12000"/>
                        <a14:foregroundMark x1="59000" y1="13600" x2="59000" y2="13600"/>
                        <a14:foregroundMark x1="54000" y1="10800" x2="54000" y2="10800"/>
                        <a14:foregroundMark x1="62714" y1="11600" x2="62714" y2="11600"/>
                        <a14:foregroundMark x1="65143" y1="10400" x2="65143" y2="10400"/>
                        <a14:foregroundMark x1="66571" y1="11800" x2="66571" y2="11800"/>
                        <a14:foregroundMark x1="74714" y1="13200" x2="74714" y2="13200"/>
                        <a14:foregroundMark x1="72714" y1="12800" x2="72714" y2="12800"/>
                        <a14:foregroundMark x1="76286" y1="14000" x2="76286" y2="14200"/>
                        <a14:foregroundMark x1="72714" y1="20000" x2="72714" y2="20000"/>
                        <a14:foregroundMark x1="74714" y1="18000" x2="74714" y2="18000"/>
                        <a14:foregroundMark x1="76286" y1="25600" x2="76286" y2="25600"/>
                        <a14:foregroundMark x1="78429" y1="30400" x2="78429" y2="30400"/>
                        <a14:foregroundMark x1="79286" y1="37200" x2="79286" y2="37200"/>
                        <a14:foregroundMark x1="80000" y1="45000" x2="80000" y2="45000"/>
                        <a14:foregroundMark x1="78714" y1="53200" x2="78714" y2="53200"/>
                        <a14:foregroundMark x1="79143" y1="60400" x2="79143" y2="60400"/>
                        <a14:foregroundMark x1="72143" y1="64600" x2="72143" y2="64600"/>
                        <a14:foregroundMark x1="69857" y1="69600" x2="69857" y2="69600"/>
                        <a14:foregroundMark x1="67857" y1="58600" x2="67857" y2="58600"/>
                        <a14:foregroundMark x1="64571" y1="45600" x2="64571" y2="45600"/>
                        <a14:foregroundMark x1="55857" y1="45200" x2="55857" y2="45200"/>
                        <a14:foregroundMark x1="63571" y1="66800" x2="63571" y2="66800"/>
                        <a14:foregroundMark x1="54714" y1="64400" x2="54714" y2="64400"/>
                        <a14:foregroundMark x1="43143" y1="73800" x2="43143" y2="73800"/>
                        <a14:foregroundMark x1="47857" y1="68600" x2="47857" y2="68600"/>
                        <a14:foregroundMark x1="47000" y1="67000" x2="47000" y2="67000"/>
                        <a14:foregroundMark x1="44143" y1="50000" x2="44143" y2="50000"/>
                        <a14:foregroundMark x1="35714" y1="53400" x2="35714" y2="53400"/>
                        <a14:foregroundMark x1="26571" y1="48600" x2="26571" y2="48600"/>
                        <a14:foregroundMark x1="52000" y1="27600" x2="52000" y2="27600"/>
                        <a14:foregroundMark x1="53143" y1="27400" x2="53143" y2="27400"/>
                        <a14:foregroundMark x1="51857" y1="23800" x2="51857" y2="23800"/>
                        <a14:foregroundMark x1="49571" y1="23600" x2="49571" y2="23600"/>
                        <a14:foregroundMark x1="48143" y1="27600" x2="48143" y2="27600"/>
                        <a14:foregroundMark x1="40571" y1="48000" x2="40571" y2="48000"/>
                        <a14:foregroundMark x1="40571" y1="48000" x2="40571" y2="48000"/>
                        <a14:foregroundMark x1="40571" y1="48000" x2="40571" y2="48000"/>
                        <a14:backgroundMark x1="41286" y1="51000" x2="41286" y2="51000"/>
                        <a14:backgroundMark x1="41286" y1="51000" x2="41286" y2="51000"/>
                        <a14:backgroundMark x1="41286" y1="51000" x2="41286" y2="51000"/>
                        <a14:backgroundMark x1="41286" y1="51000" x2="41286" y2="51000"/>
                        <a14:backgroundMark x1="51286" y1="42800" x2="51286" y2="42800"/>
                        <a14:backgroundMark x1="51857" y1="43600" x2="51857" y2="43600"/>
                        <a14:backgroundMark x1="51857" y1="44400" x2="51857" y2="44400"/>
                        <a14:backgroundMark x1="51857" y1="44400" x2="51857" y2="44400"/>
                        <a14:backgroundMark x1="49429" y1="45600" x2="49429" y2="45600"/>
                        <a14:backgroundMark x1="55714" y1="46400" x2="55714" y2="46400"/>
                        <a14:backgroundMark x1="55714" y1="46400" x2="55714" y2="46400"/>
                        <a14:backgroundMark x1="47286" y1="49800" x2="47286" y2="49800"/>
                        <a14:backgroundMark x1="47286" y1="49800" x2="47286" y2="49800"/>
                        <a14:backgroundMark x1="48429" y1="52200" x2="48429" y2="52200"/>
                        <a14:backgroundMark x1="51571" y1="49200" x2="51571" y2="49200"/>
                        <a14:backgroundMark x1="51571" y1="49000" x2="51571" y2="49000"/>
                        <a14:backgroundMark x1="51571" y1="49000" x2="51571" y2="49000"/>
                        <a14:backgroundMark x1="35857" y1="58800" x2="35857" y2="58800"/>
                        <a14:backgroundMark x1="35857" y1="62200" x2="35857" y2="62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5" y="2780928"/>
            <a:ext cx="5627315" cy="40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6000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3" y="1701797"/>
            <a:ext cx="3939425" cy="2591299"/>
          </a:xfrm>
        </p:spPr>
        <p:txBody>
          <a:bodyPr rtlCol="0">
            <a:normAutofit/>
          </a:bodyPr>
          <a:lstStyle/>
          <a:p>
            <a:pPr rtl="0"/>
            <a:r>
              <a:rPr lang="fr-FR" sz="3000" dirty="0"/>
              <a:t>Intro</a:t>
            </a:r>
          </a:p>
          <a:p>
            <a:pPr rtl="0"/>
            <a:r>
              <a:rPr lang="fr-FR" sz="3000" dirty="0"/>
              <a:t>Installation</a:t>
            </a:r>
          </a:p>
          <a:p>
            <a:pPr rtl="0"/>
            <a:r>
              <a:rPr lang="fr-FR" sz="3000" dirty="0"/>
              <a:t>Dans le vif du sujet</a:t>
            </a:r>
          </a:p>
          <a:p>
            <a:pPr rtl="0"/>
            <a:r>
              <a:rPr lang="fr-FR" sz="3000" dirty="0" err="1"/>
              <a:t>Build</a:t>
            </a:r>
            <a:r>
              <a:rPr lang="fr-FR" sz="3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A27E0-287E-4BE8-970B-427DF9D4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1" y="375549"/>
            <a:ext cx="10360501" cy="893211"/>
          </a:xfrm>
        </p:spPr>
        <p:txBody>
          <a:bodyPr>
            <a:noAutofit/>
          </a:bodyPr>
          <a:lstStyle/>
          <a:p>
            <a:pPr algn="ctr"/>
            <a:r>
              <a:rPr lang="fr-FR" sz="6000" dirty="0"/>
              <a:t>Intro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FAB4D4E-144F-4137-A4DA-8B2BD7D4A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94" y="2163556"/>
            <a:ext cx="2438198" cy="203183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215E64B-B799-44B7-B6AA-DBA9F363D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000" y1="46154" x2="49231" y2="45000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23" y="1703306"/>
            <a:ext cx="2952329" cy="2952329"/>
          </a:xfrm>
          <a:prstGeom prst="rect">
            <a:avLst/>
          </a:prstGeom>
          <a:ln>
            <a:noFill/>
          </a:ln>
        </p:spPr>
      </p:pic>
      <p:sp>
        <p:nvSpPr>
          <p:cNvPr id="15" name="Est égal à 14">
            <a:extLst>
              <a:ext uri="{FF2B5EF4-FFF2-40B4-BE49-F238E27FC236}">
                <a16:creationId xmlns:a16="http://schemas.microsoft.com/office/drawing/2014/main" id="{46DDF60D-43D8-4E38-AFDB-2EF1876061FB}"/>
              </a:ext>
            </a:extLst>
          </p:cNvPr>
          <p:cNvSpPr/>
          <p:nvPr/>
        </p:nvSpPr>
        <p:spPr>
          <a:xfrm>
            <a:off x="6944575" y="2925012"/>
            <a:ext cx="915425" cy="8932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rgbClr val="4C8B97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6D8E1FE-3C51-416B-8414-E50BA6EC548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674" y="2275691"/>
            <a:ext cx="2515241" cy="225533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D761C62-AE4C-4C02-A678-062F9E5815C2}"/>
              </a:ext>
            </a:extLst>
          </p:cNvPr>
          <p:cNvSpPr txBox="1"/>
          <p:nvPr/>
        </p:nvSpPr>
        <p:spPr>
          <a:xfrm>
            <a:off x="8115675" y="4953362"/>
            <a:ext cx="2633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4C8B97"/>
                </a:solidFill>
              </a:rPr>
              <a:t>REACTRON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6F6D24-953B-4DD6-A8C0-2E1FC9ED11B6}"/>
              </a:ext>
            </a:extLst>
          </p:cNvPr>
          <p:cNvSpPr txBox="1"/>
          <p:nvPr/>
        </p:nvSpPr>
        <p:spPr>
          <a:xfrm>
            <a:off x="5189607" y="4219613"/>
            <a:ext cx="17147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154CB2B-DFD9-45F2-B080-F2B3562A8D9E}"/>
              </a:ext>
            </a:extLst>
          </p:cNvPr>
          <p:cNvSpPr txBox="1"/>
          <p:nvPr/>
        </p:nvSpPr>
        <p:spPr>
          <a:xfrm>
            <a:off x="2391037" y="4219613"/>
            <a:ext cx="17147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4C8B97"/>
                </a:solidFill>
              </a:rPr>
              <a:t>Electron</a:t>
            </a:r>
          </a:p>
        </p:txBody>
      </p:sp>
    </p:spTree>
    <p:extLst>
      <p:ext uri="{BB962C8B-B14F-4D97-AF65-F5344CB8AC3E}">
        <p14:creationId xmlns:p14="http://schemas.microsoft.com/office/powerpoint/2010/main" val="286291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51B57-498A-4C94-891A-4C331DBB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A03B2-6112-4169-B69E-61432B18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727203"/>
          </a:xfrm>
        </p:spPr>
        <p:txBody>
          <a:bodyPr>
            <a:normAutofit/>
          </a:bodyPr>
          <a:lstStyle/>
          <a:p>
            <a:r>
              <a:rPr lang="fr-FR" sz="3000" dirty="0"/>
              <a:t>Repo :</a:t>
            </a:r>
          </a:p>
          <a:p>
            <a:pPr marL="0" indent="0">
              <a:buNone/>
            </a:pPr>
            <a:r>
              <a:rPr lang="fr-FR" sz="3000" dirty="0"/>
              <a:t>&gt; https://github.com/aggads/Electron-Workshop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51B57-498A-4C94-891A-4C331DBB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/>
              <a:t>Dans le vif du sujet</a:t>
            </a:r>
            <a:endParaRPr lang="fr-FR" sz="6000" dirty="0"/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C7EF4883-E781-429A-B0DC-D4D5E2CB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9412033" cy="2591299"/>
          </a:xfrm>
        </p:spPr>
        <p:txBody>
          <a:bodyPr rtlCol="0">
            <a:normAutofit/>
          </a:bodyPr>
          <a:lstStyle/>
          <a:p>
            <a:r>
              <a:rPr lang="fr-FR" sz="3000" dirty="0"/>
              <a:t>Architecture d'une application Electron</a:t>
            </a:r>
          </a:p>
          <a:p>
            <a:r>
              <a:rPr lang="fr-FR" sz="3000" dirty="0"/>
              <a:t>Option de personnalisations des fenêtres</a:t>
            </a:r>
          </a:p>
        </p:txBody>
      </p:sp>
    </p:spTree>
    <p:extLst>
      <p:ext uri="{BB962C8B-B14F-4D97-AF65-F5344CB8AC3E}">
        <p14:creationId xmlns:p14="http://schemas.microsoft.com/office/powerpoint/2010/main" val="4452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51B57-498A-4C94-891A-4C331DBB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err="1"/>
              <a:t>Build</a:t>
            </a:r>
            <a:r>
              <a:rPr lang="fr-FR" sz="6000" b="1" dirty="0"/>
              <a:t> Something !</a:t>
            </a:r>
            <a:endParaRPr lang="fr-FR" sz="6000" dirty="0"/>
          </a:p>
        </p:txBody>
      </p:sp>
      <p:graphicFrame>
        <p:nvGraphicFramePr>
          <p:cNvPr id="7" name="Espace réservé du contenu 4" descr="Processus échelonné présentant 3 tâches superposées. Deux flèches vers le bas indiquent la progression de la première à la deuxième tâche, puis de la deuxième à la troisième tâche.">
            <a:extLst>
              <a:ext uri="{FF2B5EF4-FFF2-40B4-BE49-F238E27FC236}">
                <a16:creationId xmlns:a16="http://schemas.microsoft.com/office/drawing/2014/main" id="{C6EC981E-0DE1-4428-8BFF-076C7FB66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390539"/>
              </p:ext>
            </p:extLst>
          </p:nvPr>
        </p:nvGraphicFramePr>
        <p:xfrm>
          <a:off x="4222204" y="1223963"/>
          <a:ext cx="5537147" cy="551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846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45194" y="1196752"/>
            <a:ext cx="9498435" cy="897064"/>
          </a:xfrm>
        </p:spPr>
        <p:txBody>
          <a:bodyPr rtlCol="0">
            <a:noAutofit/>
          </a:bodyPr>
          <a:lstStyle/>
          <a:p>
            <a:pPr algn="ctr" rtl="0"/>
            <a:r>
              <a:rPr lang="fr-FR" sz="6000" dirty="0"/>
              <a:t>Tools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981844" y="2229805"/>
            <a:ext cx="11017224" cy="897064"/>
          </a:xfrm>
        </p:spPr>
        <p:txBody>
          <a:bodyPr rtlCol="0">
            <a:noAutofit/>
          </a:bodyPr>
          <a:lstStyle/>
          <a:p>
            <a:pPr rtl="0"/>
            <a:r>
              <a:rPr lang="fr-FR" dirty="0"/>
              <a:t>Section ‘</a:t>
            </a:r>
            <a:r>
              <a:rPr lang="fr-FR" dirty="0" err="1"/>
              <a:t>Boilerplates</a:t>
            </a:r>
            <a:r>
              <a:rPr lang="fr-FR" dirty="0"/>
              <a:t>’ et ‘components’ sur le Repo !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434</TotalTime>
  <Words>159</Words>
  <Application>Microsoft Office PowerPoint</Application>
  <PresentationFormat>Personnalisé</PresentationFormat>
  <Paragraphs>55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Technologie 16:9</vt:lpstr>
      <vt:lpstr>WorkShop Electron-React</vt:lpstr>
      <vt:lpstr>Sommaire</vt:lpstr>
      <vt:lpstr>Intro</vt:lpstr>
      <vt:lpstr>Installation</vt:lpstr>
      <vt:lpstr>Dans le vif du sujet</vt:lpstr>
      <vt:lpstr>Build Something !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Electron-React</dc:title>
  <dc:creator>Samy Aggad</dc:creator>
  <cp:lastModifiedBy>Samy Aggad</cp:lastModifiedBy>
  <cp:revision>18</cp:revision>
  <dcterms:created xsi:type="dcterms:W3CDTF">2019-02-14T08:15:43Z</dcterms:created>
  <dcterms:modified xsi:type="dcterms:W3CDTF">2019-02-14T15:30:30Z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