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72" r:id="rId7"/>
    <p:sldId id="267" r:id="rId8"/>
    <p:sldId id="273" r:id="rId9"/>
    <p:sldId id="274" r:id="rId10"/>
    <p:sldId id="259" r:id="rId11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707" autoAdjust="0"/>
  </p:normalViewPr>
  <p:slideViewPr>
    <p:cSldViewPr>
      <p:cViewPr varScale="1">
        <p:scale>
          <a:sx n="87" d="100"/>
          <a:sy n="87" d="100"/>
        </p:scale>
        <p:origin x="1458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/>
      <dgm:spPr/>
      <dgm:t>
        <a:bodyPr rtlCol="0"/>
        <a:lstStyle/>
        <a:p>
          <a:pPr rtl="0"/>
          <a:r>
            <a:rPr lang="fr-FR" sz="3000" noProof="0" dirty="0"/>
            <a:t>Choisir l’app ?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 custT="1"/>
      <dgm:spPr/>
      <dgm:t>
        <a:bodyPr rtlCol="0"/>
        <a:lstStyle/>
        <a:p>
          <a:pPr rtl="0"/>
          <a:r>
            <a:rPr lang="fr-FR" sz="3000" noProof="0" dirty="0" err="1"/>
            <a:t>Build</a:t>
          </a:r>
          <a:r>
            <a:rPr lang="fr-FR" sz="3000" noProof="0" dirty="0"/>
            <a:t> de l’app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 custT="1"/>
      <dgm:spPr/>
      <dgm:t>
        <a:bodyPr rtlCol="0"/>
        <a:lstStyle/>
        <a:p>
          <a:pPr rtl="0"/>
          <a:r>
            <a:rPr lang="fr-FR" sz="3000" noProof="0" dirty="0"/>
            <a:t>Package de l’app (fichier exécutable)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9472EA70-B40F-40F3-B176-C38C29B5FCA2}">
      <dgm:prSet phldrT="[Text]" custT="1"/>
      <dgm:spPr/>
      <dgm:t>
        <a:bodyPr rtlCol="0"/>
        <a:lstStyle/>
        <a:p>
          <a:pPr rtl="0"/>
          <a:r>
            <a:rPr lang="fr-FR" sz="3000" noProof="0" dirty="0"/>
            <a:t>Programmer l’app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48965C46-74EB-4B3C-A910-014E26DA70AB}" type="parTrans" cxnId="{A847BD9C-AA19-48C9-9C74-F2464A5F6044}">
      <dgm:prSet/>
      <dgm:spPr/>
      <dgm:t>
        <a:bodyPr/>
        <a:lstStyle/>
        <a:p>
          <a:endParaRPr lang="fr-FR"/>
        </a:p>
      </dgm:t>
    </dgm:pt>
    <dgm:pt modelId="{56EF4F50-2C0E-41EB-8CC9-24F0C68341EA}" type="sibTrans" cxnId="{A847BD9C-AA19-48C9-9C74-F2464A5F6044}">
      <dgm:prSet/>
      <dgm:spPr/>
      <dgm:t>
        <a:bodyPr/>
        <a:lstStyle/>
        <a:p>
          <a:endParaRPr lang="fr-FR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0D02FDC4-BD41-4A6C-97FD-2998DB41F5E1}" type="pres">
      <dgm:prSet presAssocID="{CD7942A0-B7D2-4B14-8FEA-55FC702F5BE7}" presName="FourNodes_1" presStyleLbl="node1" presStyleIdx="0" presStyleCnt="4" custLinFactNeighborX="-1772">
        <dgm:presLayoutVars>
          <dgm:bulletEnabled val="1"/>
        </dgm:presLayoutVars>
      </dgm:prSet>
      <dgm:spPr/>
    </dgm:pt>
    <dgm:pt modelId="{AEE87F70-4550-4AF9-ACF6-E31B164383CC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2EEB7CD5-AEFA-4592-AD46-12C624D17DF0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D5A83ED7-ABA0-4B62-BECF-0BB4600490CB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7E0ECAC0-43BB-4306-860C-5BEB439027CB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960C64F6-B7BA-48F0-8F17-908EE86F141C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367FE4A3-ECC3-49EF-A704-33C2004716C3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E826BD62-40D4-42FA-9E6C-6076F6017EF8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DDB06380-1253-45AF-BA0C-7072E4248143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1B5928B7-55D9-4635-AA1C-C367FF5B49BB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6CF506C2-BE99-4D98-9BE7-E670E14896BB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10A2317-2560-4E39-B60D-C44D9BEC35F1}" type="presOf" srcId="{56EF4F50-2C0E-41EB-8CC9-24F0C68341EA}" destId="{960C64F6-B7BA-48F0-8F17-908EE86F141C}" srcOrd="0" destOrd="0" presId="urn:microsoft.com/office/officeart/2005/8/layout/vProcess5"/>
    <dgm:cxn modelId="{F08B5A19-0139-4221-9497-AB5435B2D7F8}" type="presOf" srcId="{8EC937D8-BD76-4A12-A3E5-900D5C1E2E05}" destId="{2EEB7CD5-AEFA-4592-AD46-12C624D17DF0}" srcOrd="0" destOrd="0" presId="urn:microsoft.com/office/officeart/2005/8/layout/vProcess5"/>
    <dgm:cxn modelId="{728C1333-01B3-4C02-BAE3-8D39B84CEA2E}" type="presOf" srcId="{8877691F-1B60-4485-9174-DDEC7EE68B70}" destId="{7E0ECAC0-43BB-4306-860C-5BEB439027CB}" srcOrd="0" destOrd="0" presId="urn:microsoft.com/office/officeart/2005/8/layout/vProcess5"/>
    <dgm:cxn modelId="{011A9761-E983-4C7D-AB1D-2038261D8FF8}" srcId="{CD7942A0-B7D2-4B14-8FEA-55FC702F5BE7}" destId="{7133ECF5-4190-4604-AA2F-03C9A0A9210F}" srcOrd="3" destOrd="0" parTransId="{7D1B29D7-21DD-436A-8F7C-E87DE53C1431}" sibTransId="{46037378-034A-4662-877A-B53E1DA069A3}"/>
    <dgm:cxn modelId="{E898F44C-EA9B-4033-A5BA-0D3520441F6A}" type="presOf" srcId="{9472EA70-B40F-40F3-B176-C38C29B5FCA2}" destId="{DDB06380-1253-45AF-BA0C-7072E4248143}" srcOrd="1" destOrd="0" presId="urn:microsoft.com/office/officeart/2005/8/layout/vProcess5"/>
    <dgm:cxn modelId="{1523BD71-C70C-4D1D-BA2E-2F786B62E578}" type="presOf" srcId="{8EC937D8-BD76-4A12-A3E5-900D5C1E2E05}" destId="{1B5928B7-55D9-4635-AA1C-C367FF5B49BB}" srcOrd="1" destOrd="0" presId="urn:microsoft.com/office/officeart/2005/8/layout/vProcess5"/>
    <dgm:cxn modelId="{43DC8383-AEE5-490C-A8E5-1F216F2B8FE6}" srcId="{CD7942A0-B7D2-4B14-8FEA-55FC702F5BE7}" destId="{8EC937D8-BD76-4A12-A3E5-900D5C1E2E05}" srcOrd="2" destOrd="0" parTransId="{8265EE85-9851-494E-A6D3-1CDACE947DF3}" sibTransId="{B3EFD4A5-9FA1-4ABE-B722-05162509509B}"/>
    <dgm:cxn modelId="{41B50D84-CEE6-476F-9461-68D08E132A27}" type="presOf" srcId="{7133ECF5-4190-4604-AA2F-03C9A0A9210F}" destId="{6CF506C2-BE99-4D98-9BE7-E670E14896BB}" srcOrd="1" destOrd="0" presId="urn:microsoft.com/office/officeart/2005/8/layout/vProcess5"/>
    <dgm:cxn modelId="{AFFDC684-CFB2-4213-A8AF-C9F6BC7314C2}" type="presOf" srcId="{095A5E99-E976-4550-8F80-53CC813F2F5A}" destId="{E826BD62-40D4-42FA-9E6C-6076F6017EF8}" srcOrd="1" destOrd="0" presId="urn:microsoft.com/office/officeart/2005/8/layout/vProcess5"/>
    <dgm:cxn modelId="{64952089-F74E-4FEB-B989-4BE7FB1F7854}" type="presOf" srcId="{7133ECF5-4190-4604-AA2F-03C9A0A9210F}" destId="{D5A83ED7-ABA0-4B62-BECF-0BB4600490CB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A847BD9C-AA19-48C9-9C74-F2464A5F6044}" srcId="{CD7942A0-B7D2-4B14-8FEA-55FC702F5BE7}" destId="{9472EA70-B40F-40F3-B176-C38C29B5FCA2}" srcOrd="1" destOrd="0" parTransId="{48965C46-74EB-4B3C-A910-014E26DA70AB}" sibTransId="{56EF4F50-2C0E-41EB-8CC9-24F0C68341EA}"/>
    <dgm:cxn modelId="{90040DDB-68EE-48A3-B647-BDF085094777}" type="presOf" srcId="{095A5E99-E976-4550-8F80-53CC813F2F5A}" destId="{0D02FDC4-BD41-4A6C-97FD-2998DB41F5E1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9FC9C7F6-CC9B-4D38-889C-2DD20C6CC77E}" type="presOf" srcId="{9472EA70-B40F-40F3-B176-C38C29B5FCA2}" destId="{AEE87F70-4550-4AF9-ACF6-E31B164383CC}" srcOrd="0" destOrd="0" presId="urn:microsoft.com/office/officeart/2005/8/layout/vProcess5"/>
    <dgm:cxn modelId="{7E9EE6F7-3411-41FC-A7B6-F5A820E2949F}" type="presOf" srcId="{B3EFD4A5-9FA1-4ABE-B722-05162509509B}" destId="{367FE4A3-ECC3-49EF-A704-33C2004716C3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18E1CD86-7392-430C-85DE-EA8CDBD7F6B4}" type="presParOf" srcId="{1D84D8B6-AB32-4491-B5D2-EFE3D7668B88}" destId="{0D02FDC4-BD41-4A6C-97FD-2998DB41F5E1}" srcOrd="1" destOrd="0" presId="urn:microsoft.com/office/officeart/2005/8/layout/vProcess5"/>
    <dgm:cxn modelId="{75433A2F-E5D3-44BF-91FE-3773DB017474}" type="presParOf" srcId="{1D84D8B6-AB32-4491-B5D2-EFE3D7668B88}" destId="{AEE87F70-4550-4AF9-ACF6-E31B164383CC}" srcOrd="2" destOrd="0" presId="urn:microsoft.com/office/officeart/2005/8/layout/vProcess5"/>
    <dgm:cxn modelId="{BA142F1E-979E-460B-A6D5-63661FF4FFD5}" type="presParOf" srcId="{1D84D8B6-AB32-4491-B5D2-EFE3D7668B88}" destId="{2EEB7CD5-AEFA-4592-AD46-12C624D17DF0}" srcOrd="3" destOrd="0" presId="urn:microsoft.com/office/officeart/2005/8/layout/vProcess5"/>
    <dgm:cxn modelId="{7D46F950-1701-41F0-B8A7-B2C72AC88DA9}" type="presParOf" srcId="{1D84D8B6-AB32-4491-B5D2-EFE3D7668B88}" destId="{D5A83ED7-ABA0-4B62-BECF-0BB4600490CB}" srcOrd="4" destOrd="0" presId="urn:microsoft.com/office/officeart/2005/8/layout/vProcess5"/>
    <dgm:cxn modelId="{C440F9F7-F2ED-4D75-B373-E955FB87B64D}" type="presParOf" srcId="{1D84D8B6-AB32-4491-B5D2-EFE3D7668B88}" destId="{7E0ECAC0-43BB-4306-860C-5BEB439027CB}" srcOrd="5" destOrd="0" presId="urn:microsoft.com/office/officeart/2005/8/layout/vProcess5"/>
    <dgm:cxn modelId="{08B4998A-45D4-4F74-BB95-1285D7BF587D}" type="presParOf" srcId="{1D84D8B6-AB32-4491-B5D2-EFE3D7668B88}" destId="{960C64F6-B7BA-48F0-8F17-908EE86F141C}" srcOrd="6" destOrd="0" presId="urn:microsoft.com/office/officeart/2005/8/layout/vProcess5"/>
    <dgm:cxn modelId="{AFE48F0B-1602-40CE-ACF6-594CE5FACE73}" type="presParOf" srcId="{1D84D8B6-AB32-4491-B5D2-EFE3D7668B88}" destId="{367FE4A3-ECC3-49EF-A704-33C2004716C3}" srcOrd="7" destOrd="0" presId="urn:microsoft.com/office/officeart/2005/8/layout/vProcess5"/>
    <dgm:cxn modelId="{C463D64B-A3E7-4152-9D94-A0A216515A3F}" type="presParOf" srcId="{1D84D8B6-AB32-4491-B5D2-EFE3D7668B88}" destId="{E826BD62-40D4-42FA-9E6C-6076F6017EF8}" srcOrd="8" destOrd="0" presId="urn:microsoft.com/office/officeart/2005/8/layout/vProcess5"/>
    <dgm:cxn modelId="{FE5F3BD3-AE17-493C-8230-5E775FC993A3}" type="presParOf" srcId="{1D84D8B6-AB32-4491-B5D2-EFE3D7668B88}" destId="{DDB06380-1253-45AF-BA0C-7072E4248143}" srcOrd="9" destOrd="0" presId="urn:microsoft.com/office/officeart/2005/8/layout/vProcess5"/>
    <dgm:cxn modelId="{823BE558-0A40-4190-AA9A-488222A19477}" type="presParOf" srcId="{1D84D8B6-AB32-4491-B5D2-EFE3D7668B88}" destId="{1B5928B7-55D9-4635-AA1C-C367FF5B49BB}" srcOrd="10" destOrd="0" presId="urn:microsoft.com/office/officeart/2005/8/layout/vProcess5"/>
    <dgm:cxn modelId="{80308D35-6B12-4D8E-B632-4026E1CCD766}" type="presParOf" srcId="{1D84D8B6-AB32-4491-B5D2-EFE3D7668B88}" destId="{6CF506C2-BE99-4D98-9BE7-E670E14896B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2FDC4-BD41-4A6C-97FD-2998DB41F5E1}">
      <dsp:nvSpPr>
        <dsp:cNvPr id="0" name=""/>
        <dsp:cNvSpPr/>
      </dsp:nvSpPr>
      <dsp:spPr>
        <a:xfrm>
          <a:off x="0" y="0"/>
          <a:ext cx="4429717" cy="121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Choisir l’app ?</a:t>
          </a:r>
        </a:p>
      </dsp:txBody>
      <dsp:txXfrm>
        <a:off x="35552" y="35552"/>
        <a:ext cx="3017332" cy="1142725"/>
      </dsp:txXfrm>
    </dsp:sp>
    <dsp:sp modelId="{AEE87F70-4550-4AF9-ACF6-E31B164383CC}">
      <dsp:nvSpPr>
        <dsp:cNvPr id="0" name=""/>
        <dsp:cNvSpPr/>
      </dsp:nvSpPr>
      <dsp:spPr>
        <a:xfrm>
          <a:off x="370988" y="1434525"/>
          <a:ext cx="4429717" cy="121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Programmer l’app</a:t>
          </a:r>
        </a:p>
      </dsp:txBody>
      <dsp:txXfrm>
        <a:off x="406540" y="1470077"/>
        <a:ext cx="3198635" cy="1142725"/>
      </dsp:txXfrm>
    </dsp:sp>
    <dsp:sp modelId="{2EEB7CD5-AEFA-4592-AD46-12C624D17DF0}">
      <dsp:nvSpPr>
        <dsp:cNvPr id="0" name=""/>
        <dsp:cNvSpPr/>
      </dsp:nvSpPr>
      <dsp:spPr>
        <a:xfrm>
          <a:off x="736440" y="2869050"/>
          <a:ext cx="4429717" cy="121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 err="1"/>
            <a:t>Build</a:t>
          </a:r>
          <a:r>
            <a:rPr lang="fr-FR" sz="3000" kern="1200" noProof="0" dirty="0"/>
            <a:t> de l’app</a:t>
          </a:r>
        </a:p>
      </dsp:txBody>
      <dsp:txXfrm>
        <a:off x="771992" y="2904602"/>
        <a:ext cx="3204172" cy="1142725"/>
      </dsp:txXfrm>
    </dsp:sp>
    <dsp:sp modelId="{D5A83ED7-ABA0-4B62-BECF-0BB4600490CB}">
      <dsp:nvSpPr>
        <dsp:cNvPr id="0" name=""/>
        <dsp:cNvSpPr/>
      </dsp:nvSpPr>
      <dsp:spPr>
        <a:xfrm>
          <a:off x="1107429" y="4303575"/>
          <a:ext cx="4429717" cy="121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Package de l’app (fichier exécutable)</a:t>
          </a:r>
        </a:p>
      </dsp:txBody>
      <dsp:txXfrm>
        <a:off x="1142981" y="4339127"/>
        <a:ext cx="3198635" cy="1142725"/>
      </dsp:txXfrm>
    </dsp:sp>
    <dsp:sp modelId="{7E0ECAC0-43BB-4306-860C-5BEB439027CB}">
      <dsp:nvSpPr>
        <dsp:cNvPr id="0" name=""/>
        <dsp:cNvSpPr/>
      </dsp:nvSpPr>
      <dsp:spPr>
        <a:xfrm>
          <a:off x="3640728" y="929682"/>
          <a:ext cx="788988" cy="78898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rtlCol="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3818250" y="929682"/>
        <a:ext cx="433944" cy="593713"/>
      </dsp:txXfrm>
    </dsp:sp>
    <dsp:sp modelId="{960C64F6-B7BA-48F0-8F17-908EE86F141C}">
      <dsp:nvSpPr>
        <dsp:cNvPr id="0" name=""/>
        <dsp:cNvSpPr/>
      </dsp:nvSpPr>
      <dsp:spPr>
        <a:xfrm>
          <a:off x="4011717" y="2364208"/>
          <a:ext cx="788988" cy="78898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4189239" y="2364208"/>
        <a:ext cx="433944" cy="593713"/>
      </dsp:txXfrm>
    </dsp:sp>
    <dsp:sp modelId="{367FE4A3-ECC3-49EF-A704-33C2004716C3}">
      <dsp:nvSpPr>
        <dsp:cNvPr id="0" name=""/>
        <dsp:cNvSpPr/>
      </dsp:nvSpPr>
      <dsp:spPr>
        <a:xfrm>
          <a:off x="4377169" y="3798733"/>
          <a:ext cx="788988" cy="78898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rtlCol="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554691" y="3798733"/>
        <a:ext cx="433944" cy="59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14/02/2019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Pourquoi Electron ?</a:t>
            </a:r>
          </a:p>
          <a:p>
            <a:pPr rtl="0" fontAlgn="base"/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Pourquoi avec </a:t>
            </a:r>
            <a:r>
              <a:rPr lang="fr-FR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</a:t>
            </a:r>
          </a:p>
          <a:p>
            <a:pPr rtl="0" fontAlgn="base"/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 Avantage – inconvénient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1, Clone du repo</a:t>
            </a:r>
          </a:p>
          <a:p>
            <a:r>
              <a:rPr lang="fr-FR" dirty="0"/>
              <a:t>2, Installer </a:t>
            </a:r>
            <a:r>
              <a:rPr lang="fr-FR" dirty="0" err="1"/>
              <a:t>React</a:t>
            </a:r>
            <a:r>
              <a:rPr lang="fr-FR" dirty="0"/>
              <a:t>, Electron et Electron-packager</a:t>
            </a:r>
          </a:p>
          <a:p>
            <a:r>
              <a:rPr lang="fr-FR" dirty="0"/>
              <a:t>3, Installer les dépendances</a:t>
            </a:r>
          </a:p>
          <a:p>
            <a:r>
              <a:rPr lang="fr-FR" dirty="0"/>
              <a:t>4, Clone de Electron api </a:t>
            </a:r>
            <a:r>
              <a:rPr lang="fr-FR" dirty="0" err="1"/>
              <a:t>demo</a:t>
            </a:r>
            <a:r>
              <a:rPr lang="fr-FR" dirty="0"/>
              <a:t> et explication</a:t>
            </a:r>
          </a:p>
          <a:p>
            <a:r>
              <a:rPr lang="fr-FR" dirty="0"/>
              <a:t>5, Tester le lancement de l’app </a:t>
            </a:r>
          </a:p>
          <a:p>
            <a:r>
              <a:rPr lang="fr-FR" dirty="0"/>
              <a:t>6, Quick fix bug lancement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873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1, Création d’une app (</a:t>
            </a:r>
            <a:r>
              <a:rPr lang="fr-FR" dirty="0" err="1"/>
              <a:t>MarkDown</a:t>
            </a:r>
            <a:r>
              <a:rPr lang="fr-FR" dirty="0"/>
              <a:t> editor)</a:t>
            </a:r>
          </a:p>
          <a:p>
            <a:r>
              <a:rPr lang="fr-FR" dirty="0"/>
              <a:t>2, </a:t>
            </a:r>
            <a:r>
              <a:rPr lang="fr-FR" dirty="0" err="1"/>
              <a:t>Build</a:t>
            </a:r>
            <a:r>
              <a:rPr lang="fr-FR" dirty="0"/>
              <a:t> de l’app</a:t>
            </a:r>
          </a:p>
          <a:p>
            <a:r>
              <a:rPr lang="fr-FR" dirty="0"/>
              <a:t>3, Package de l’app (fichier .exe,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27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6" y="764704"/>
            <a:ext cx="8735325" cy="883643"/>
          </a:xfrm>
        </p:spPr>
        <p:txBody>
          <a:bodyPr rtlCol="0">
            <a:noAutofit/>
          </a:bodyPr>
          <a:lstStyle/>
          <a:p>
            <a:pPr rtl="0"/>
            <a:r>
              <a:rPr lang="fr-FR" sz="6000" dirty="0" err="1"/>
              <a:t>WorkShop</a:t>
            </a:r>
            <a:r>
              <a:rPr lang="fr-FR" sz="6000" dirty="0"/>
              <a:t> Electron-</a:t>
            </a:r>
            <a:r>
              <a:rPr lang="fr-FR" sz="6000" dirty="0" err="1"/>
              <a:t>React</a:t>
            </a:r>
            <a:endParaRPr lang="fr-FR" sz="6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1787451"/>
            <a:ext cx="9581804" cy="576064"/>
          </a:xfrm>
        </p:spPr>
        <p:txBody>
          <a:bodyPr rtlCol="0">
            <a:noAutofit/>
          </a:bodyPr>
          <a:lstStyle/>
          <a:p>
            <a:r>
              <a:rPr lang="fr-FR" sz="3000" b="1" dirty="0"/>
              <a:t>Créer une app desktop avec </a:t>
            </a:r>
            <a:r>
              <a:rPr lang="fr-FR" sz="3000" b="1" dirty="0" err="1"/>
              <a:t>React</a:t>
            </a:r>
            <a:r>
              <a:rPr lang="fr-FR" sz="3000" b="1" dirty="0"/>
              <a:t> et Electron</a:t>
            </a:r>
            <a:endParaRPr lang="fr-FR" sz="3000" dirty="0"/>
          </a:p>
        </p:txBody>
      </p:sp>
      <p:pic>
        <p:nvPicPr>
          <p:cNvPr id="1026" name="Picture 2" descr="https://lh5.googleusercontent.com/e1PahfGNbjO80tle8dzaT8KHhyOnFOVob6Yc_j4AKvtBSGfyQiOQvqs295ge0JQii1wslPCV3rzoUuM7w7TnVwqWWsFs3BmzOQPpFlKjhA1p5tAQ9zc6PIKhiCQXQ-2LqpciqYVHs5u5c2i0Tw">
            <a:extLst>
              <a:ext uri="{FF2B5EF4-FFF2-40B4-BE49-F238E27FC236}">
                <a16:creationId xmlns:a16="http://schemas.microsoft.com/office/drawing/2014/main" id="{540AAC77-9E08-4264-A5F1-E38643347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2363515"/>
            <a:ext cx="7357624" cy="3855678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6000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701797"/>
            <a:ext cx="3939425" cy="2591299"/>
          </a:xfrm>
        </p:spPr>
        <p:txBody>
          <a:bodyPr rtlCol="0">
            <a:normAutofit/>
          </a:bodyPr>
          <a:lstStyle/>
          <a:p>
            <a:pPr rtl="0"/>
            <a:r>
              <a:rPr lang="fr-FR" sz="3000" dirty="0"/>
              <a:t>Intro</a:t>
            </a:r>
          </a:p>
          <a:p>
            <a:pPr rtl="0"/>
            <a:r>
              <a:rPr lang="fr-FR" sz="3000" dirty="0"/>
              <a:t>Installation</a:t>
            </a:r>
          </a:p>
          <a:p>
            <a:pPr rtl="0"/>
            <a:r>
              <a:rPr lang="fr-FR" sz="3000" dirty="0"/>
              <a:t>Dans le vif du sujet</a:t>
            </a:r>
          </a:p>
          <a:p>
            <a:pPr rtl="0"/>
            <a:r>
              <a:rPr lang="fr-FR" sz="3000" dirty="0" err="1"/>
              <a:t>Build</a:t>
            </a:r>
            <a:r>
              <a:rPr lang="fr-FR" sz="3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A27E0-287E-4BE8-970B-427DF9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1" y="375549"/>
            <a:ext cx="10360501" cy="893211"/>
          </a:xfrm>
        </p:spPr>
        <p:txBody>
          <a:bodyPr>
            <a:noAutofit/>
          </a:bodyPr>
          <a:lstStyle/>
          <a:p>
            <a:pPr algn="ctr"/>
            <a:r>
              <a:rPr lang="fr-FR" sz="6000" dirty="0"/>
              <a:t>Intro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613062-8225-42EA-9A5E-D2D76C4DC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05" y="1628800"/>
            <a:ext cx="8074852" cy="4459614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8629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51B57-498A-4C94-891A-4C331DBB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A03B2-6112-4169-B69E-61432B18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727203"/>
          </a:xfrm>
        </p:spPr>
        <p:txBody>
          <a:bodyPr>
            <a:normAutofit/>
          </a:bodyPr>
          <a:lstStyle/>
          <a:p>
            <a:r>
              <a:rPr lang="fr-FR" sz="3000" dirty="0"/>
              <a:t>Repo :</a:t>
            </a:r>
          </a:p>
          <a:p>
            <a:pPr marL="0" indent="0">
              <a:buNone/>
            </a:pPr>
            <a:r>
              <a:rPr lang="fr-FR" sz="3000" dirty="0"/>
              <a:t>&gt; https://github.com/aggads/Electron-Workshop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51B57-498A-4C94-891A-4C331DBB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/>
              <a:t>Dans le vif du sujet</a:t>
            </a:r>
            <a:endParaRPr lang="fr-FR" sz="6000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C7EF4883-E781-429A-B0DC-D4D5E2CB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9412033" cy="2591299"/>
          </a:xfrm>
        </p:spPr>
        <p:txBody>
          <a:bodyPr rtlCol="0">
            <a:normAutofit/>
          </a:bodyPr>
          <a:lstStyle/>
          <a:p>
            <a:r>
              <a:rPr lang="fr-FR" sz="3000" dirty="0"/>
              <a:t>Architecture d'une application Electron</a:t>
            </a:r>
          </a:p>
          <a:p>
            <a:r>
              <a:rPr lang="fr-FR" sz="3000" dirty="0"/>
              <a:t>Option de personnalisations des fenêtres</a:t>
            </a:r>
          </a:p>
        </p:txBody>
      </p:sp>
    </p:spTree>
    <p:extLst>
      <p:ext uri="{BB962C8B-B14F-4D97-AF65-F5344CB8AC3E}">
        <p14:creationId xmlns:p14="http://schemas.microsoft.com/office/powerpoint/2010/main" val="4452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51B57-498A-4C94-891A-4C331DBB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err="1"/>
              <a:t>Build</a:t>
            </a:r>
            <a:r>
              <a:rPr lang="fr-FR" sz="6000" b="1" dirty="0"/>
              <a:t> Something !</a:t>
            </a:r>
            <a:endParaRPr lang="fr-FR" sz="6000" dirty="0"/>
          </a:p>
        </p:txBody>
      </p:sp>
      <p:graphicFrame>
        <p:nvGraphicFramePr>
          <p:cNvPr id="7" name="Espace réservé du contenu 4" descr="Processus échelonné présentant 3 tâches superposées. Deux flèches vers le bas indiquent la progression de la première à la deuxième tâche, puis de la deuxième à la troisième tâche.">
            <a:extLst>
              <a:ext uri="{FF2B5EF4-FFF2-40B4-BE49-F238E27FC236}">
                <a16:creationId xmlns:a16="http://schemas.microsoft.com/office/drawing/2014/main" id="{C6EC981E-0DE1-4428-8BFF-076C7FB66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600741"/>
              </p:ext>
            </p:extLst>
          </p:nvPr>
        </p:nvGraphicFramePr>
        <p:xfrm>
          <a:off x="4222204" y="1223963"/>
          <a:ext cx="5537147" cy="551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84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45194" y="1196752"/>
            <a:ext cx="9498435" cy="897064"/>
          </a:xfrm>
        </p:spPr>
        <p:txBody>
          <a:bodyPr rtlCol="0">
            <a:noAutofit/>
          </a:bodyPr>
          <a:lstStyle/>
          <a:p>
            <a:pPr algn="ctr" rtl="0"/>
            <a:r>
              <a:rPr lang="fr-FR" sz="6000" dirty="0"/>
              <a:t>Tools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197869" y="2229805"/>
            <a:ext cx="10225136" cy="695139"/>
          </a:xfrm>
        </p:spPr>
        <p:txBody>
          <a:bodyPr rtlCol="0">
            <a:noAutofit/>
          </a:bodyPr>
          <a:lstStyle/>
          <a:p>
            <a:pPr rtl="0"/>
            <a:r>
              <a:rPr lang="fr-FR" sz="3000" dirty="0"/>
              <a:t>Section </a:t>
            </a:r>
            <a:r>
              <a:rPr lang="fr-FR" sz="3000" dirty="0" err="1"/>
              <a:t>Boilerplates</a:t>
            </a:r>
            <a:r>
              <a:rPr lang="fr-FR" sz="3000" dirty="0"/>
              <a:t> et components sur le Repo !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64</TotalTime>
  <Words>163</Words>
  <Application>Microsoft Office PowerPoint</Application>
  <PresentationFormat>Personnalisé</PresentationFormat>
  <Paragraphs>40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Technologie 16:9</vt:lpstr>
      <vt:lpstr>WorkShop Electron-React</vt:lpstr>
      <vt:lpstr>Sommaire</vt:lpstr>
      <vt:lpstr>Intro</vt:lpstr>
      <vt:lpstr>Installation</vt:lpstr>
      <vt:lpstr>Dans le vif du sujet</vt:lpstr>
      <vt:lpstr>Build Something !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Electron-React</dc:title>
  <dc:creator>Samy Aggad</dc:creator>
  <cp:lastModifiedBy>Samy Aggad</cp:lastModifiedBy>
  <cp:revision>7</cp:revision>
  <dcterms:created xsi:type="dcterms:W3CDTF">2019-02-14T08:15:43Z</dcterms:created>
  <dcterms:modified xsi:type="dcterms:W3CDTF">2019-02-14T09:20:33Z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