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97b00b0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97b00b0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97b00b0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97b00b0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97b00b0e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97b00b0e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97b00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97b00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97b00b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97b00b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97b00b0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97b00b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97b00b0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97b00b0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97b00b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97b00b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97b00b0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97b00b0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97b00b0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97b00b0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97b00b0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97b00b0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ZIKFreak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music studio renting service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Users Stories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400">
                <a:solidFill>
                  <a:schemeClr val="dk1"/>
                </a:solidFill>
              </a:rPr>
              <a:t>user </a:t>
            </a:r>
            <a:r>
              <a:rPr lang="nl" sz="1400">
                <a:solidFill>
                  <a:schemeClr val="dk1"/>
                </a:solidFill>
              </a:rPr>
              <a:t>: someone who is potentially interested in renting a music room,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400">
                <a:solidFill>
                  <a:schemeClr val="dk1"/>
                </a:solidFill>
              </a:rPr>
              <a:t>	someone who stumbled upon the site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400">
                <a:solidFill>
                  <a:schemeClr val="dk1"/>
                </a:solidFill>
              </a:rPr>
              <a:t>member </a:t>
            </a:r>
            <a:r>
              <a:rPr lang="nl" sz="1400">
                <a:solidFill>
                  <a:schemeClr val="dk1"/>
                </a:solidFill>
              </a:rPr>
              <a:t>: someone who has made an account on the site and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400">
                <a:solidFill>
                  <a:schemeClr val="dk1"/>
                </a:solidFill>
              </a:rPr>
              <a:t>has registered his corresponding contact info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400">
                <a:solidFill>
                  <a:schemeClr val="dk1"/>
                </a:solidFill>
              </a:rPr>
              <a:t>admin </a:t>
            </a:r>
            <a:r>
              <a:rPr lang="nl" sz="1400">
                <a:solidFill>
                  <a:schemeClr val="dk1"/>
                </a:solidFill>
              </a:rPr>
              <a:t>: the person(s) responsible for keeping the site up to date and accept rooms, ready to be rented.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Users Stories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400">
                <a:solidFill>
                  <a:schemeClr val="dk1"/>
                </a:solidFill>
              </a:rPr>
              <a:t>Music room </a:t>
            </a:r>
            <a:r>
              <a:rPr lang="nl" sz="1400">
                <a:solidFill>
                  <a:schemeClr val="dk1"/>
                </a:solidFill>
              </a:rPr>
              <a:t>: to conform with our standard form, we need to have the following data of 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any potential rental places: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400">
                <a:solidFill>
                  <a:schemeClr val="dk1"/>
                </a:solidFill>
              </a:rPr>
              <a:t>Minimum required data: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1) max noise level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2) space available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3) adress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4) price / hour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5) date / hours of availability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Users Stories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	 	 	 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as a </a:t>
            </a:r>
            <a:r>
              <a:rPr b="1" lang="nl" sz="1400">
                <a:solidFill>
                  <a:schemeClr val="dk1"/>
                </a:solidFill>
              </a:rPr>
              <a:t>user</a:t>
            </a:r>
            <a:r>
              <a:rPr lang="nl" sz="1400">
                <a:solidFill>
                  <a:schemeClr val="dk1"/>
                </a:solidFill>
              </a:rPr>
              <a:t> I want to: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	have a search function with appropriate filters that is easy to use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	have a functional map to see available rooms near a chosen location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as a </a:t>
            </a:r>
            <a:r>
              <a:rPr b="1" lang="nl" sz="1400">
                <a:solidFill>
                  <a:schemeClr val="dk1"/>
                </a:solidFill>
              </a:rPr>
              <a:t>member</a:t>
            </a:r>
            <a:r>
              <a:rPr lang="nl" sz="1400">
                <a:solidFill>
                  <a:schemeClr val="dk1"/>
                </a:solidFill>
              </a:rPr>
              <a:t> I want to: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	adapt my profile so I don’t have to change the search filter again for each session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as an </a:t>
            </a:r>
            <a:r>
              <a:rPr b="1" lang="nl" sz="1400">
                <a:solidFill>
                  <a:schemeClr val="dk1"/>
                </a:solidFill>
              </a:rPr>
              <a:t>admin</a:t>
            </a:r>
            <a:r>
              <a:rPr lang="nl" sz="1400">
                <a:solidFill>
                  <a:schemeClr val="dk1"/>
                </a:solidFill>
              </a:rPr>
              <a:t> I want to: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	be able to easily manage the studio’s and rooms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	be able to change/delete users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10691" l="18230" r="1422" t="23065"/>
          <a:stretch/>
        </p:blipFill>
        <p:spPr>
          <a:xfrm>
            <a:off x="108188" y="216350"/>
            <a:ext cx="6302448" cy="292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10444" l="17518" r="1338" t="21602"/>
          <a:stretch/>
        </p:blipFill>
        <p:spPr>
          <a:xfrm>
            <a:off x="59000" y="2219025"/>
            <a:ext cx="6351624" cy="29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Wireframe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578325" y="826300"/>
            <a:ext cx="5273400" cy="21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