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7" r:id="rId4"/>
    <p:sldId id="269" r:id="rId5"/>
    <p:sldId id="270" r:id="rId6"/>
    <p:sldId id="271" r:id="rId7"/>
    <p:sldId id="272" r:id="rId8"/>
    <p:sldId id="273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BB6"/>
    <a:srgbClr val="F446A1"/>
    <a:srgbClr val="FF0066"/>
    <a:srgbClr val="EC9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7ADE0-FD22-40ED-B0FF-76FE980B836E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7829C2-2350-443C-AC88-03944FD1A9D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Business Understanding</a:t>
          </a:r>
        </a:p>
      </dgm:t>
    </dgm:pt>
    <dgm:pt modelId="{EC397F1D-9E88-43F6-B4BA-69B96653B1ED}" type="parTrans" cxnId="{0AD2C037-08B8-4CC5-84E8-7589B6BE5FB0}">
      <dgm:prSet/>
      <dgm:spPr/>
      <dgm:t>
        <a:bodyPr/>
        <a:lstStyle/>
        <a:p>
          <a:endParaRPr lang="en-US"/>
        </a:p>
      </dgm:t>
    </dgm:pt>
    <dgm:pt modelId="{6FD05860-8874-4317-9396-EA9915865F7C}" type="sibTrans" cxnId="{0AD2C037-08B8-4CC5-84E8-7589B6BE5FB0}">
      <dgm:prSet/>
      <dgm:spPr>
        <a:solidFill>
          <a:srgbClr val="B40000"/>
        </a:solidFill>
      </dgm:spPr>
      <dgm:t>
        <a:bodyPr/>
        <a:lstStyle/>
        <a:p>
          <a:endParaRPr lang="en-US"/>
        </a:p>
      </dgm:t>
    </dgm:pt>
    <dgm:pt modelId="{526C5C3A-B464-4985-B8DD-0C7EA1EE406A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Data Mining</a:t>
          </a:r>
        </a:p>
      </dgm:t>
    </dgm:pt>
    <dgm:pt modelId="{B70AD674-3E42-4062-9A12-A01078BD9908}" type="parTrans" cxnId="{FB9DF773-F240-4ABC-A346-1CF8E915BECC}">
      <dgm:prSet/>
      <dgm:spPr/>
      <dgm:t>
        <a:bodyPr/>
        <a:lstStyle/>
        <a:p>
          <a:endParaRPr lang="en-US"/>
        </a:p>
      </dgm:t>
    </dgm:pt>
    <dgm:pt modelId="{862F63B9-6E87-4526-B0D3-6DD3D7CEE409}" type="sibTrans" cxnId="{FB9DF773-F240-4ABC-A346-1CF8E915BECC}">
      <dgm:prSet/>
      <dgm:spPr/>
      <dgm:t>
        <a:bodyPr/>
        <a:lstStyle/>
        <a:p>
          <a:endParaRPr lang="en-US"/>
        </a:p>
      </dgm:t>
    </dgm:pt>
    <dgm:pt modelId="{707FBA86-896D-4965-8063-72D47EC203AF}">
      <dgm:prSet phldrT="[Text]"/>
      <dgm:spPr>
        <a:solidFill>
          <a:srgbClr val="F446A1"/>
        </a:solidFill>
      </dgm:spPr>
      <dgm:t>
        <a:bodyPr/>
        <a:lstStyle/>
        <a:p>
          <a:r>
            <a:rPr lang="en-US" b="1" dirty="0"/>
            <a:t>Data Cleaning</a:t>
          </a:r>
        </a:p>
      </dgm:t>
    </dgm:pt>
    <dgm:pt modelId="{C75E39D8-C908-499A-9731-48818ADE606E}" type="parTrans" cxnId="{04A3E285-A115-486B-8560-938395300D9C}">
      <dgm:prSet/>
      <dgm:spPr/>
      <dgm:t>
        <a:bodyPr/>
        <a:lstStyle/>
        <a:p>
          <a:endParaRPr lang="en-US"/>
        </a:p>
      </dgm:t>
    </dgm:pt>
    <dgm:pt modelId="{38D11D07-5039-4613-A4B8-191F50DE8F81}" type="sibTrans" cxnId="{04A3E285-A115-486B-8560-938395300D9C}">
      <dgm:prSet/>
      <dgm:spPr/>
      <dgm:t>
        <a:bodyPr/>
        <a:lstStyle/>
        <a:p>
          <a:endParaRPr lang="en-US"/>
        </a:p>
      </dgm:t>
    </dgm:pt>
    <dgm:pt modelId="{17AD0DE5-D48C-4F8F-A561-1B66EF96BD1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Data Exploration</a:t>
          </a:r>
        </a:p>
      </dgm:t>
    </dgm:pt>
    <dgm:pt modelId="{B188C109-69E1-4F24-824B-59F6D8A0D672}" type="parTrans" cxnId="{EE27D028-8AD1-42F9-8FEE-ED502730F5FC}">
      <dgm:prSet/>
      <dgm:spPr/>
      <dgm:t>
        <a:bodyPr/>
        <a:lstStyle/>
        <a:p>
          <a:endParaRPr lang="en-US"/>
        </a:p>
      </dgm:t>
    </dgm:pt>
    <dgm:pt modelId="{5DCE2FA2-AA20-481F-89A5-89B74987B24F}" type="sibTrans" cxnId="{EE27D028-8AD1-42F9-8FEE-ED502730F5FC}">
      <dgm:prSet/>
      <dgm:spPr/>
      <dgm:t>
        <a:bodyPr/>
        <a:lstStyle/>
        <a:p>
          <a:endParaRPr lang="en-US"/>
        </a:p>
      </dgm:t>
    </dgm:pt>
    <dgm:pt modelId="{574C0678-D325-45E2-B194-9299242B683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Feature Engineering</a:t>
          </a:r>
        </a:p>
      </dgm:t>
    </dgm:pt>
    <dgm:pt modelId="{661900B0-84A2-4710-9EDB-76774372B6CF}" type="parTrans" cxnId="{56BCD1A7-EF81-483D-8E25-C26CD306798F}">
      <dgm:prSet/>
      <dgm:spPr/>
      <dgm:t>
        <a:bodyPr/>
        <a:lstStyle/>
        <a:p>
          <a:endParaRPr lang="en-US"/>
        </a:p>
      </dgm:t>
    </dgm:pt>
    <dgm:pt modelId="{E7150896-D54A-4D30-8C77-23FF4FD85AD3}" type="sibTrans" cxnId="{56BCD1A7-EF81-483D-8E25-C26CD306798F}">
      <dgm:prSet/>
      <dgm:spPr/>
      <dgm:t>
        <a:bodyPr/>
        <a:lstStyle/>
        <a:p>
          <a:endParaRPr lang="en-US"/>
        </a:p>
      </dgm:t>
    </dgm:pt>
    <dgm:pt modelId="{25EB1A08-57B5-49C4-B236-E29C56168F15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Predictive Modeling</a:t>
          </a:r>
        </a:p>
      </dgm:t>
    </dgm:pt>
    <dgm:pt modelId="{39780D34-86AE-4F07-AA15-7214AFADE445}" type="parTrans" cxnId="{36BBF470-E311-4612-BE98-4A751F241F97}">
      <dgm:prSet/>
      <dgm:spPr/>
      <dgm:t>
        <a:bodyPr/>
        <a:lstStyle/>
        <a:p>
          <a:endParaRPr lang="en-US"/>
        </a:p>
      </dgm:t>
    </dgm:pt>
    <dgm:pt modelId="{8F8ADECA-BACC-4A20-A356-9416A7F6F56B}" type="sibTrans" cxnId="{36BBF470-E311-4612-BE98-4A751F241F97}">
      <dgm:prSet/>
      <dgm:spPr/>
      <dgm:t>
        <a:bodyPr/>
        <a:lstStyle/>
        <a:p>
          <a:endParaRPr lang="en-US"/>
        </a:p>
      </dgm:t>
    </dgm:pt>
    <dgm:pt modelId="{B1D924E4-B847-4B0D-8BF3-879060F61781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C4E068C9-E577-4E92-AB1C-3BB092ED71DE}" type="parTrans" cxnId="{A876B62C-226D-4E36-ADA9-771A2380E1F5}">
      <dgm:prSet/>
      <dgm:spPr/>
      <dgm:t>
        <a:bodyPr/>
        <a:lstStyle/>
        <a:p>
          <a:endParaRPr lang="en-US"/>
        </a:p>
      </dgm:t>
    </dgm:pt>
    <dgm:pt modelId="{17675CAA-E69B-4E4E-9D9B-8689AAA7F375}" type="sibTrans" cxnId="{A876B62C-226D-4E36-ADA9-771A2380E1F5}">
      <dgm:prSet/>
      <dgm:spPr/>
      <dgm:t>
        <a:bodyPr/>
        <a:lstStyle/>
        <a:p>
          <a:endParaRPr lang="en-US"/>
        </a:p>
      </dgm:t>
    </dgm:pt>
    <dgm:pt modelId="{C1B4077F-B5FF-4F67-81D0-ED78899E54F0}" type="pres">
      <dgm:prSet presAssocID="{C077ADE0-FD22-40ED-B0FF-76FE980B836E}" presName="Name0" presStyleCnt="0">
        <dgm:presLayoutVars>
          <dgm:dir/>
          <dgm:resizeHandles val="exact"/>
        </dgm:presLayoutVars>
      </dgm:prSet>
      <dgm:spPr/>
    </dgm:pt>
    <dgm:pt modelId="{2B4CACC9-F312-436D-A46D-6E624FBB9247}" type="pres">
      <dgm:prSet presAssocID="{C077ADE0-FD22-40ED-B0FF-76FE980B836E}" presName="cycle" presStyleCnt="0"/>
      <dgm:spPr/>
    </dgm:pt>
    <dgm:pt modelId="{557B58BE-6C0C-4E25-90C7-1A531192C670}" type="pres">
      <dgm:prSet presAssocID="{2C7829C2-2350-443C-AC88-03944FD1A9DE}" presName="nodeFirstNode" presStyleLbl="node1" presStyleIdx="0" presStyleCnt="7">
        <dgm:presLayoutVars>
          <dgm:bulletEnabled val="1"/>
        </dgm:presLayoutVars>
      </dgm:prSet>
      <dgm:spPr/>
    </dgm:pt>
    <dgm:pt modelId="{CDB494D7-EC69-4CFB-93F7-0899726D5342}" type="pres">
      <dgm:prSet presAssocID="{6FD05860-8874-4317-9396-EA9915865F7C}" presName="sibTransFirstNode" presStyleLbl="bgShp" presStyleIdx="0" presStyleCnt="1"/>
      <dgm:spPr/>
    </dgm:pt>
    <dgm:pt modelId="{A1281AA1-D3DA-4A38-A35B-BF09DD6BD8D0}" type="pres">
      <dgm:prSet presAssocID="{526C5C3A-B464-4985-B8DD-0C7EA1EE406A}" presName="nodeFollowingNodes" presStyleLbl="node1" presStyleIdx="1" presStyleCnt="7">
        <dgm:presLayoutVars>
          <dgm:bulletEnabled val="1"/>
        </dgm:presLayoutVars>
      </dgm:prSet>
      <dgm:spPr/>
    </dgm:pt>
    <dgm:pt modelId="{60ED2CEA-8A28-4249-9A5F-3947CBCA7AEF}" type="pres">
      <dgm:prSet presAssocID="{707FBA86-896D-4965-8063-72D47EC203AF}" presName="nodeFollowingNodes" presStyleLbl="node1" presStyleIdx="2" presStyleCnt="7">
        <dgm:presLayoutVars>
          <dgm:bulletEnabled val="1"/>
        </dgm:presLayoutVars>
      </dgm:prSet>
      <dgm:spPr/>
    </dgm:pt>
    <dgm:pt modelId="{0F3B8F30-E970-49EB-8DB8-45667CD8CA1C}" type="pres">
      <dgm:prSet presAssocID="{17AD0DE5-D48C-4F8F-A561-1B66EF96BD11}" presName="nodeFollowingNodes" presStyleLbl="node1" presStyleIdx="3" presStyleCnt="7">
        <dgm:presLayoutVars>
          <dgm:bulletEnabled val="1"/>
        </dgm:presLayoutVars>
      </dgm:prSet>
      <dgm:spPr/>
    </dgm:pt>
    <dgm:pt modelId="{FF050570-1152-425F-AF27-BF175950423C}" type="pres">
      <dgm:prSet presAssocID="{574C0678-D325-45E2-B194-9299242B6830}" presName="nodeFollowingNodes" presStyleLbl="node1" presStyleIdx="4" presStyleCnt="7">
        <dgm:presLayoutVars>
          <dgm:bulletEnabled val="1"/>
        </dgm:presLayoutVars>
      </dgm:prSet>
      <dgm:spPr/>
    </dgm:pt>
    <dgm:pt modelId="{7C28B036-2DB4-4BB4-9D20-0C57BFDE5D58}" type="pres">
      <dgm:prSet presAssocID="{25EB1A08-57B5-49C4-B236-E29C56168F15}" presName="nodeFollowingNodes" presStyleLbl="node1" presStyleIdx="5" presStyleCnt="7">
        <dgm:presLayoutVars>
          <dgm:bulletEnabled val="1"/>
        </dgm:presLayoutVars>
      </dgm:prSet>
      <dgm:spPr/>
    </dgm:pt>
    <dgm:pt modelId="{FC025FEB-9065-4BA3-B418-760475F7EDAB}" type="pres">
      <dgm:prSet presAssocID="{B1D924E4-B847-4B0D-8BF3-879060F61781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98442023-A6CF-46AB-BE41-396081A34EB2}" type="presOf" srcId="{C077ADE0-FD22-40ED-B0FF-76FE980B836E}" destId="{C1B4077F-B5FF-4F67-81D0-ED78899E54F0}" srcOrd="0" destOrd="0" presId="urn:microsoft.com/office/officeart/2005/8/layout/cycle3"/>
    <dgm:cxn modelId="{EE27D028-8AD1-42F9-8FEE-ED502730F5FC}" srcId="{C077ADE0-FD22-40ED-B0FF-76FE980B836E}" destId="{17AD0DE5-D48C-4F8F-A561-1B66EF96BD11}" srcOrd="3" destOrd="0" parTransId="{B188C109-69E1-4F24-824B-59F6D8A0D672}" sibTransId="{5DCE2FA2-AA20-481F-89A5-89B74987B24F}"/>
    <dgm:cxn modelId="{F4B4302B-D7B8-4AD4-AD94-9AA17EDB6746}" type="presOf" srcId="{B1D924E4-B847-4B0D-8BF3-879060F61781}" destId="{FC025FEB-9065-4BA3-B418-760475F7EDAB}" srcOrd="0" destOrd="0" presId="urn:microsoft.com/office/officeart/2005/8/layout/cycle3"/>
    <dgm:cxn modelId="{A876B62C-226D-4E36-ADA9-771A2380E1F5}" srcId="{C077ADE0-FD22-40ED-B0FF-76FE980B836E}" destId="{B1D924E4-B847-4B0D-8BF3-879060F61781}" srcOrd="6" destOrd="0" parTransId="{C4E068C9-E577-4E92-AB1C-3BB092ED71DE}" sibTransId="{17675CAA-E69B-4E4E-9D9B-8689AAA7F375}"/>
    <dgm:cxn modelId="{0AD2C037-08B8-4CC5-84E8-7589B6BE5FB0}" srcId="{C077ADE0-FD22-40ED-B0FF-76FE980B836E}" destId="{2C7829C2-2350-443C-AC88-03944FD1A9DE}" srcOrd="0" destOrd="0" parTransId="{EC397F1D-9E88-43F6-B4BA-69B96653B1ED}" sibTransId="{6FD05860-8874-4317-9396-EA9915865F7C}"/>
    <dgm:cxn modelId="{36BBF470-E311-4612-BE98-4A751F241F97}" srcId="{C077ADE0-FD22-40ED-B0FF-76FE980B836E}" destId="{25EB1A08-57B5-49C4-B236-E29C56168F15}" srcOrd="5" destOrd="0" parTransId="{39780D34-86AE-4F07-AA15-7214AFADE445}" sibTransId="{8F8ADECA-BACC-4A20-A356-9416A7F6F56B}"/>
    <dgm:cxn modelId="{0D044973-5A5F-441C-90A1-66663B545287}" type="presOf" srcId="{17AD0DE5-D48C-4F8F-A561-1B66EF96BD11}" destId="{0F3B8F30-E970-49EB-8DB8-45667CD8CA1C}" srcOrd="0" destOrd="0" presId="urn:microsoft.com/office/officeart/2005/8/layout/cycle3"/>
    <dgm:cxn modelId="{FB9DF773-F240-4ABC-A346-1CF8E915BECC}" srcId="{C077ADE0-FD22-40ED-B0FF-76FE980B836E}" destId="{526C5C3A-B464-4985-B8DD-0C7EA1EE406A}" srcOrd="1" destOrd="0" parTransId="{B70AD674-3E42-4062-9A12-A01078BD9908}" sibTransId="{862F63B9-6E87-4526-B0D3-6DD3D7CEE409}"/>
    <dgm:cxn modelId="{21D4635A-E5C0-482C-8CBE-00ECE398CA41}" type="presOf" srcId="{707FBA86-896D-4965-8063-72D47EC203AF}" destId="{60ED2CEA-8A28-4249-9A5F-3947CBCA7AEF}" srcOrd="0" destOrd="0" presId="urn:microsoft.com/office/officeart/2005/8/layout/cycle3"/>
    <dgm:cxn modelId="{04A3E285-A115-486B-8560-938395300D9C}" srcId="{C077ADE0-FD22-40ED-B0FF-76FE980B836E}" destId="{707FBA86-896D-4965-8063-72D47EC203AF}" srcOrd="2" destOrd="0" parTransId="{C75E39D8-C908-499A-9731-48818ADE606E}" sibTransId="{38D11D07-5039-4613-A4B8-191F50DE8F81}"/>
    <dgm:cxn modelId="{B40466A0-AF11-43C8-8F8B-9470F121CB89}" type="presOf" srcId="{526C5C3A-B464-4985-B8DD-0C7EA1EE406A}" destId="{A1281AA1-D3DA-4A38-A35B-BF09DD6BD8D0}" srcOrd="0" destOrd="0" presId="urn:microsoft.com/office/officeart/2005/8/layout/cycle3"/>
    <dgm:cxn modelId="{56BCD1A7-EF81-483D-8E25-C26CD306798F}" srcId="{C077ADE0-FD22-40ED-B0FF-76FE980B836E}" destId="{574C0678-D325-45E2-B194-9299242B6830}" srcOrd="4" destOrd="0" parTransId="{661900B0-84A2-4710-9EDB-76774372B6CF}" sibTransId="{E7150896-D54A-4D30-8C77-23FF4FD85AD3}"/>
    <dgm:cxn modelId="{BC1A43A9-9ECF-4218-8149-ED212722316F}" type="presOf" srcId="{6FD05860-8874-4317-9396-EA9915865F7C}" destId="{CDB494D7-EC69-4CFB-93F7-0899726D5342}" srcOrd="0" destOrd="0" presId="urn:microsoft.com/office/officeart/2005/8/layout/cycle3"/>
    <dgm:cxn modelId="{748092AE-E4D5-40F2-A7B5-4F19C106C1A0}" type="presOf" srcId="{574C0678-D325-45E2-B194-9299242B6830}" destId="{FF050570-1152-425F-AF27-BF175950423C}" srcOrd="0" destOrd="0" presId="urn:microsoft.com/office/officeart/2005/8/layout/cycle3"/>
    <dgm:cxn modelId="{28A1AECF-F81E-4BEF-ACF2-685B16BD29D3}" type="presOf" srcId="{2C7829C2-2350-443C-AC88-03944FD1A9DE}" destId="{557B58BE-6C0C-4E25-90C7-1A531192C670}" srcOrd="0" destOrd="0" presId="urn:microsoft.com/office/officeart/2005/8/layout/cycle3"/>
    <dgm:cxn modelId="{B93787F6-C132-46C8-9FD5-AA3311D8D85D}" type="presOf" srcId="{25EB1A08-57B5-49C4-B236-E29C56168F15}" destId="{7C28B036-2DB4-4BB4-9D20-0C57BFDE5D58}" srcOrd="0" destOrd="0" presId="urn:microsoft.com/office/officeart/2005/8/layout/cycle3"/>
    <dgm:cxn modelId="{1F9D3218-983D-4CA4-AB8F-D5A335357D35}" type="presParOf" srcId="{C1B4077F-B5FF-4F67-81D0-ED78899E54F0}" destId="{2B4CACC9-F312-436D-A46D-6E624FBB9247}" srcOrd="0" destOrd="0" presId="urn:microsoft.com/office/officeart/2005/8/layout/cycle3"/>
    <dgm:cxn modelId="{97BBE124-B08C-4AB8-A9A1-0885BD67C1F2}" type="presParOf" srcId="{2B4CACC9-F312-436D-A46D-6E624FBB9247}" destId="{557B58BE-6C0C-4E25-90C7-1A531192C670}" srcOrd="0" destOrd="0" presId="urn:microsoft.com/office/officeart/2005/8/layout/cycle3"/>
    <dgm:cxn modelId="{3ABB5BA3-94A6-45CF-BD01-A4B488DF744B}" type="presParOf" srcId="{2B4CACC9-F312-436D-A46D-6E624FBB9247}" destId="{CDB494D7-EC69-4CFB-93F7-0899726D5342}" srcOrd="1" destOrd="0" presId="urn:microsoft.com/office/officeart/2005/8/layout/cycle3"/>
    <dgm:cxn modelId="{3E5BF17F-73CE-4C7E-B586-3A276B1FEE8E}" type="presParOf" srcId="{2B4CACC9-F312-436D-A46D-6E624FBB9247}" destId="{A1281AA1-D3DA-4A38-A35B-BF09DD6BD8D0}" srcOrd="2" destOrd="0" presId="urn:microsoft.com/office/officeart/2005/8/layout/cycle3"/>
    <dgm:cxn modelId="{4551117E-911B-4231-B499-9EEEF0B6D54B}" type="presParOf" srcId="{2B4CACC9-F312-436D-A46D-6E624FBB9247}" destId="{60ED2CEA-8A28-4249-9A5F-3947CBCA7AEF}" srcOrd="3" destOrd="0" presId="urn:microsoft.com/office/officeart/2005/8/layout/cycle3"/>
    <dgm:cxn modelId="{3D3CA530-8013-4443-9A93-3092FEA56044}" type="presParOf" srcId="{2B4CACC9-F312-436D-A46D-6E624FBB9247}" destId="{0F3B8F30-E970-49EB-8DB8-45667CD8CA1C}" srcOrd="4" destOrd="0" presId="urn:microsoft.com/office/officeart/2005/8/layout/cycle3"/>
    <dgm:cxn modelId="{0334E6EB-FE6A-457A-A433-D90DFBB1BD8F}" type="presParOf" srcId="{2B4CACC9-F312-436D-A46D-6E624FBB9247}" destId="{FF050570-1152-425F-AF27-BF175950423C}" srcOrd="5" destOrd="0" presId="urn:microsoft.com/office/officeart/2005/8/layout/cycle3"/>
    <dgm:cxn modelId="{0CD64CC2-90BF-45EF-80EE-813F327E24F7}" type="presParOf" srcId="{2B4CACC9-F312-436D-A46D-6E624FBB9247}" destId="{7C28B036-2DB4-4BB4-9D20-0C57BFDE5D58}" srcOrd="6" destOrd="0" presId="urn:microsoft.com/office/officeart/2005/8/layout/cycle3"/>
    <dgm:cxn modelId="{0F3DA9AC-04D4-4912-9730-BB4668264EB0}" type="presParOf" srcId="{2B4CACC9-F312-436D-A46D-6E624FBB9247}" destId="{FC025FEB-9065-4BA3-B418-760475F7EDAB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494D7-EC69-4CFB-93F7-0899726D5342}">
      <dsp:nvSpPr>
        <dsp:cNvPr id="0" name=""/>
        <dsp:cNvSpPr/>
      </dsp:nvSpPr>
      <dsp:spPr>
        <a:xfrm>
          <a:off x="1267991" y="-34238"/>
          <a:ext cx="5592016" cy="5592016"/>
        </a:xfrm>
        <a:prstGeom prst="circularArrow">
          <a:avLst>
            <a:gd name="adj1" fmla="val 5544"/>
            <a:gd name="adj2" fmla="val 330680"/>
            <a:gd name="adj3" fmla="val 14501840"/>
            <a:gd name="adj4" fmla="val 16958206"/>
            <a:gd name="adj5" fmla="val 5757"/>
          </a:avLst>
        </a:prstGeom>
        <a:solidFill>
          <a:srgbClr val="B4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B58BE-6C0C-4E25-90C7-1A531192C670}">
      <dsp:nvSpPr>
        <dsp:cNvPr id="0" name=""/>
        <dsp:cNvSpPr/>
      </dsp:nvSpPr>
      <dsp:spPr>
        <a:xfrm>
          <a:off x="3184921" y="3216"/>
          <a:ext cx="1758156" cy="879078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Understanding</a:t>
          </a:r>
        </a:p>
      </dsp:txBody>
      <dsp:txXfrm>
        <a:off x="3227834" y="46129"/>
        <a:ext cx="1672330" cy="793252"/>
      </dsp:txXfrm>
    </dsp:sp>
    <dsp:sp modelId="{A1281AA1-D3DA-4A38-A35B-BF09DD6BD8D0}">
      <dsp:nvSpPr>
        <dsp:cNvPr id="0" name=""/>
        <dsp:cNvSpPr/>
      </dsp:nvSpPr>
      <dsp:spPr>
        <a:xfrm>
          <a:off x="5049320" y="901063"/>
          <a:ext cx="1758156" cy="879078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Mining</a:t>
          </a:r>
        </a:p>
      </dsp:txBody>
      <dsp:txXfrm>
        <a:off x="5092233" y="943976"/>
        <a:ext cx="1672330" cy="793252"/>
      </dsp:txXfrm>
    </dsp:sp>
    <dsp:sp modelId="{60ED2CEA-8A28-4249-9A5F-3947CBCA7AEF}">
      <dsp:nvSpPr>
        <dsp:cNvPr id="0" name=""/>
        <dsp:cNvSpPr/>
      </dsp:nvSpPr>
      <dsp:spPr>
        <a:xfrm>
          <a:off x="5509788" y="2918507"/>
          <a:ext cx="1758156" cy="879078"/>
        </a:xfrm>
        <a:prstGeom prst="roundRect">
          <a:avLst/>
        </a:prstGeom>
        <a:solidFill>
          <a:srgbClr val="F446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Cleaning</a:t>
          </a:r>
        </a:p>
      </dsp:txBody>
      <dsp:txXfrm>
        <a:off x="5552701" y="2961420"/>
        <a:ext cx="1672330" cy="793252"/>
      </dsp:txXfrm>
    </dsp:sp>
    <dsp:sp modelId="{0F3B8F30-E970-49EB-8DB8-45667CD8CA1C}">
      <dsp:nvSpPr>
        <dsp:cNvPr id="0" name=""/>
        <dsp:cNvSpPr/>
      </dsp:nvSpPr>
      <dsp:spPr>
        <a:xfrm>
          <a:off x="4219584" y="4536372"/>
          <a:ext cx="1758156" cy="879078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Exploration</a:t>
          </a:r>
        </a:p>
      </dsp:txBody>
      <dsp:txXfrm>
        <a:off x="4262497" y="4579285"/>
        <a:ext cx="1672330" cy="793252"/>
      </dsp:txXfrm>
    </dsp:sp>
    <dsp:sp modelId="{FF050570-1152-425F-AF27-BF175950423C}">
      <dsp:nvSpPr>
        <dsp:cNvPr id="0" name=""/>
        <dsp:cNvSpPr/>
      </dsp:nvSpPr>
      <dsp:spPr>
        <a:xfrm>
          <a:off x="2150258" y="4536372"/>
          <a:ext cx="1758156" cy="879078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Engineering</a:t>
          </a:r>
        </a:p>
      </dsp:txBody>
      <dsp:txXfrm>
        <a:off x="2193171" y="4579285"/>
        <a:ext cx="1672330" cy="793252"/>
      </dsp:txXfrm>
    </dsp:sp>
    <dsp:sp modelId="{7C28B036-2DB4-4BB4-9D20-0C57BFDE5D58}">
      <dsp:nvSpPr>
        <dsp:cNvPr id="0" name=""/>
        <dsp:cNvSpPr/>
      </dsp:nvSpPr>
      <dsp:spPr>
        <a:xfrm>
          <a:off x="860055" y="2918507"/>
          <a:ext cx="1758156" cy="879078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Predictive Modeling</a:t>
          </a:r>
        </a:p>
      </dsp:txBody>
      <dsp:txXfrm>
        <a:off x="902968" y="2961420"/>
        <a:ext cx="1672330" cy="793252"/>
      </dsp:txXfrm>
    </dsp:sp>
    <dsp:sp modelId="{FC025FEB-9065-4BA3-B418-760475F7EDAB}">
      <dsp:nvSpPr>
        <dsp:cNvPr id="0" name=""/>
        <dsp:cNvSpPr/>
      </dsp:nvSpPr>
      <dsp:spPr>
        <a:xfrm>
          <a:off x="1320523" y="901063"/>
          <a:ext cx="1758156" cy="8790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Visualization</a:t>
          </a:r>
        </a:p>
      </dsp:txBody>
      <dsp:txXfrm>
        <a:off x="1363436" y="943976"/>
        <a:ext cx="1672330" cy="79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81A1C-7F0C-4A3B-A4FF-F37C7C6D9B2A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F1F9E-B849-43DF-A895-CF44E7E3A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170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31FC-48A8-031D-98B5-B4128FED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A35DB-3136-243A-739C-AB2CC4B7F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5460-655A-160F-1BCC-6A214A94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F78D-4BFD-C189-8DB0-0DF7036A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5150-DFAC-4F7C-2B63-0D70E00B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725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A69B-78C9-1FDF-35CA-FBC1F81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04F9A-775A-029E-0139-E9012423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6533A-43B5-FFCC-8F2F-298691AF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FA54-D97E-CAA4-EC8A-27BBC4E4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D062-A35F-1910-9BED-E1B94C4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962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AAADA-AC27-8D38-11B6-D7EA64A9E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62E00-6A73-5E04-00A3-60A38E6B0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07CA-A7EC-A7C8-4AC9-2D73B0F6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F2F5-5DD4-D81F-C106-B7B2A82C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66FF-CFE3-71BD-11CC-C98D843B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6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D3FF-F73C-CF00-F41D-A3060A58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DCED-14AE-3868-18C3-E8D898D0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446D-899F-6283-76A7-011259D0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C43A-8935-5F0A-CEF9-077CA6C5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C284-F752-05CB-A363-F86D195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362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3615-852A-1BB8-9FE2-F6A9F10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8B09-F6BA-BBF6-BF8D-934A1AB3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2943-D690-593A-439C-0E8FFB5E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5EC8-1E3F-A1C6-D65F-CD5B4614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7B5C-FAC6-F4A5-8985-F25C8DF6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417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AB5F-EA7A-DD36-FF65-9844FB98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EE7C-C578-8862-0F2C-E04060271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56A34-1A96-EDE0-67A5-569DDC70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BD90-CFD5-A6BD-F32A-A567D379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7D57-A0E8-CA6A-B54D-E8E0249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FE991-2604-2711-9831-A1854106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890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B0E-847F-051C-2F61-0B2194E8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CB40-2D15-4C0A-30C2-6C5958F8E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C84-80F8-5A18-FC94-D07F20C7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64290-0A73-3493-4EEC-56666B6BC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2F0FF-A0D9-F0BE-88D1-4E65F682C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BA13C-2A95-5573-CB60-955C1AD5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858A7-5BFB-2FB7-20F8-A5CC3DB3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AF873-29EA-7274-ADFD-E3A56FF3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59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2B38-B444-DFA7-F4E0-CAA7511F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A0678-9407-ABAD-3077-DF32188F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6AFD9-8E0F-30AE-B826-91089159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5C98C-3F5A-DB66-0EA5-C90F1E10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82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321DC-AE6D-275A-0DAA-452DA4BE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DE09F-DADB-3B74-CEAF-AA18B110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22949-12AC-9BC3-83B6-E4822CD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767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2ACF-4442-3378-A6F9-7038E8DD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1349-011B-F34F-522F-381E6456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6042D-9449-8918-7F78-D1AF75C10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B466F-C4D9-EFA5-74CD-27CAF63E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03597-6ABB-E648-AACF-CBF11D77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A668D-5A78-D68D-5BE3-187D9D70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885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E7B-B3B5-CFDF-1A10-BEA55E3A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EA8AB-B3C8-290C-1DA0-F8336A65D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1E98A-000D-D64C-0976-96FCD2E8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E3DD7-0822-C66C-F6CF-5EE147D6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1FE2-4483-7561-7A14-3FCABC4B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11308-8AC2-FFED-5FCD-94290778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797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44C1-6DC8-D396-F775-175EAF43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B605-A9D0-87E6-1590-BA58E720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2DCDA-6197-4204-9CE8-1DA2B03EF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2DCD-933D-445D-A5F8-7F9F89766C6D}" type="datetimeFigureOut">
              <a:rPr lang="en-PH" smtClean="0"/>
              <a:t>16/07/2022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3016-222B-AEDD-AF38-7CC2C80AF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F26A-E05A-5594-C2EB-C7080BFE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B001-3E4A-4A7A-B538-A11717EB32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92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1A5F3E6-8FF7-6A45-6868-4F6A597D8820}"/>
              </a:ext>
            </a:extLst>
          </p:cNvPr>
          <p:cNvSpPr/>
          <p:nvPr/>
        </p:nvSpPr>
        <p:spPr>
          <a:xfrm>
            <a:off x="3672136" y="1176020"/>
            <a:ext cx="4847729" cy="4505960"/>
          </a:xfrm>
          <a:prstGeom prst="ellipse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A95C-12AB-A021-4B40-A62CC1BD87D4}"/>
              </a:ext>
            </a:extLst>
          </p:cNvPr>
          <p:cNvSpPr txBox="1"/>
          <p:nvPr/>
        </p:nvSpPr>
        <p:spPr>
          <a:xfrm>
            <a:off x="2543176" y="2240429"/>
            <a:ext cx="7105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SCIENCE BOOTCAMP</a:t>
            </a:r>
            <a:endParaRPr lang="en-PH" sz="60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2126-FDAA-561F-078A-289F580EAE47}"/>
              </a:ext>
            </a:extLst>
          </p:cNvPr>
          <p:cNvSpPr txBox="1"/>
          <p:nvPr/>
        </p:nvSpPr>
        <p:spPr>
          <a:xfrm>
            <a:off x="2543176" y="4278779"/>
            <a:ext cx="710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3: Getting started with Data Science Coding</a:t>
            </a:r>
            <a:endParaRPr lang="en-PH" sz="16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7D0F9-FAF2-03E1-BCAA-8BCBC38BEA4C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4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1A5F3E6-8FF7-6A45-6868-4F6A597D8820}"/>
              </a:ext>
            </a:extLst>
          </p:cNvPr>
          <p:cNvSpPr/>
          <p:nvPr/>
        </p:nvSpPr>
        <p:spPr>
          <a:xfrm>
            <a:off x="3672136" y="1176020"/>
            <a:ext cx="4847729" cy="4505960"/>
          </a:xfrm>
          <a:prstGeom prst="ellipse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7A95C-12AB-A021-4B40-A62CC1BD87D4}"/>
              </a:ext>
            </a:extLst>
          </p:cNvPr>
          <p:cNvSpPr txBox="1"/>
          <p:nvPr/>
        </p:nvSpPr>
        <p:spPr>
          <a:xfrm>
            <a:off x="2543176" y="2240429"/>
            <a:ext cx="7105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SCIENCE BOOTCAMP</a:t>
            </a:r>
            <a:endParaRPr lang="en-PH" sz="60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72126-FDAA-561F-078A-289F580EAE47}"/>
              </a:ext>
            </a:extLst>
          </p:cNvPr>
          <p:cNvSpPr txBox="1"/>
          <p:nvPr/>
        </p:nvSpPr>
        <p:spPr>
          <a:xfrm>
            <a:off x="2543176" y="4278779"/>
            <a:ext cx="710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3: Getting started with Data Science Coding</a:t>
            </a:r>
            <a:endParaRPr lang="en-PH" sz="16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7D0F9-FAF2-03E1-BCAA-8BCBC38BEA4C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0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430173-5C21-3B92-7BDA-8A3681FDA6C8}"/>
              </a:ext>
            </a:extLst>
          </p:cNvPr>
          <p:cNvSpPr/>
          <p:nvPr/>
        </p:nvSpPr>
        <p:spPr>
          <a:xfrm>
            <a:off x="0" y="485775"/>
            <a:ext cx="8039100" cy="13144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FE-4E91-3C23-B1A7-F03C2460F283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E4F1-0410-0688-8D20-EAF8CC2FCEDF}"/>
              </a:ext>
            </a:extLst>
          </p:cNvPr>
          <p:cNvSpPr txBox="1"/>
          <p:nvPr/>
        </p:nvSpPr>
        <p:spPr>
          <a:xfrm>
            <a:off x="942974" y="2130594"/>
            <a:ext cx="1044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MACHINE LEARNING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GETTING STARTED WITH DS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E67F-D9AD-096F-9FCA-EF4947676E9F}"/>
              </a:ext>
            </a:extLst>
          </p:cNvPr>
          <p:cNvSpPr txBox="1"/>
          <p:nvPr/>
        </p:nvSpPr>
        <p:spPr>
          <a:xfrm>
            <a:off x="914401" y="716429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3 OUTLINE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2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430173-5C21-3B92-7BDA-8A3681FDA6C8}"/>
              </a:ext>
            </a:extLst>
          </p:cNvPr>
          <p:cNvSpPr/>
          <p:nvPr/>
        </p:nvSpPr>
        <p:spPr>
          <a:xfrm>
            <a:off x="0" y="485775"/>
            <a:ext cx="8039100" cy="13144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FE-4E91-3C23-B1A7-F03C2460F283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E4F1-0410-0688-8D20-EAF8CC2FCEDF}"/>
              </a:ext>
            </a:extLst>
          </p:cNvPr>
          <p:cNvSpPr txBox="1"/>
          <p:nvPr/>
        </p:nvSpPr>
        <p:spPr>
          <a:xfrm>
            <a:off x="942974" y="2130594"/>
            <a:ext cx="1044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DF5BB6"/>
                </a:solidFill>
                <a:latin typeface="Graphik Bold" panose="020B0803030202060203" pitchFamily="34" charset="0"/>
              </a:rPr>
              <a:t>MACHINE LEARNING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Graphik Bold" panose="020B0803030202060203" pitchFamily="34" charset="0"/>
              </a:rPr>
              <a:t>GETTING STARTED WITH DS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E67F-D9AD-096F-9FCA-EF4947676E9F}"/>
              </a:ext>
            </a:extLst>
          </p:cNvPr>
          <p:cNvSpPr txBox="1"/>
          <p:nvPr/>
        </p:nvSpPr>
        <p:spPr>
          <a:xfrm>
            <a:off x="914401" y="716429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3 OUTLINE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2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68BA18-00FF-88CB-59AA-097437AAF247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A0561-F26F-F6F8-4F07-1BAF7DFBC7BA}"/>
              </a:ext>
            </a:extLst>
          </p:cNvPr>
          <p:cNvSpPr txBox="1"/>
          <p:nvPr/>
        </p:nvSpPr>
        <p:spPr>
          <a:xfrm>
            <a:off x="1933208" y="503767"/>
            <a:ext cx="838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MACHINE LEARNING PROCESS</a:t>
            </a:r>
            <a:endParaRPr lang="en-PH" sz="36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pic>
        <p:nvPicPr>
          <p:cNvPr id="1026" name="Picture 2" descr="Cool Animated Retro And Funny Computer Gifs">
            <a:extLst>
              <a:ext uri="{FF2B5EF4-FFF2-40B4-BE49-F238E27FC236}">
                <a16:creationId xmlns:a16="http://schemas.microsoft.com/office/drawing/2014/main" id="{DF4F4722-E646-875A-4844-8707BEC3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71713"/>
            <a:ext cx="4762500" cy="34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39D0C0-C660-F43F-58A4-53299AC018FC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1CD34-6900-129F-9D1F-16E4ACD9B349}"/>
              </a:ext>
            </a:extLst>
          </p:cNvPr>
          <p:cNvSpPr txBox="1"/>
          <p:nvPr/>
        </p:nvSpPr>
        <p:spPr>
          <a:xfrm>
            <a:off x="5800724" y="6426369"/>
            <a:ext cx="570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Google Images: Machine Language</a:t>
            </a:r>
            <a:endParaRPr lang="en-PH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F3634-A518-E6AD-449B-3E888BD3B4D2}"/>
              </a:ext>
            </a:extLst>
          </p:cNvPr>
          <p:cNvSpPr txBox="1"/>
          <p:nvPr/>
        </p:nvSpPr>
        <p:spPr>
          <a:xfrm>
            <a:off x="5553075" y="2178219"/>
            <a:ext cx="5848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raphik Bold" panose="020B0803030202060203" pitchFamily="34" charset="0"/>
              </a:rPr>
              <a:t>REMEMBER!!</a:t>
            </a:r>
          </a:p>
          <a:p>
            <a:endParaRPr lang="en-US" sz="3600" b="1" dirty="0">
              <a:latin typeface="Graphik Bold" panose="020B0803030202060203" pitchFamily="34" charset="0"/>
            </a:endParaRPr>
          </a:p>
          <a:p>
            <a:r>
              <a:rPr lang="en-US" sz="3600" b="1" dirty="0">
                <a:latin typeface="Graphik Bold" panose="020B0803030202060203" pitchFamily="34" charset="0"/>
              </a:rPr>
              <a:t>A computer can only understand </a:t>
            </a:r>
            <a:r>
              <a:rPr lang="en-US" sz="3600" b="1" dirty="0">
                <a:solidFill>
                  <a:srgbClr val="DF5BB6"/>
                </a:solidFill>
                <a:latin typeface="Graphik Bold" panose="020B0803030202060203" pitchFamily="34" charset="0"/>
              </a:rPr>
              <a:t>1s </a:t>
            </a:r>
            <a:r>
              <a:rPr lang="en-US" sz="3600" b="1" dirty="0">
                <a:latin typeface="Graphik Bold" panose="020B0803030202060203" pitchFamily="34" charset="0"/>
              </a:rPr>
              <a:t>and </a:t>
            </a:r>
            <a:r>
              <a:rPr lang="en-US" sz="3600" b="1" dirty="0">
                <a:solidFill>
                  <a:srgbClr val="DF5BB6"/>
                </a:solidFill>
                <a:latin typeface="Graphik Bold" panose="020B0803030202060203" pitchFamily="34" charset="0"/>
              </a:rPr>
              <a:t>0s</a:t>
            </a:r>
          </a:p>
        </p:txBody>
      </p:sp>
    </p:spTree>
    <p:extLst>
      <p:ext uri="{BB962C8B-B14F-4D97-AF65-F5344CB8AC3E}">
        <p14:creationId xmlns:p14="http://schemas.microsoft.com/office/powerpoint/2010/main" val="112600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47AE85B-A189-B1E1-6893-0F24B65B4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6111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FAC206-203D-D41D-E539-EED1080A8D06}"/>
              </a:ext>
            </a:extLst>
          </p:cNvPr>
          <p:cNvSpPr txBox="1"/>
          <p:nvPr/>
        </p:nvSpPr>
        <p:spPr>
          <a:xfrm>
            <a:off x="4513580" y="2644169"/>
            <a:ext cx="3164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lack" panose="020B0A03030202060203" pitchFamily="34" charset="0"/>
              </a:rPr>
              <a:t>DATA SCIENCE</a:t>
            </a: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lack" panose="020B0A03030202060203" pitchFamily="34" charset="0"/>
              </a:rPr>
              <a:t>LIFE 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1CB1D-79BB-203A-4139-4F56E5D2BBC1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8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CD168B-08E7-A615-799B-3198E809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298772"/>
            <a:ext cx="11391900" cy="34351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6F3E15-E845-09ED-AF02-9A879AE8FE58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EC450-73F0-0CEC-E73E-FC9741C8A483}"/>
              </a:ext>
            </a:extLst>
          </p:cNvPr>
          <p:cNvSpPr txBox="1"/>
          <p:nvPr/>
        </p:nvSpPr>
        <p:spPr>
          <a:xfrm>
            <a:off x="1933208" y="503767"/>
            <a:ext cx="838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MACHINE LEARNING PROCESS</a:t>
            </a:r>
            <a:endParaRPr lang="en-PH" sz="3600" dirty="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72D2-BF25-940E-8384-17F97270D89D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E7B41-DDCC-15D3-17B3-1A056B39F863}"/>
              </a:ext>
            </a:extLst>
          </p:cNvPr>
          <p:cNvSpPr txBox="1"/>
          <p:nvPr/>
        </p:nvSpPr>
        <p:spPr>
          <a:xfrm>
            <a:off x="6276974" y="6426369"/>
            <a:ext cx="5705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Google Images: Machine Learning Process</a:t>
            </a:r>
            <a:endParaRPr lang="en-PH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9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430173-5C21-3B92-7BDA-8A3681FDA6C8}"/>
              </a:ext>
            </a:extLst>
          </p:cNvPr>
          <p:cNvSpPr/>
          <p:nvPr/>
        </p:nvSpPr>
        <p:spPr>
          <a:xfrm>
            <a:off x="0" y="485775"/>
            <a:ext cx="8039100" cy="1314450"/>
          </a:xfrm>
          <a:prstGeom prst="rect">
            <a:avLst/>
          </a:prstGeom>
          <a:solidFill>
            <a:srgbClr val="EC9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FE-4E91-3C23-B1A7-F03C2460F283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E4F1-0410-0688-8D20-EAF8CC2FCEDF}"/>
              </a:ext>
            </a:extLst>
          </p:cNvPr>
          <p:cNvSpPr txBox="1"/>
          <p:nvPr/>
        </p:nvSpPr>
        <p:spPr>
          <a:xfrm>
            <a:off x="942974" y="2130594"/>
            <a:ext cx="10448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Graphik Bold" panose="020B0803030202060203" pitchFamily="34" charset="0"/>
              </a:rPr>
              <a:t>MACHINE LEARNING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DF5BB6"/>
                </a:solidFill>
                <a:latin typeface="Graphik Bold" panose="020B0803030202060203" pitchFamily="34" charset="0"/>
              </a:rPr>
              <a:t>GETTING STARTED WITH DS 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CE67F-D9AD-096F-9FCA-EF4947676E9F}"/>
              </a:ext>
            </a:extLst>
          </p:cNvPr>
          <p:cNvSpPr txBox="1"/>
          <p:nvPr/>
        </p:nvSpPr>
        <p:spPr>
          <a:xfrm>
            <a:off x="914401" y="716429"/>
            <a:ext cx="710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SESSION 3 OUTLINE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6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5F81FE-4E91-3C23-B1A7-F03C2460F283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C136C-660D-6ACE-2583-FA9DACBF588D}"/>
              </a:ext>
            </a:extLst>
          </p:cNvPr>
          <p:cNvSpPr txBox="1"/>
          <p:nvPr/>
        </p:nvSpPr>
        <p:spPr>
          <a:xfrm>
            <a:off x="1619251" y="2921169"/>
            <a:ext cx="942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DATA SCIENCE CODINGS!!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9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DD815-EB62-727B-296F-9A079117931F}"/>
              </a:ext>
            </a:extLst>
          </p:cNvPr>
          <p:cNvSpPr txBox="1"/>
          <p:nvPr/>
        </p:nvSpPr>
        <p:spPr>
          <a:xfrm>
            <a:off x="1619251" y="2921169"/>
            <a:ext cx="9420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Bold" panose="020B0803030202060203" pitchFamily="34" charset="0"/>
              </a:rPr>
              <a:t>CARE AND SHARE!</a:t>
            </a:r>
            <a:endParaRPr lang="en-PH" sz="4800" b="1" dirty="0">
              <a:solidFill>
                <a:schemeClr val="tx1">
                  <a:lumMod val="75000"/>
                  <a:lumOff val="25000"/>
                </a:schemeClr>
              </a:solidFill>
              <a:latin typeface="Graphik Bold" panose="020B080303020206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B3177-4C0A-D563-F657-8583DA76E76F}"/>
              </a:ext>
            </a:extLst>
          </p:cNvPr>
          <p:cNvSpPr txBox="1"/>
          <p:nvPr/>
        </p:nvSpPr>
        <p:spPr>
          <a:xfrm>
            <a:off x="92869" y="6558290"/>
            <a:ext cx="7586662" cy="2616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Copyright © 2020 Exceed Philippines. All rights reserved</a:t>
            </a:r>
            <a:endParaRPr lang="en-PH" sz="1100" b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2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200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Graphik Black</vt:lpstr>
      <vt:lpstr>Graphik Bold</vt:lpstr>
      <vt:lpstr>Graphik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Aries Jayvee Ganzon</dc:creator>
  <cp:lastModifiedBy>Aries Jayvee Ganzon</cp:lastModifiedBy>
  <cp:revision>18</cp:revision>
  <dcterms:created xsi:type="dcterms:W3CDTF">2022-06-18T02:01:59Z</dcterms:created>
  <dcterms:modified xsi:type="dcterms:W3CDTF">2022-07-16T01:27:39Z</dcterms:modified>
</cp:coreProperties>
</file>