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7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0"/>
    <p:restoredTop sz="94725"/>
  </p:normalViewPr>
  <p:slideViewPr>
    <p:cSldViewPr snapToGrid="0" snapToObjects="1">
      <p:cViewPr varScale="1">
        <p:scale>
          <a:sx n="190" d="100"/>
          <a:sy n="190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039112-6445-694D-B3C6-72D22363E6ED}" type="datetimeFigureOut">
              <a:rPr lang="en-US" altLang="en-US"/>
              <a:pPr/>
              <a:t>11/27/17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38982D-F5E9-294E-B60E-10A0707A6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25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F500768E-8AD8-BB49-9551-28D58837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55781F59-98B6-F642-BB2B-D1509E3C6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408E5F1-8E47-9945-9417-7257860A1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E0A8BDB-F3DE-0E4F-9DF3-6B03CD1BD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8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247A2F0D-BD4A-7C4A-9E00-1B4CE0A57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8194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80958.156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(~22.5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30723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2770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</a:t>
            </a: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737373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0243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(V,E)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2291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4339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DFS-like 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queue.add(model); 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cur_best ← lower_bound_algo(model)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model ← queue.pop(0)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model ← add_odd_cuts(model)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If model.obj &gt; cur_best: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	cur_best ← model.obj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ElseIf model.obj ≤ cur_best: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m1, m2 ← branch_and_bound(model)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queue.add(m1)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queue.add(m2)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89719" y="1439863"/>
            <a:ext cx="60007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[ ]</a:t>
            </a:r>
            <a:endParaRPr lang="en-US" alt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False</a:t>
            </a:r>
            <a:endParaRPr lang="en-US" alt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pic>
        <p:nvPicPr>
          <p:cNvPr id="24579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70" y="3569159"/>
            <a:ext cx="1480930" cy="14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74"/>
              <p:cNvSpPr txBox="1">
                <a:spLocks/>
              </p:cNvSpPr>
              <p:nvPr/>
            </p:nvSpPr>
            <p:spPr bwMode="auto">
              <a:xfrm>
                <a:off x="400050" y="965200"/>
                <a:ext cx="8591550" cy="3894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 marL="457200" indent="-3810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1pPr>
                <a:lvl2pPr marL="742950" indent="-28575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Build </a:t>
                </a:r>
                <a:r>
                  <a:rPr lang="en-US" altLang="en-US" sz="2400" dirty="0" err="1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pseudograph</a:t>
                </a: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 G’ as in proof for finding shortest odd paths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Run Dijkstra’s to find shortest path from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𝑣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𝑡𝑜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 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212121"/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  <a:sym typeface="Roboto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212121"/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  <a:sym typeface="Roboto" charset="0"/>
                          </a:rPr>
                          <m:t>𝑣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rgbClr val="212121"/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  <a:sym typeface="Roboto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∀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𝑣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∈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𝐺</m:t>
                    </m:r>
                  </m:oMath>
                </a14:m>
                <a:endParaRPr lang="en-US" altLang="en-US" sz="2400" b="1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Isolate odd cycle and add as cut constraint if not already added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Re-optimize with added constraints and with new edge weights, </a:t>
                </a: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update G’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Continue until no more valid cuts can be added or the	    model is solved to </a:t>
                </a: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an integer solution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</p:txBody>
          </p:sp>
        </mc:Choice>
        <mc:Fallback>
          <p:sp>
            <p:nvSpPr>
              <p:cNvPr id="5" name="Shap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50" y="965200"/>
                <a:ext cx="8591550" cy="3894138"/>
              </a:xfrm>
              <a:prstGeom prst="rect">
                <a:avLst/>
              </a:prstGeom>
              <a:blipFill rotWithShape="0">
                <a:blip r:embed="rId4"/>
                <a:stretch>
                  <a:fillRect l="-71" r="-781" b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493</Words>
  <Application>Microsoft Macintosh PowerPoint</Application>
  <PresentationFormat>On-screen Show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Gill Sans</vt:lpstr>
      <vt:lpstr>Roboto</vt:lpstr>
      <vt:lpstr>Arial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44</cp:revision>
  <dcterms:modified xsi:type="dcterms:W3CDTF">2017-11-27T19:29:02Z</dcterms:modified>
</cp:coreProperties>
</file>