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38C76-77E4-4D43-BEA8-EFFF0688F9C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2C6F93-1FCC-4CF7-BADE-E3CBC38F75BA}">
      <dgm:prSet/>
      <dgm:spPr/>
      <dgm:t>
        <a:bodyPr/>
        <a:lstStyle/>
        <a:p>
          <a:r>
            <a:rPr lang="en-US"/>
            <a:t>Objective</a:t>
          </a:r>
        </a:p>
      </dgm:t>
    </dgm:pt>
    <dgm:pt modelId="{546C550D-3CDF-46FA-90BE-A6D83F5247AE}" type="parTrans" cxnId="{417931D2-E479-4952-BFD5-FD2796BD5DF2}">
      <dgm:prSet/>
      <dgm:spPr/>
      <dgm:t>
        <a:bodyPr/>
        <a:lstStyle/>
        <a:p>
          <a:endParaRPr lang="en-US"/>
        </a:p>
      </dgm:t>
    </dgm:pt>
    <dgm:pt modelId="{3AE11A9B-68FD-4542-BFDE-B3F7928F171F}" type="sibTrans" cxnId="{417931D2-E479-4952-BFD5-FD2796BD5DF2}">
      <dgm:prSet/>
      <dgm:spPr/>
      <dgm:t>
        <a:bodyPr/>
        <a:lstStyle/>
        <a:p>
          <a:endParaRPr lang="en-US"/>
        </a:p>
      </dgm:t>
    </dgm:pt>
    <dgm:pt modelId="{286E992C-16E0-4721-8594-6F393D456AA9}">
      <dgm:prSet/>
      <dgm:spPr/>
      <dgm:t>
        <a:bodyPr/>
        <a:lstStyle/>
        <a:p>
          <a:r>
            <a:rPr lang="en-US"/>
            <a:t>Amazon and importance of Online Review</a:t>
          </a:r>
        </a:p>
      </dgm:t>
    </dgm:pt>
    <dgm:pt modelId="{938FAA5E-509B-4FB0-8A79-5D1DF7EE2D35}" type="parTrans" cxnId="{B6494F53-BB11-4E2A-80F5-A024F0F1C6D0}">
      <dgm:prSet/>
      <dgm:spPr/>
      <dgm:t>
        <a:bodyPr/>
        <a:lstStyle/>
        <a:p>
          <a:endParaRPr lang="en-US"/>
        </a:p>
      </dgm:t>
    </dgm:pt>
    <dgm:pt modelId="{E2056CE2-ABCA-4F32-AB35-2B8CBEEDA514}" type="sibTrans" cxnId="{B6494F53-BB11-4E2A-80F5-A024F0F1C6D0}">
      <dgm:prSet/>
      <dgm:spPr/>
      <dgm:t>
        <a:bodyPr/>
        <a:lstStyle/>
        <a:p>
          <a:endParaRPr lang="en-US"/>
        </a:p>
      </dgm:t>
    </dgm:pt>
    <dgm:pt modelId="{FEE3182F-52D5-4D7F-8248-BF34F1E0FE60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E2D03355-77CE-4E0F-BC00-1F9B640C10ED}" type="parTrans" cxnId="{2BE490C0-5187-4B3E-A728-5829F8D87C09}">
      <dgm:prSet/>
      <dgm:spPr/>
      <dgm:t>
        <a:bodyPr/>
        <a:lstStyle/>
        <a:p>
          <a:endParaRPr lang="en-US"/>
        </a:p>
      </dgm:t>
    </dgm:pt>
    <dgm:pt modelId="{AB7079AC-4E0A-4E78-BEC0-C23FB468F99B}" type="sibTrans" cxnId="{2BE490C0-5187-4B3E-A728-5829F8D87C09}">
      <dgm:prSet/>
      <dgm:spPr/>
      <dgm:t>
        <a:bodyPr/>
        <a:lstStyle/>
        <a:p>
          <a:endParaRPr lang="en-US"/>
        </a:p>
      </dgm:t>
    </dgm:pt>
    <dgm:pt modelId="{A5F3BED7-51DF-46D6-B331-093A49005B7D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D26C5DFC-50B6-4FE7-B3A2-384F8571E8C9}" type="parTrans" cxnId="{0420DD79-1E8C-4B92-AFEA-F5E12FBD27DF}">
      <dgm:prSet/>
      <dgm:spPr/>
      <dgm:t>
        <a:bodyPr/>
        <a:lstStyle/>
        <a:p>
          <a:endParaRPr lang="en-US"/>
        </a:p>
      </dgm:t>
    </dgm:pt>
    <dgm:pt modelId="{620A4D46-DF37-48B4-88E1-B31D9AF26FC5}" type="sibTrans" cxnId="{0420DD79-1E8C-4B92-AFEA-F5E12FBD27DF}">
      <dgm:prSet/>
      <dgm:spPr/>
      <dgm:t>
        <a:bodyPr/>
        <a:lstStyle/>
        <a:p>
          <a:endParaRPr lang="en-US"/>
        </a:p>
      </dgm:t>
    </dgm:pt>
    <dgm:pt modelId="{BE99B67E-1B68-4374-BBE8-A2525EFCEE27}">
      <dgm:prSet/>
      <dgm:spPr/>
      <dgm:t>
        <a:bodyPr/>
        <a:lstStyle/>
        <a:p>
          <a:r>
            <a:rPr lang="en-US"/>
            <a:t>Exploratory Analysis</a:t>
          </a:r>
        </a:p>
      </dgm:t>
    </dgm:pt>
    <dgm:pt modelId="{8564ED70-564E-436A-B34B-4A7166540F1C}" type="parTrans" cxnId="{6E216EB9-27E9-468A-A76B-6B5191FA669D}">
      <dgm:prSet/>
      <dgm:spPr/>
      <dgm:t>
        <a:bodyPr/>
        <a:lstStyle/>
        <a:p>
          <a:endParaRPr lang="en-US"/>
        </a:p>
      </dgm:t>
    </dgm:pt>
    <dgm:pt modelId="{BAAFE96D-6C15-483E-970B-7A595DB6F1A4}" type="sibTrans" cxnId="{6E216EB9-27E9-468A-A76B-6B5191FA669D}">
      <dgm:prSet/>
      <dgm:spPr/>
      <dgm:t>
        <a:bodyPr/>
        <a:lstStyle/>
        <a:p>
          <a:endParaRPr lang="en-US"/>
        </a:p>
      </dgm:t>
    </dgm:pt>
    <dgm:pt modelId="{0EA6FD73-2AF1-411D-9FB0-7E720CD654E2}">
      <dgm:prSet/>
      <dgm:spPr/>
      <dgm:t>
        <a:bodyPr/>
        <a:lstStyle/>
        <a:p>
          <a:r>
            <a:rPr lang="en-US"/>
            <a:t>Approach</a:t>
          </a:r>
        </a:p>
      </dgm:t>
    </dgm:pt>
    <dgm:pt modelId="{71DCEC3B-4C8B-4066-9EB7-995E73B40E2F}" type="parTrans" cxnId="{1DF3C12B-36E4-4ADE-9BB7-596F4E40F197}">
      <dgm:prSet/>
      <dgm:spPr/>
      <dgm:t>
        <a:bodyPr/>
        <a:lstStyle/>
        <a:p>
          <a:endParaRPr lang="en-US"/>
        </a:p>
      </dgm:t>
    </dgm:pt>
    <dgm:pt modelId="{AF7FDF3F-2AC8-4C28-9F3A-43001BC605DA}" type="sibTrans" cxnId="{1DF3C12B-36E4-4ADE-9BB7-596F4E40F197}">
      <dgm:prSet/>
      <dgm:spPr/>
      <dgm:t>
        <a:bodyPr/>
        <a:lstStyle/>
        <a:p>
          <a:endParaRPr lang="en-US"/>
        </a:p>
      </dgm:t>
    </dgm:pt>
    <dgm:pt modelId="{6CB45685-9C19-440D-8D26-F32603161E02}">
      <dgm:prSet/>
      <dgm:spPr/>
      <dgm:t>
        <a:bodyPr/>
        <a:lstStyle/>
        <a:p>
          <a:r>
            <a:rPr lang="en-US"/>
            <a:t>Model : Naïve Bayes(Sentiment Analysis)</a:t>
          </a:r>
        </a:p>
      </dgm:t>
    </dgm:pt>
    <dgm:pt modelId="{915DFDD7-5696-477A-88D2-A393073FC67D}" type="parTrans" cxnId="{DEA06948-214D-445F-9D78-858C75C17606}">
      <dgm:prSet/>
      <dgm:spPr/>
      <dgm:t>
        <a:bodyPr/>
        <a:lstStyle/>
        <a:p>
          <a:endParaRPr lang="en-US"/>
        </a:p>
      </dgm:t>
    </dgm:pt>
    <dgm:pt modelId="{0B5555F9-6E69-4D6F-86F2-45201215F629}" type="sibTrans" cxnId="{DEA06948-214D-445F-9D78-858C75C17606}">
      <dgm:prSet/>
      <dgm:spPr/>
      <dgm:t>
        <a:bodyPr/>
        <a:lstStyle/>
        <a:p>
          <a:endParaRPr lang="en-US"/>
        </a:p>
      </dgm:t>
    </dgm:pt>
    <dgm:pt modelId="{849BD357-B7E5-448A-B018-3C90E5C91112}">
      <dgm:prSet/>
      <dgm:spPr/>
      <dgm:t>
        <a:bodyPr/>
        <a:lstStyle/>
        <a:p>
          <a:r>
            <a:rPr lang="en-US"/>
            <a:t>Model: Logistic Regression(helpfulness of votes)</a:t>
          </a:r>
        </a:p>
      </dgm:t>
    </dgm:pt>
    <dgm:pt modelId="{C2370ADE-4387-4223-9071-6B49A32FCEB1}" type="parTrans" cxnId="{A9A04754-6AB8-49CC-8F14-50046915BD9A}">
      <dgm:prSet/>
      <dgm:spPr/>
      <dgm:t>
        <a:bodyPr/>
        <a:lstStyle/>
        <a:p>
          <a:endParaRPr lang="en-US"/>
        </a:p>
      </dgm:t>
    </dgm:pt>
    <dgm:pt modelId="{265EBDC5-D0F8-4675-B19C-8A5510422922}" type="sibTrans" cxnId="{A9A04754-6AB8-49CC-8F14-50046915BD9A}">
      <dgm:prSet/>
      <dgm:spPr/>
      <dgm:t>
        <a:bodyPr/>
        <a:lstStyle/>
        <a:p>
          <a:endParaRPr lang="en-US"/>
        </a:p>
      </dgm:t>
    </dgm:pt>
    <dgm:pt modelId="{AB2494F7-FEDC-45AB-89A5-C9C0F8F1A6B0}">
      <dgm:prSet/>
      <dgm:spPr/>
      <dgm:t>
        <a:bodyPr/>
        <a:lstStyle/>
        <a:p>
          <a:r>
            <a:rPr lang="en-US"/>
            <a:t>Conclusion and Accuracy</a:t>
          </a:r>
        </a:p>
      </dgm:t>
    </dgm:pt>
    <dgm:pt modelId="{5125730A-780F-4495-83B4-883C91157399}" type="parTrans" cxnId="{1AAE2674-0F5B-45C5-9412-6D652447BB41}">
      <dgm:prSet/>
      <dgm:spPr/>
      <dgm:t>
        <a:bodyPr/>
        <a:lstStyle/>
        <a:p>
          <a:endParaRPr lang="en-US"/>
        </a:p>
      </dgm:t>
    </dgm:pt>
    <dgm:pt modelId="{FF74F4B5-52D6-4FB3-A107-4869471732A1}" type="sibTrans" cxnId="{1AAE2674-0F5B-45C5-9412-6D652447BB41}">
      <dgm:prSet/>
      <dgm:spPr/>
      <dgm:t>
        <a:bodyPr/>
        <a:lstStyle/>
        <a:p>
          <a:endParaRPr lang="en-US"/>
        </a:p>
      </dgm:t>
    </dgm:pt>
    <dgm:pt modelId="{466D8D2C-234A-44B6-A128-367E7AD97467}" type="pres">
      <dgm:prSet presAssocID="{C8C38C76-77E4-4D43-BEA8-EFFF0688F9CF}" presName="vert0" presStyleCnt="0">
        <dgm:presLayoutVars>
          <dgm:dir/>
          <dgm:animOne val="branch"/>
          <dgm:animLvl val="lvl"/>
        </dgm:presLayoutVars>
      </dgm:prSet>
      <dgm:spPr/>
    </dgm:pt>
    <dgm:pt modelId="{50F8A10B-D34E-45DE-9299-3584C899D8FD}" type="pres">
      <dgm:prSet presAssocID="{662C6F93-1FCC-4CF7-BADE-E3CBC38F75BA}" presName="thickLine" presStyleLbl="alignNode1" presStyleIdx="0" presStyleCnt="9"/>
      <dgm:spPr/>
    </dgm:pt>
    <dgm:pt modelId="{6F1714A6-0CF9-4C8D-8402-17957583114B}" type="pres">
      <dgm:prSet presAssocID="{662C6F93-1FCC-4CF7-BADE-E3CBC38F75BA}" presName="horz1" presStyleCnt="0"/>
      <dgm:spPr/>
    </dgm:pt>
    <dgm:pt modelId="{AA5F4819-7218-49CE-8B1C-B405703E2E91}" type="pres">
      <dgm:prSet presAssocID="{662C6F93-1FCC-4CF7-BADE-E3CBC38F75BA}" presName="tx1" presStyleLbl="revTx" presStyleIdx="0" presStyleCnt="9"/>
      <dgm:spPr/>
    </dgm:pt>
    <dgm:pt modelId="{81DA10AE-010B-4235-BA8F-DAA9087587B2}" type="pres">
      <dgm:prSet presAssocID="{662C6F93-1FCC-4CF7-BADE-E3CBC38F75BA}" presName="vert1" presStyleCnt="0"/>
      <dgm:spPr/>
    </dgm:pt>
    <dgm:pt modelId="{5724ACA4-5AA7-4641-96E0-F79312340871}" type="pres">
      <dgm:prSet presAssocID="{286E992C-16E0-4721-8594-6F393D456AA9}" presName="thickLine" presStyleLbl="alignNode1" presStyleIdx="1" presStyleCnt="9"/>
      <dgm:spPr/>
    </dgm:pt>
    <dgm:pt modelId="{68DF817D-7ECD-4E2F-91B6-9B4C62226F88}" type="pres">
      <dgm:prSet presAssocID="{286E992C-16E0-4721-8594-6F393D456AA9}" presName="horz1" presStyleCnt="0"/>
      <dgm:spPr/>
    </dgm:pt>
    <dgm:pt modelId="{2F53ACF6-FF83-4726-BB28-9C3DC0826131}" type="pres">
      <dgm:prSet presAssocID="{286E992C-16E0-4721-8594-6F393D456AA9}" presName="tx1" presStyleLbl="revTx" presStyleIdx="1" presStyleCnt="9"/>
      <dgm:spPr/>
    </dgm:pt>
    <dgm:pt modelId="{DFD26FDA-D493-468E-AE02-0BCC015ADB8B}" type="pres">
      <dgm:prSet presAssocID="{286E992C-16E0-4721-8594-6F393D456AA9}" presName="vert1" presStyleCnt="0"/>
      <dgm:spPr/>
    </dgm:pt>
    <dgm:pt modelId="{EB11D34B-D218-4B75-BA2A-677ABEE84A2D}" type="pres">
      <dgm:prSet presAssocID="{FEE3182F-52D5-4D7F-8248-BF34F1E0FE60}" presName="thickLine" presStyleLbl="alignNode1" presStyleIdx="2" presStyleCnt="9"/>
      <dgm:spPr/>
    </dgm:pt>
    <dgm:pt modelId="{F7F0A974-B94B-476D-95F8-DFF2184EEA77}" type="pres">
      <dgm:prSet presAssocID="{FEE3182F-52D5-4D7F-8248-BF34F1E0FE60}" presName="horz1" presStyleCnt="0"/>
      <dgm:spPr/>
    </dgm:pt>
    <dgm:pt modelId="{71EBA0DB-AE35-481E-828E-9F77FC94CC5D}" type="pres">
      <dgm:prSet presAssocID="{FEE3182F-52D5-4D7F-8248-BF34F1E0FE60}" presName="tx1" presStyleLbl="revTx" presStyleIdx="2" presStyleCnt="9"/>
      <dgm:spPr/>
    </dgm:pt>
    <dgm:pt modelId="{B9392270-1F14-4D0A-A4FD-679E4E9A97ED}" type="pres">
      <dgm:prSet presAssocID="{FEE3182F-52D5-4D7F-8248-BF34F1E0FE60}" presName="vert1" presStyleCnt="0"/>
      <dgm:spPr/>
    </dgm:pt>
    <dgm:pt modelId="{E55B4CBE-1383-46FA-80EE-D1DF495F16C4}" type="pres">
      <dgm:prSet presAssocID="{A5F3BED7-51DF-46D6-B331-093A49005B7D}" presName="thickLine" presStyleLbl="alignNode1" presStyleIdx="3" presStyleCnt="9"/>
      <dgm:spPr/>
    </dgm:pt>
    <dgm:pt modelId="{46D8B17B-1EE6-4DF6-ACE6-3798EDCF7F78}" type="pres">
      <dgm:prSet presAssocID="{A5F3BED7-51DF-46D6-B331-093A49005B7D}" presName="horz1" presStyleCnt="0"/>
      <dgm:spPr/>
    </dgm:pt>
    <dgm:pt modelId="{AB4DC9EF-4633-4089-B79D-DD3469663058}" type="pres">
      <dgm:prSet presAssocID="{A5F3BED7-51DF-46D6-B331-093A49005B7D}" presName="tx1" presStyleLbl="revTx" presStyleIdx="3" presStyleCnt="9"/>
      <dgm:spPr/>
    </dgm:pt>
    <dgm:pt modelId="{B889D122-3AC0-40AA-9BC5-57B90818F648}" type="pres">
      <dgm:prSet presAssocID="{A5F3BED7-51DF-46D6-B331-093A49005B7D}" presName="vert1" presStyleCnt="0"/>
      <dgm:spPr/>
    </dgm:pt>
    <dgm:pt modelId="{EB3AD01F-8576-4BB8-A34F-2D7922964208}" type="pres">
      <dgm:prSet presAssocID="{BE99B67E-1B68-4374-BBE8-A2525EFCEE27}" presName="thickLine" presStyleLbl="alignNode1" presStyleIdx="4" presStyleCnt="9"/>
      <dgm:spPr/>
    </dgm:pt>
    <dgm:pt modelId="{9F89B360-169F-4CC9-B233-9A5BA2B5E595}" type="pres">
      <dgm:prSet presAssocID="{BE99B67E-1B68-4374-BBE8-A2525EFCEE27}" presName="horz1" presStyleCnt="0"/>
      <dgm:spPr/>
    </dgm:pt>
    <dgm:pt modelId="{2A3A3A1E-4F75-4074-8079-21102EEA864A}" type="pres">
      <dgm:prSet presAssocID="{BE99B67E-1B68-4374-BBE8-A2525EFCEE27}" presName="tx1" presStyleLbl="revTx" presStyleIdx="4" presStyleCnt="9"/>
      <dgm:spPr/>
    </dgm:pt>
    <dgm:pt modelId="{32E87DA5-A936-45D0-BF89-30BC87A3094F}" type="pres">
      <dgm:prSet presAssocID="{BE99B67E-1B68-4374-BBE8-A2525EFCEE27}" presName="vert1" presStyleCnt="0"/>
      <dgm:spPr/>
    </dgm:pt>
    <dgm:pt modelId="{CCF89E31-BD40-4B66-8517-836706A1C007}" type="pres">
      <dgm:prSet presAssocID="{0EA6FD73-2AF1-411D-9FB0-7E720CD654E2}" presName="thickLine" presStyleLbl="alignNode1" presStyleIdx="5" presStyleCnt="9"/>
      <dgm:spPr/>
    </dgm:pt>
    <dgm:pt modelId="{29A51400-3020-4E77-BD62-234D87DAE9AD}" type="pres">
      <dgm:prSet presAssocID="{0EA6FD73-2AF1-411D-9FB0-7E720CD654E2}" presName="horz1" presStyleCnt="0"/>
      <dgm:spPr/>
    </dgm:pt>
    <dgm:pt modelId="{8E7344C7-B4E9-4D4A-9A5F-9C89E6D0CA02}" type="pres">
      <dgm:prSet presAssocID="{0EA6FD73-2AF1-411D-9FB0-7E720CD654E2}" presName="tx1" presStyleLbl="revTx" presStyleIdx="5" presStyleCnt="9"/>
      <dgm:spPr/>
    </dgm:pt>
    <dgm:pt modelId="{427F6575-632F-4294-BCC9-B30AF3137789}" type="pres">
      <dgm:prSet presAssocID="{0EA6FD73-2AF1-411D-9FB0-7E720CD654E2}" presName="vert1" presStyleCnt="0"/>
      <dgm:spPr/>
    </dgm:pt>
    <dgm:pt modelId="{4F093C18-A4FD-4586-A6EE-7CA8F0EA95C7}" type="pres">
      <dgm:prSet presAssocID="{6CB45685-9C19-440D-8D26-F32603161E02}" presName="thickLine" presStyleLbl="alignNode1" presStyleIdx="6" presStyleCnt="9"/>
      <dgm:spPr/>
    </dgm:pt>
    <dgm:pt modelId="{56EAF814-902F-4E1E-8A15-3E1B8F585E45}" type="pres">
      <dgm:prSet presAssocID="{6CB45685-9C19-440D-8D26-F32603161E02}" presName="horz1" presStyleCnt="0"/>
      <dgm:spPr/>
    </dgm:pt>
    <dgm:pt modelId="{935E28B5-E194-4FBE-8F83-2879C3474497}" type="pres">
      <dgm:prSet presAssocID="{6CB45685-9C19-440D-8D26-F32603161E02}" presName="tx1" presStyleLbl="revTx" presStyleIdx="6" presStyleCnt="9"/>
      <dgm:spPr/>
    </dgm:pt>
    <dgm:pt modelId="{4CA16615-8624-41E8-A555-44D1B5468765}" type="pres">
      <dgm:prSet presAssocID="{6CB45685-9C19-440D-8D26-F32603161E02}" presName="vert1" presStyleCnt="0"/>
      <dgm:spPr/>
    </dgm:pt>
    <dgm:pt modelId="{3654B5C7-88C5-4BA0-9945-10F486B8959C}" type="pres">
      <dgm:prSet presAssocID="{849BD357-B7E5-448A-B018-3C90E5C91112}" presName="thickLine" presStyleLbl="alignNode1" presStyleIdx="7" presStyleCnt="9"/>
      <dgm:spPr/>
    </dgm:pt>
    <dgm:pt modelId="{2BA24F13-8296-462B-B869-279DD66EE1DA}" type="pres">
      <dgm:prSet presAssocID="{849BD357-B7E5-448A-B018-3C90E5C91112}" presName="horz1" presStyleCnt="0"/>
      <dgm:spPr/>
    </dgm:pt>
    <dgm:pt modelId="{E1CF3A2D-2B42-47DA-AA75-F64AD49AE3B4}" type="pres">
      <dgm:prSet presAssocID="{849BD357-B7E5-448A-B018-3C90E5C91112}" presName="tx1" presStyleLbl="revTx" presStyleIdx="7" presStyleCnt="9"/>
      <dgm:spPr/>
    </dgm:pt>
    <dgm:pt modelId="{0D8759D9-2836-4FA4-BEF2-CFA5EF61FBF8}" type="pres">
      <dgm:prSet presAssocID="{849BD357-B7E5-448A-B018-3C90E5C91112}" presName="vert1" presStyleCnt="0"/>
      <dgm:spPr/>
    </dgm:pt>
    <dgm:pt modelId="{9A5F0496-80AA-4419-B851-3AFF4C132963}" type="pres">
      <dgm:prSet presAssocID="{AB2494F7-FEDC-45AB-89A5-C9C0F8F1A6B0}" presName="thickLine" presStyleLbl="alignNode1" presStyleIdx="8" presStyleCnt="9"/>
      <dgm:spPr/>
    </dgm:pt>
    <dgm:pt modelId="{C19E85C8-582B-422E-8ED1-D9640A47F121}" type="pres">
      <dgm:prSet presAssocID="{AB2494F7-FEDC-45AB-89A5-C9C0F8F1A6B0}" presName="horz1" presStyleCnt="0"/>
      <dgm:spPr/>
    </dgm:pt>
    <dgm:pt modelId="{BED2010E-CB7A-4C39-B900-0735DDBE9013}" type="pres">
      <dgm:prSet presAssocID="{AB2494F7-FEDC-45AB-89A5-C9C0F8F1A6B0}" presName="tx1" presStyleLbl="revTx" presStyleIdx="8" presStyleCnt="9"/>
      <dgm:spPr/>
    </dgm:pt>
    <dgm:pt modelId="{C29D19F1-10BB-47BB-8DE0-024D9B8BFE6B}" type="pres">
      <dgm:prSet presAssocID="{AB2494F7-FEDC-45AB-89A5-C9C0F8F1A6B0}" presName="vert1" presStyleCnt="0"/>
      <dgm:spPr/>
    </dgm:pt>
  </dgm:ptLst>
  <dgm:cxnLst>
    <dgm:cxn modelId="{9F915012-296D-4BA5-960C-F6360889B0BF}" type="presOf" srcId="{0EA6FD73-2AF1-411D-9FB0-7E720CD654E2}" destId="{8E7344C7-B4E9-4D4A-9A5F-9C89E6D0CA02}" srcOrd="0" destOrd="0" presId="urn:microsoft.com/office/officeart/2008/layout/LinedList"/>
    <dgm:cxn modelId="{C181CF1D-0719-4A1E-9FAA-3EFB6592CD2C}" type="presOf" srcId="{662C6F93-1FCC-4CF7-BADE-E3CBC38F75BA}" destId="{AA5F4819-7218-49CE-8B1C-B405703E2E91}" srcOrd="0" destOrd="0" presId="urn:microsoft.com/office/officeart/2008/layout/LinedList"/>
    <dgm:cxn modelId="{1DF3C12B-36E4-4ADE-9BB7-596F4E40F197}" srcId="{C8C38C76-77E4-4D43-BEA8-EFFF0688F9CF}" destId="{0EA6FD73-2AF1-411D-9FB0-7E720CD654E2}" srcOrd="5" destOrd="0" parTransId="{71DCEC3B-4C8B-4066-9EB7-995E73B40E2F}" sibTransId="{AF7FDF3F-2AC8-4C28-9F3A-43001BC605DA}"/>
    <dgm:cxn modelId="{755E4A2D-7B35-443F-8AC5-A823A8CEA208}" type="presOf" srcId="{BE99B67E-1B68-4374-BBE8-A2525EFCEE27}" destId="{2A3A3A1E-4F75-4074-8079-21102EEA864A}" srcOrd="0" destOrd="0" presId="urn:microsoft.com/office/officeart/2008/layout/LinedList"/>
    <dgm:cxn modelId="{DEA06948-214D-445F-9D78-858C75C17606}" srcId="{C8C38C76-77E4-4D43-BEA8-EFFF0688F9CF}" destId="{6CB45685-9C19-440D-8D26-F32603161E02}" srcOrd="6" destOrd="0" parTransId="{915DFDD7-5696-477A-88D2-A393073FC67D}" sibTransId="{0B5555F9-6E69-4D6F-86F2-45201215F629}"/>
    <dgm:cxn modelId="{DB926351-7B3E-4385-81DB-150BF8D825CD}" type="presOf" srcId="{286E992C-16E0-4721-8594-6F393D456AA9}" destId="{2F53ACF6-FF83-4726-BB28-9C3DC0826131}" srcOrd="0" destOrd="0" presId="urn:microsoft.com/office/officeart/2008/layout/LinedList"/>
    <dgm:cxn modelId="{B6494F53-BB11-4E2A-80F5-A024F0F1C6D0}" srcId="{C8C38C76-77E4-4D43-BEA8-EFFF0688F9CF}" destId="{286E992C-16E0-4721-8594-6F393D456AA9}" srcOrd="1" destOrd="0" parTransId="{938FAA5E-509B-4FB0-8A79-5D1DF7EE2D35}" sibTransId="{E2056CE2-ABCA-4F32-AB35-2B8CBEEDA514}"/>
    <dgm:cxn modelId="{1AAE2674-0F5B-45C5-9412-6D652447BB41}" srcId="{C8C38C76-77E4-4D43-BEA8-EFFF0688F9CF}" destId="{AB2494F7-FEDC-45AB-89A5-C9C0F8F1A6B0}" srcOrd="8" destOrd="0" parTransId="{5125730A-780F-4495-83B4-883C91157399}" sibTransId="{FF74F4B5-52D6-4FB3-A107-4869471732A1}"/>
    <dgm:cxn modelId="{A9A04754-6AB8-49CC-8F14-50046915BD9A}" srcId="{C8C38C76-77E4-4D43-BEA8-EFFF0688F9CF}" destId="{849BD357-B7E5-448A-B018-3C90E5C91112}" srcOrd="7" destOrd="0" parTransId="{C2370ADE-4387-4223-9071-6B49A32FCEB1}" sibTransId="{265EBDC5-D0F8-4675-B19C-8A5510422922}"/>
    <dgm:cxn modelId="{0CF11376-7DD7-4385-B432-05A8B8529DB0}" type="presOf" srcId="{849BD357-B7E5-448A-B018-3C90E5C91112}" destId="{E1CF3A2D-2B42-47DA-AA75-F64AD49AE3B4}" srcOrd="0" destOrd="0" presId="urn:microsoft.com/office/officeart/2008/layout/LinedList"/>
    <dgm:cxn modelId="{0420DD79-1E8C-4B92-AFEA-F5E12FBD27DF}" srcId="{C8C38C76-77E4-4D43-BEA8-EFFF0688F9CF}" destId="{A5F3BED7-51DF-46D6-B331-093A49005B7D}" srcOrd="3" destOrd="0" parTransId="{D26C5DFC-50B6-4FE7-B3A2-384F8571E8C9}" sibTransId="{620A4D46-DF37-48B4-88E1-B31D9AF26FC5}"/>
    <dgm:cxn modelId="{9B0FB59F-8D4A-4FBA-9332-3769EB415B60}" type="presOf" srcId="{A5F3BED7-51DF-46D6-B331-093A49005B7D}" destId="{AB4DC9EF-4633-4089-B79D-DD3469663058}" srcOrd="0" destOrd="0" presId="urn:microsoft.com/office/officeart/2008/layout/LinedList"/>
    <dgm:cxn modelId="{11D512AE-ACD6-45C4-ACC9-4D3407794BD4}" type="presOf" srcId="{FEE3182F-52D5-4D7F-8248-BF34F1E0FE60}" destId="{71EBA0DB-AE35-481E-828E-9F77FC94CC5D}" srcOrd="0" destOrd="0" presId="urn:microsoft.com/office/officeart/2008/layout/LinedList"/>
    <dgm:cxn modelId="{C32A1EB2-0F34-4FFA-8CC7-BE52F99E5DF4}" type="presOf" srcId="{AB2494F7-FEDC-45AB-89A5-C9C0F8F1A6B0}" destId="{BED2010E-CB7A-4C39-B900-0735DDBE9013}" srcOrd="0" destOrd="0" presId="urn:microsoft.com/office/officeart/2008/layout/LinedList"/>
    <dgm:cxn modelId="{6E216EB9-27E9-468A-A76B-6B5191FA669D}" srcId="{C8C38C76-77E4-4D43-BEA8-EFFF0688F9CF}" destId="{BE99B67E-1B68-4374-BBE8-A2525EFCEE27}" srcOrd="4" destOrd="0" parTransId="{8564ED70-564E-436A-B34B-4A7166540F1C}" sibTransId="{BAAFE96D-6C15-483E-970B-7A595DB6F1A4}"/>
    <dgm:cxn modelId="{2BE490C0-5187-4B3E-A728-5829F8D87C09}" srcId="{C8C38C76-77E4-4D43-BEA8-EFFF0688F9CF}" destId="{FEE3182F-52D5-4D7F-8248-BF34F1E0FE60}" srcOrd="2" destOrd="0" parTransId="{E2D03355-77CE-4E0F-BC00-1F9B640C10ED}" sibTransId="{AB7079AC-4E0A-4E78-BEC0-C23FB468F99B}"/>
    <dgm:cxn modelId="{417931D2-E479-4952-BFD5-FD2796BD5DF2}" srcId="{C8C38C76-77E4-4D43-BEA8-EFFF0688F9CF}" destId="{662C6F93-1FCC-4CF7-BADE-E3CBC38F75BA}" srcOrd="0" destOrd="0" parTransId="{546C550D-3CDF-46FA-90BE-A6D83F5247AE}" sibTransId="{3AE11A9B-68FD-4542-BFDE-B3F7928F171F}"/>
    <dgm:cxn modelId="{2A0E87D6-B4B0-463B-9A1F-CD21F54D5E2B}" type="presOf" srcId="{C8C38C76-77E4-4D43-BEA8-EFFF0688F9CF}" destId="{466D8D2C-234A-44B6-A128-367E7AD97467}" srcOrd="0" destOrd="0" presId="urn:microsoft.com/office/officeart/2008/layout/LinedList"/>
    <dgm:cxn modelId="{E45477FC-062C-4D63-9098-E220E8D232BD}" type="presOf" srcId="{6CB45685-9C19-440D-8D26-F32603161E02}" destId="{935E28B5-E194-4FBE-8F83-2879C3474497}" srcOrd="0" destOrd="0" presId="urn:microsoft.com/office/officeart/2008/layout/LinedList"/>
    <dgm:cxn modelId="{3E84D01F-E5D8-4B78-91CF-2AB0002B184A}" type="presParOf" srcId="{466D8D2C-234A-44B6-A128-367E7AD97467}" destId="{50F8A10B-D34E-45DE-9299-3584C899D8FD}" srcOrd="0" destOrd="0" presId="urn:microsoft.com/office/officeart/2008/layout/LinedList"/>
    <dgm:cxn modelId="{F5E285BB-5F27-44D3-A191-24D0D1B69648}" type="presParOf" srcId="{466D8D2C-234A-44B6-A128-367E7AD97467}" destId="{6F1714A6-0CF9-4C8D-8402-17957583114B}" srcOrd="1" destOrd="0" presId="urn:microsoft.com/office/officeart/2008/layout/LinedList"/>
    <dgm:cxn modelId="{2B634D10-107C-4C86-8AB8-985B83ED3C73}" type="presParOf" srcId="{6F1714A6-0CF9-4C8D-8402-17957583114B}" destId="{AA5F4819-7218-49CE-8B1C-B405703E2E91}" srcOrd="0" destOrd="0" presId="urn:microsoft.com/office/officeart/2008/layout/LinedList"/>
    <dgm:cxn modelId="{E5CBEEC5-BEB7-4C16-B9C1-36C763D20DEB}" type="presParOf" srcId="{6F1714A6-0CF9-4C8D-8402-17957583114B}" destId="{81DA10AE-010B-4235-BA8F-DAA9087587B2}" srcOrd="1" destOrd="0" presId="urn:microsoft.com/office/officeart/2008/layout/LinedList"/>
    <dgm:cxn modelId="{B7E9C1FD-91AC-4643-8B5A-B68B1CB18DC9}" type="presParOf" srcId="{466D8D2C-234A-44B6-A128-367E7AD97467}" destId="{5724ACA4-5AA7-4641-96E0-F79312340871}" srcOrd="2" destOrd="0" presId="urn:microsoft.com/office/officeart/2008/layout/LinedList"/>
    <dgm:cxn modelId="{B5517E1C-4ACD-476C-B4A5-E33A850D0239}" type="presParOf" srcId="{466D8D2C-234A-44B6-A128-367E7AD97467}" destId="{68DF817D-7ECD-4E2F-91B6-9B4C62226F88}" srcOrd="3" destOrd="0" presId="urn:microsoft.com/office/officeart/2008/layout/LinedList"/>
    <dgm:cxn modelId="{C39BD8FC-9A45-48A8-82AF-253A88D3E16B}" type="presParOf" srcId="{68DF817D-7ECD-4E2F-91B6-9B4C62226F88}" destId="{2F53ACF6-FF83-4726-BB28-9C3DC0826131}" srcOrd="0" destOrd="0" presId="urn:microsoft.com/office/officeart/2008/layout/LinedList"/>
    <dgm:cxn modelId="{D74A4C96-C9CB-424D-9B41-40DC1E6FD51E}" type="presParOf" srcId="{68DF817D-7ECD-4E2F-91B6-9B4C62226F88}" destId="{DFD26FDA-D493-468E-AE02-0BCC015ADB8B}" srcOrd="1" destOrd="0" presId="urn:microsoft.com/office/officeart/2008/layout/LinedList"/>
    <dgm:cxn modelId="{A7053729-41E2-441E-96A7-4FC8324133DB}" type="presParOf" srcId="{466D8D2C-234A-44B6-A128-367E7AD97467}" destId="{EB11D34B-D218-4B75-BA2A-677ABEE84A2D}" srcOrd="4" destOrd="0" presId="urn:microsoft.com/office/officeart/2008/layout/LinedList"/>
    <dgm:cxn modelId="{9B18A651-FFC8-4B5E-96A6-9EBA960553E8}" type="presParOf" srcId="{466D8D2C-234A-44B6-A128-367E7AD97467}" destId="{F7F0A974-B94B-476D-95F8-DFF2184EEA77}" srcOrd="5" destOrd="0" presId="urn:microsoft.com/office/officeart/2008/layout/LinedList"/>
    <dgm:cxn modelId="{810F1526-ED96-45A8-B198-99B243D59D0D}" type="presParOf" srcId="{F7F0A974-B94B-476D-95F8-DFF2184EEA77}" destId="{71EBA0DB-AE35-481E-828E-9F77FC94CC5D}" srcOrd="0" destOrd="0" presId="urn:microsoft.com/office/officeart/2008/layout/LinedList"/>
    <dgm:cxn modelId="{0BA341A7-7D8C-43EB-BEA4-A12D9DC98C3F}" type="presParOf" srcId="{F7F0A974-B94B-476D-95F8-DFF2184EEA77}" destId="{B9392270-1F14-4D0A-A4FD-679E4E9A97ED}" srcOrd="1" destOrd="0" presId="urn:microsoft.com/office/officeart/2008/layout/LinedList"/>
    <dgm:cxn modelId="{81AF1631-DD50-4679-93F1-91EF1B71E7BB}" type="presParOf" srcId="{466D8D2C-234A-44B6-A128-367E7AD97467}" destId="{E55B4CBE-1383-46FA-80EE-D1DF495F16C4}" srcOrd="6" destOrd="0" presId="urn:microsoft.com/office/officeart/2008/layout/LinedList"/>
    <dgm:cxn modelId="{0969087D-E9BA-48BF-BD53-5CA48521ACE9}" type="presParOf" srcId="{466D8D2C-234A-44B6-A128-367E7AD97467}" destId="{46D8B17B-1EE6-4DF6-ACE6-3798EDCF7F78}" srcOrd="7" destOrd="0" presId="urn:microsoft.com/office/officeart/2008/layout/LinedList"/>
    <dgm:cxn modelId="{A45D4E56-F1EE-4782-9B3A-FDA8F360F4F5}" type="presParOf" srcId="{46D8B17B-1EE6-4DF6-ACE6-3798EDCF7F78}" destId="{AB4DC9EF-4633-4089-B79D-DD3469663058}" srcOrd="0" destOrd="0" presId="urn:microsoft.com/office/officeart/2008/layout/LinedList"/>
    <dgm:cxn modelId="{24928A9B-F39D-409B-874D-BC68BBFEA98F}" type="presParOf" srcId="{46D8B17B-1EE6-4DF6-ACE6-3798EDCF7F78}" destId="{B889D122-3AC0-40AA-9BC5-57B90818F648}" srcOrd="1" destOrd="0" presId="urn:microsoft.com/office/officeart/2008/layout/LinedList"/>
    <dgm:cxn modelId="{714E7880-5419-4018-90D8-CFBB1541A63D}" type="presParOf" srcId="{466D8D2C-234A-44B6-A128-367E7AD97467}" destId="{EB3AD01F-8576-4BB8-A34F-2D7922964208}" srcOrd="8" destOrd="0" presId="urn:microsoft.com/office/officeart/2008/layout/LinedList"/>
    <dgm:cxn modelId="{B3B8A701-6370-4BA8-9EA7-3C42E91D85B4}" type="presParOf" srcId="{466D8D2C-234A-44B6-A128-367E7AD97467}" destId="{9F89B360-169F-4CC9-B233-9A5BA2B5E595}" srcOrd="9" destOrd="0" presId="urn:microsoft.com/office/officeart/2008/layout/LinedList"/>
    <dgm:cxn modelId="{E574AD04-64C2-42AF-9E25-F547FAA33FB2}" type="presParOf" srcId="{9F89B360-169F-4CC9-B233-9A5BA2B5E595}" destId="{2A3A3A1E-4F75-4074-8079-21102EEA864A}" srcOrd="0" destOrd="0" presId="urn:microsoft.com/office/officeart/2008/layout/LinedList"/>
    <dgm:cxn modelId="{15BA096A-16FA-4B8E-9D47-26F403804A61}" type="presParOf" srcId="{9F89B360-169F-4CC9-B233-9A5BA2B5E595}" destId="{32E87DA5-A936-45D0-BF89-30BC87A3094F}" srcOrd="1" destOrd="0" presId="urn:microsoft.com/office/officeart/2008/layout/LinedList"/>
    <dgm:cxn modelId="{07798957-E3C1-4FA6-9CF2-FDB701A0D581}" type="presParOf" srcId="{466D8D2C-234A-44B6-A128-367E7AD97467}" destId="{CCF89E31-BD40-4B66-8517-836706A1C007}" srcOrd="10" destOrd="0" presId="urn:microsoft.com/office/officeart/2008/layout/LinedList"/>
    <dgm:cxn modelId="{0B7700E4-5232-4697-989D-3EFF1DC7E25D}" type="presParOf" srcId="{466D8D2C-234A-44B6-A128-367E7AD97467}" destId="{29A51400-3020-4E77-BD62-234D87DAE9AD}" srcOrd="11" destOrd="0" presId="urn:microsoft.com/office/officeart/2008/layout/LinedList"/>
    <dgm:cxn modelId="{46BD4DFA-3978-404D-A72B-97F8B08A360F}" type="presParOf" srcId="{29A51400-3020-4E77-BD62-234D87DAE9AD}" destId="{8E7344C7-B4E9-4D4A-9A5F-9C89E6D0CA02}" srcOrd="0" destOrd="0" presId="urn:microsoft.com/office/officeart/2008/layout/LinedList"/>
    <dgm:cxn modelId="{764DD251-5699-4479-9622-92BBA1CCCEDA}" type="presParOf" srcId="{29A51400-3020-4E77-BD62-234D87DAE9AD}" destId="{427F6575-632F-4294-BCC9-B30AF3137789}" srcOrd="1" destOrd="0" presId="urn:microsoft.com/office/officeart/2008/layout/LinedList"/>
    <dgm:cxn modelId="{FF02B1BB-08C8-44D0-B6EB-8CC34E7B6450}" type="presParOf" srcId="{466D8D2C-234A-44B6-A128-367E7AD97467}" destId="{4F093C18-A4FD-4586-A6EE-7CA8F0EA95C7}" srcOrd="12" destOrd="0" presId="urn:microsoft.com/office/officeart/2008/layout/LinedList"/>
    <dgm:cxn modelId="{622483B6-E18A-4E3A-BF57-72762F2588B4}" type="presParOf" srcId="{466D8D2C-234A-44B6-A128-367E7AD97467}" destId="{56EAF814-902F-4E1E-8A15-3E1B8F585E45}" srcOrd="13" destOrd="0" presId="urn:microsoft.com/office/officeart/2008/layout/LinedList"/>
    <dgm:cxn modelId="{F2AFF41E-F1AE-42A0-A523-BDC46B489AB4}" type="presParOf" srcId="{56EAF814-902F-4E1E-8A15-3E1B8F585E45}" destId="{935E28B5-E194-4FBE-8F83-2879C3474497}" srcOrd="0" destOrd="0" presId="urn:microsoft.com/office/officeart/2008/layout/LinedList"/>
    <dgm:cxn modelId="{489BF22F-0E18-4FBD-B3E3-AB4926715998}" type="presParOf" srcId="{56EAF814-902F-4E1E-8A15-3E1B8F585E45}" destId="{4CA16615-8624-41E8-A555-44D1B5468765}" srcOrd="1" destOrd="0" presId="urn:microsoft.com/office/officeart/2008/layout/LinedList"/>
    <dgm:cxn modelId="{708D7480-8D2F-4D8D-9EFE-9A2ED57B5542}" type="presParOf" srcId="{466D8D2C-234A-44B6-A128-367E7AD97467}" destId="{3654B5C7-88C5-4BA0-9945-10F486B8959C}" srcOrd="14" destOrd="0" presId="urn:microsoft.com/office/officeart/2008/layout/LinedList"/>
    <dgm:cxn modelId="{0B331408-D1C8-4882-A7F8-9282932FAF05}" type="presParOf" srcId="{466D8D2C-234A-44B6-A128-367E7AD97467}" destId="{2BA24F13-8296-462B-B869-279DD66EE1DA}" srcOrd="15" destOrd="0" presId="urn:microsoft.com/office/officeart/2008/layout/LinedList"/>
    <dgm:cxn modelId="{E17D24CA-2972-4AA0-9652-A0C67C462CB6}" type="presParOf" srcId="{2BA24F13-8296-462B-B869-279DD66EE1DA}" destId="{E1CF3A2D-2B42-47DA-AA75-F64AD49AE3B4}" srcOrd="0" destOrd="0" presId="urn:microsoft.com/office/officeart/2008/layout/LinedList"/>
    <dgm:cxn modelId="{2558C2BD-BE0A-443E-A7E9-2C6D342204F7}" type="presParOf" srcId="{2BA24F13-8296-462B-B869-279DD66EE1DA}" destId="{0D8759D9-2836-4FA4-BEF2-CFA5EF61FBF8}" srcOrd="1" destOrd="0" presId="urn:microsoft.com/office/officeart/2008/layout/LinedList"/>
    <dgm:cxn modelId="{C7F474B9-56EF-43FB-B5D1-2E8897E9CD69}" type="presParOf" srcId="{466D8D2C-234A-44B6-A128-367E7AD97467}" destId="{9A5F0496-80AA-4419-B851-3AFF4C132963}" srcOrd="16" destOrd="0" presId="urn:microsoft.com/office/officeart/2008/layout/LinedList"/>
    <dgm:cxn modelId="{448BFBFA-C972-4E98-B0C4-C141FD46BA06}" type="presParOf" srcId="{466D8D2C-234A-44B6-A128-367E7AD97467}" destId="{C19E85C8-582B-422E-8ED1-D9640A47F121}" srcOrd="17" destOrd="0" presId="urn:microsoft.com/office/officeart/2008/layout/LinedList"/>
    <dgm:cxn modelId="{C34F7960-7636-45EC-B055-B0585594D6E5}" type="presParOf" srcId="{C19E85C8-582B-422E-8ED1-D9640A47F121}" destId="{BED2010E-CB7A-4C39-B900-0735DDBE9013}" srcOrd="0" destOrd="0" presId="urn:microsoft.com/office/officeart/2008/layout/LinedList"/>
    <dgm:cxn modelId="{51D683D6-7899-47B3-8FCC-8844027D47C1}" type="presParOf" srcId="{C19E85C8-582B-422E-8ED1-D9640A47F121}" destId="{C29D19F1-10BB-47BB-8DE0-024D9B8BFE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C74BD-833E-4D0A-82D1-8A9E267817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7BEBCD-8D08-4476-B9D4-F9D744BC9C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 ecommerce and cloud computing company.</a:t>
          </a:r>
        </a:p>
      </dgm:t>
    </dgm:pt>
    <dgm:pt modelId="{D112A1C1-F426-4916-8EAA-829C11AABF3D}" type="parTrans" cxnId="{FE2CD0AE-3071-48CD-ABE9-53F23C500BCD}">
      <dgm:prSet/>
      <dgm:spPr/>
      <dgm:t>
        <a:bodyPr/>
        <a:lstStyle/>
        <a:p>
          <a:endParaRPr lang="en-US"/>
        </a:p>
      </dgm:t>
    </dgm:pt>
    <dgm:pt modelId="{E949CB7A-0443-46A4-91A0-0113DF5996A2}" type="sibTrans" cxnId="{FE2CD0AE-3071-48CD-ABE9-53F23C500B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87A3D7-E7ED-44D0-B03C-F1D046BDA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on July 5,1994.</a:t>
          </a:r>
        </a:p>
      </dgm:t>
    </dgm:pt>
    <dgm:pt modelId="{04677EC4-B186-4F21-9824-498609CA7ECF}" type="parTrans" cxnId="{8D6CB289-70A2-4F51-AD44-396C70699BE4}">
      <dgm:prSet/>
      <dgm:spPr/>
      <dgm:t>
        <a:bodyPr/>
        <a:lstStyle/>
        <a:p>
          <a:endParaRPr lang="en-US"/>
        </a:p>
      </dgm:t>
    </dgm:pt>
    <dgm:pt modelId="{7F7E3DC0-BE5E-4D14-B1C0-34688E9B4B84}" type="sibTrans" cxnId="{8D6CB289-70A2-4F51-AD44-396C70699B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8C4A0-9041-43A7-8553-65E287448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Largest Internet retailer in the world.</a:t>
          </a:r>
        </a:p>
      </dgm:t>
    </dgm:pt>
    <dgm:pt modelId="{E537516C-7C41-48BB-A947-DEAFD12D6220}" type="parTrans" cxnId="{7F177949-19D4-4F7D-B8DC-307260A8B95E}">
      <dgm:prSet/>
      <dgm:spPr/>
      <dgm:t>
        <a:bodyPr/>
        <a:lstStyle/>
        <a:p>
          <a:endParaRPr lang="en-US"/>
        </a:p>
      </dgm:t>
    </dgm:pt>
    <dgm:pt modelId="{D0095BF0-FE04-4DA0-A394-46519186722F}" type="sibTrans" cxnId="{7F177949-19D4-4F7D-B8DC-307260A8B9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795004-8CB0-4EF4-A6B1-8F7CF7C4B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“A satisfied customer is the best business strategy of all”</a:t>
          </a:r>
        </a:p>
      </dgm:t>
    </dgm:pt>
    <dgm:pt modelId="{C9142CB2-241A-4112-B643-931C0386D079}" type="parTrans" cxnId="{1B4C1B0F-FB41-46B7-AEFF-04BABB96E214}">
      <dgm:prSet/>
      <dgm:spPr/>
      <dgm:t>
        <a:bodyPr/>
        <a:lstStyle/>
        <a:p>
          <a:endParaRPr lang="en-US"/>
        </a:p>
      </dgm:t>
    </dgm:pt>
    <dgm:pt modelId="{4675D6DE-592E-4E83-89A6-5EDF79637BDE}" type="sibTrans" cxnId="{1B4C1B0F-FB41-46B7-AEFF-04BABB96E2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E24270-8A69-447E-8B5E-D76BE05038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90% of customers purchase based on online reviews.</a:t>
          </a:r>
        </a:p>
      </dgm:t>
    </dgm:pt>
    <dgm:pt modelId="{EE57AD22-C08F-465A-A8D0-F340DE8595AF}" type="parTrans" cxnId="{146E4948-8416-4DB3-BFA0-5DF8486E8BA4}">
      <dgm:prSet/>
      <dgm:spPr/>
      <dgm:t>
        <a:bodyPr/>
        <a:lstStyle/>
        <a:p>
          <a:endParaRPr lang="en-US"/>
        </a:p>
      </dgm:t>
    </dgm:pt>
    <dgm:pt modelId="{B315B167-9FB7-42ED-B9D8-893C5FDCAB3E}" type="sibTrans" cxnId="{146E4948-8416-4DB3-BFA0-5DF8486E8B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73D831-F629-4F83-BD4F-EB78ED1C86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Sellers exploit this advantage by posting fake reviews.</a:t>
          </a:r>
        </a:p>
      </dgm:t>
    </dgm:pt>
    <dgm:pt modelId="{9F3E2364-B902-49CD-A729-CC5A480E9DE9}" type="parTrans" cxnId="{C6C49A28-BB17-4F09-AC03-9689FCABDC7E}">
      <dgm:prSet/>
      <dgm:spPr/>
      <dgm:t>
        <a:bodyPr/>
        <a:lstStyle/>
        <a:p>
          <a:endParaRPr lang="en-US"/>
        </a:p>
      </dgm:t>
    </dgm:pt>
    <dgm:pt modelId="{5F6E016A-6A2A-4AB6-BF70-C70CC3C7A949}" type="sibTrans" cxnId="{C6C49A28-BB17-4F09-AC03-9689FCABDC7E}">
      <dgm:prSet/>
      <dgm:spPr/>
      <dgm:t>
        <a:bodyPr/>
        <a:lstStyle/>
        <a:p>
          <a:endParaRPr lang="en-US"/>
        </a:p>
      </dgm:t>
    </dgm:pt>
    <dgm:pt modelId="{027C8F87-F2D0-4E02-AA6B-77B81520DE6B}" type="pres">
      <dgm:prSet presAssocID="{925C74BD-833E-4D0A-82D1-8A9E26781789}" presName="root" presStyleCnt="0">
        <dgm:presLayoutVars>
          <dgm:dir/>
          <dgm:resizeHandles val="exact"/>
        </dgm:presLayoutVars>
      </dgm:prSet>
      <dgm:spPr/>
    </dgm:pt>
    <dgm:pt modelId="{C46949F8-AC22-4AF6-BF12-06E259DFC338}" type="pres">
      <dgm:prSet presAssocID="{925C74BD-833E-4D0A-82D1-8A9E26781789}" presName="container" presStyleCnt="0">
        <dgm:presLayoutVars>
          <dgm:dir/>
          <dgm:resizeHandles val="exact"/>
        </dgm:presLayoutVars>
      </dgm:prSet>
      <dgm:spPr/>
    </dgm:pt>
    <dgm:pt modelId="{F5074AE8-CB00-4457-BC7B-EF2BB04C0AAE}" type="pres">
      <dgm:prSet presAssocID="{4C7BEBCD-8D08-4476-B9D4-F9D744BC9C57}" presName="compNode" presStyleCnt="0"/>
      <dgm:spPr/>
    </dgm:pt>
    <dgm:pt modelId="{07443751-ECD0-467A-9F36-98FC7FCBA40C}" type="pres">
      <dgm:prSet presAssocID="{4C7BEBCD-8D08-4476-B9D4-F9D744BC9C57}" presName="iconBgRect" presStyleLbl="bgShp" presStyleIdx="0" presStyleCnt="6"/>
      <dgm:spPr/>
    </dgm:pt>
    <dgm:pt modelId="{492D6017-5377-4E88-8641-D6D797BD2E50}" type="pres">
      <dgm:prSet presAssocID="{4C7BEBCD-8D08-4476-B9D4-F9D744BC9C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27FAB1-FB89-4422-88D3-05A1B6E97A86}" type="pres">
      <dgm:prSet presAssocID="{4C7BEBCD-8D08-4476-B9D4-F9D744BC9C57}" presName="spaceRect" presStyleCnt="0"/>
      <dgm:spPr/>
    </dgm:pt>
    <dgm:pt modelId="{558A15AF-A9C3-4881-9886-E256F21677E4}" type="pres">
      <dgm:prSet presAssocID="{4C7BEBCD-8D08-4476-B9D4-F9D744BC9C57}" presName="textRect" presStyleLbl="revTx" presStyleIdx="0" presStyleCnt="6">
        <dgm:presLayoutVars>
          <dgm:chMax val="1"/>
          <dgm:chPref val="1"/>
        </dgm:presLayoutVars>
      </dgm:prSet>
      <dgm:spPr/>
    </dgm:pt>
    <dgm:pt modelId="{09FDADC4-57D5-49B0-875D-77DD2DF56627}" type="pres">
      <dgm:prSet presAssocID="{E949CB7A-0443-46A4-91A0-0113DF5996A2}" presName="sibTrans" presStyleLbl="sibTrans2D1" presStyleIdx="0" presStyleCnt="0"/>
      <dgm:spPr/>
    </dgm:pt>
    <dgm:pt modelId="{EC83EAA7-D43E-4109-ACD5-45183E1C36E1}" type="pres">
      <dgm:prSet presAssocID="{0787A3D7-E7ED-44D0-B03C-F1D046BDA9D4}" presName="compNode" presStyleCnt="0"/>
      <dgm:spPr/>
    </dgm:pt>
    <dgm:pt modelId="{E9A79D90-F9FF-4278-BF31-ABFCD5DAB82C}" type="pres">
      <dgm:prSet presAssocID="{0787A3D7-E7ED-44D0-B03C-F1D046BDA9D4}" presName="iconBgRect" presStyleLbl="bgShp" presStyleIdx="1" presStyleCnt="6"/>
      <dgm:spPr/>
    </dgm:pt>
    <dgm:pt modelId="{BC9754E6-086E-4228-A120-8CF96A115D2B}" type="pres">
      <dgm:prSet presAssocID="{0787A3D7-E7ED-44D0-B03C-F1D046BDA9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5F0D119D-DC8C-4B55-A87B-3388712869CF}" type="pres">
      <dgm:prSet presAssocID="{0787A3D7-E7ED-44D0-B03C-F1D046BDA9D4}" presName="spaceRect" presStyleCnt="0"/>
      <dgm:spPr/>
    </dgm:pt>
    <dgm:pt modelId="{347B62B4-3C31-4EA4-A968-2B923F35F73F}" type="pres">
      <dgm:prSet presAssocID="{0787A3D7-E7ED-44D0-B03C-F1D046BDA9D4}" presName="textRect" presStyleLbl="revTx" presStyleIdx="1" presStyleCnt="6">
        <dgm:presLayoutVars>
          <dgm:chMax val="1"/>
          <dgm:chPref val="1"/>
        </dgm:presLayoutVars>
      </dgm:prSet>
      <dgm:spPr/>
    </dgm:pt>
    <dgm:pt modelId="{9927E709-C2AA-434B-A43B-AD2CF73C5498}" type="pres">
      <dgm:prSet presAssocID="{7F7E3DC0-BE5E-4D14-B1C0-34688E9B4B84}" presName="sibTrans" presStyleLbl="sibTrans2D1" presStyleIdx="0" presStyleCnt="0"/>
      <dgm:spPr/>
    </dgm:pt>
    <dgm:pt modelId="{9333A57A-0DA9-4368-A863-609613D11CEA}" type="pres">
      <dgm:prSet presAssocID="{7038C4A0-9041-43A7-8553-65E28744897C}" presName="compNode" presStyleCnt="0"/>
      <dgm:spPr/>
    </dgm:pt>
    <dgm:pt modelId="{EA97EA83-B92E-4B00-B7A5-2C8DAF8E0A60}" type="pres">
      <dgm:prSet presAssocID="{7038C4A0-9041-43A7-8553-65E28744897C}" presName="iconBgRect" presStyleLbl="bgShp" presStyleIdx="2" presStyleCnt="6"/>
      <dgm:spPr/>
    </dgm:pt>
    <dgm:pt modelId="{AF14AF9D-BF8D-4D3E-9609-E3C5B2CB6C99}" type="pres">
      <dgm:prSet presAssocID="{7038C4A0-9041-43A7-8553-65E2874489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82D1156-CC4E-47B0-B98B-DB7F3CE7FE1E}" type="pres">
      <dgm:prSet presAssocID="{7038C4A0-9041-43A7-8553-65E28744897C}" presName="spaceRect" presStyleCnt="0"/>
      <dgm:spPr/>
    </dgm:pt>
    <dgm:pt modelId="{5343506C-71BE-451D-ABF8-982183BDFF8A}" type="pres">
      <dgm:prSet presAssocID="{7038C4A0-9041-43A7-8553-65E28744897C}" presName="textRect" presStyleLbl="revTx" presStyleIdx="2" presStyleCnt="6">
        <dgm:presLayoutVars>
          <dgm:chMax val="1"/>
          <dgm:chPref val="1"/>
        </dgm:presLayoutVars>
      </dgm:prSet>
      <dgm:spPr/>
    </dgm:pt>
    <dgm:pt modelId="{DCC520C0-F577-4EC5-B50A-04242FAA6F80}" type="pres">
      <dgm:prSet presAssocID="{D0095BF0-FE04-4DA0-A394-46519186722F}" presName="sibTrans" presStyleLbl="sibTrans2D1" presStyleIdx="0" presStyleCnt="0"/>
      <dgm:spPr/>
    </dgm:pt>
    <dgm:pt modelId="{476FC379-5B4D-47CF-A57F-B4AC1536C409}" type="pres">
      <dgm:prSet presAssocID="{86795004-8CB0-4EF4-A6B1-8F7CF7C4B781}" presName="compNode" presStyleCnt="0"/>
      <dgm:spPr/>
    </dgm:pt>
    <dgm:pt modelId="{1FCB7C22-0FCE-432C-8465-B1875A05500C}" type="pres">
      <dgm:prSet presAssocID="{86795004-8CB0-4EF4-A6B1-8F7CF7C4B781}" presName="iconBgRect" presStyleLbl="bgShp" presStyleIdx="3" presStyleCnt="6"/>
      <dgm:spPr/>
    </dgm:pt>
    <dgm:pt modelId="{DC473B9F-30C7-451D-8145-8F4CF4CF9AB4}" type="pres">
      <dgm:prSet presAssocID="{86795004-8CB0-4EF4-A6B1-8F7CF7C4B7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CFB2921-5AF1-45B1-8B54-685B155B0A6A}" type="pres">
      <dgm:prSet presAssocID="{86795004-8CB0-4EF4-A6B1-8F7CF7C4B781}" presName="spaceRect" presStyleCnt="0"/>
      <dgm:spPr/>
    </dgm:pt>
    <dgm:pt modelId="{76BDCC7A-B0EA-414A-934B-2977A179869C}" type="pres">
      <dgm:prSet presAssocID="{86795004-8CB0-4EF4-A6B1-8F7CF7C4B781}" presName="textRect" presStyleLbl="revTx" presStyleIdx="3" presStyleCnt="6">
        <dgm:presLayoutVars>
          <dgm:chMax val="1"/>
          <dgm:chPref val="1"/>
        </dgm:presLayoutVars>
      </dgm:prSet>
      <dgm:spPr/>
    </dgm:pt>
    <dgm:pt modelId="{ABE34345-8E8F-4D1E-8FA2-AC609CC636A4}" type="pres">
      <dgm:prSet presAssocID="{4675D6DE-592E-4E83-89A6-5EDF79637BDE}" presName="sibTrans" presStyleLbl="sibTrans2D1" presStyleIdx="0" presStyleCnt="0"/>
      <dgm:spPr/>
    </dgm:pt>
    <dgm:pt modelId="{87E203DE-5F34-4726-99AA-76388CFB903C}" type="pres">
      <dgm:prSet presAssocID="{53E24270-8A69-447E-8B5E-D76BE05038D3}" presName="compNode" presStyleCnt="0"/>
      <dgm:spPr/>
    </dgm:pt>
    <dgm:pt modelId="{B07A7C9F-B243-430B-9D1C-D72C2D9B7BF0}" type="pres">
      <dgm:prSet presAssocID="{53E24270-8A69-447E-8B5E-D76BE05038D3}" presName="iconBgRect" presStyleLbl="bgShp" presStyleIdx="4" presStyleCnt="6"/>
      <dgm:spPr/>
    </dgm:pt>
    <dgm:pt modelId="{128F356D-E7C9-469D-9250-469A307301B7}" type="pres">
      <dgm:prSet presAssocID="{53E24270-8A69-447E-8B5E-D76BE05038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EFCA766-91C0-4FF2-98D9-C7D28E716797}" type="pres">
      <dgm:prSet presAssocID="{53E24270-8A69-447E-8B5E-D76BE05038D3}" presName="spaceRect" presStyleCnt="0"/>
      <dgm:spPr/>
    </dgm:pt>
    <dgm:pt modelId="{367C9FA8-0BD8-49DD-A4C1-62181E3B6D97}" type="pres">
      <dgm:prSet presAssocID="{53E24270-8A69-447E-8B5E-D76BE05038D3}" presName="textRect" presStyleLbl="revTx" presStyleIdx="4" presStyleCnt="6">
        <dgm:presLayoutVars>
          <dgm:chMax val="1"/>
          <dgm:chPref val="1"/>
        </dgm:presLayoutVars>
      </dgm:prSet>
      <dgm:spPr/>
    </dgm:pt>
    <dgm:pt modelId="{0783557F-78F2-43DF-A20E-7AA693AD4348}" type="pres">
      <dgm:prSet presAssocID="{B315B167-9FB7-42ED-B9D8-893C5FDCAB3E}" presName="sibTrans" presStyleLbl="sibTrans2D1" presStyleIdx="0" presStyleCnt="0"/>
      <dgm:spPr/>
    </dgm:pt>
    <dgm:pt modelId="{593A341B-6AF7-4DE7-B435-5DC5FE03CA31}" type="pres">
      <dgm:prSet presAssocID="{8573D831-F629-4F83-BD4F-EB78ED1C8622}" presName="compNode" presStyleCnt="0"/>
      <dgm:spPr/>
    </dgm:pt>
    <dgm:pt modelId="{D40FDE5C-DDDA-4FA0-924B-FCD80027BA91}" type="pres">
      <dgm:prSet presAssocID="{8573D831-F629-4F83-BD4F-EB78ED1C8622}" presName="iconBgRect" presStyleLbl="bgShp" presStyleIdx="5" presStyleCnt="6"/>
      <dgm:spPr/>
    </dgm:pt>
    <dgm:pt modelId="{65A404BC-80BC-4518-876E-0B8868478E4C}" type="pres">
      <dgm:prSet presAssocID="{8573D831-F629-4F83-BD4F-EB78ED1C86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B7E581E-0932-4A4B-8078-761E99F75BB0}" type="pres">
      <dgm:prSet presAssocID="{8573D831-F629-4F83-BD4F-EB78ED1C8622}" presName="spaceRect" presStyleCnt="0"/>
      <dgm:spPr/>
    </dgm:pt>
    <dgm:pt modelId="{3FF3DECE-6032-40FC-B452-9D09D5AEBB1E}" type="pres">
      <dgm:prSet presAssocID="{8573D831-F629-4F83-BD4F-EB78ED1C862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B4C1B0F-FB41-46B7-AEFF-04BABB96E214}" srcId="{925C74BD-833E-4D0A-82D1-8A9E26781789}" destId="{86795004-8CB0-4EF4-A6B1-8F7CF7C4B781}" srcOrd="3" destOrd="0" parTransId="{C9142CB2-241A-4112-B643-931C0386D079}" sibTransId="{4675D6DE-592E-4E83-89A6-5EDF79637BDE}"/>
    <dgm:cxn modelId="{C6C49A28-BB17-4F09-AC03-9689FCABDC7E}" srcId="{925C74BD-833E-4D0A-82D1-8A9E26781789}" destId="{8573D831-F629-4F83-BD4F-EB78ED1C8622}" srcOrd="5" destOrd="0" parTransId="{9F3E2364-B902-49CD-A729-CC5A480E9DE9}" sibTransId="{5F6E016A-6A2A-4AB6-BF70-C70CC3C7A949}"/>
    <dgm:cxn modelId="{91FE8060-4CE3-47A2-9659-4927D171BF7E}" type="presOf" srcId="{86795004-8CB0-4EF4-A6B1-8F7CF7C4B781}" destId="{76BDCC7A-B0EA-414A-934B-2977A179869C}" srcOrd="0" destOrd="0" presId="urn:microsoft.com/office/officeart/2018/2/layout/IconCircleList"/>
    <dgm:cxn modelId="{17294065-468B-45A6-BD41-92FFBE7E8E44}" type="presOf" srcId="{D0095BF0-FE04-4DA0-A394-46519186722F}" destId="{DCC520C0-F577-4EC5-B50A-04242FAA6F80}" srcOrd="0" destOrd="0" presId="urn:microsoft.com/office/officeart/2018/2/layout/IconCircleList"/>
    <dgm:cxn modelId="{BA66F565-88F1-4422-B403-A4B041070D64}" type="presOf" srcId="{925C74BD-833E-4D0A-82D1-8A9E26781789}" destId="{027C8F87-F2D0-4E02-AA6B-77B81520DE6B}" srcOrd="0" destOrd="0" presId="urn:microsoft.com/office/officeart/2018/2/layout/IconCircleList"/>
    <dgm:cxn modelId="{146E4948-8416-4DB3-BFA0-5DF8486E8BA4}" srcId="{925C74BD-833E-4D0A-82D1-8A9E26781789}" destId="{53E24270-8A69-447E-8B5E-D76BE05038D3}" srcOrd="4" destOrd="0" parTransId="{EE57AD22-C08F-465A-A8D0-F340DE8595AF}" sibTransId="{B315B167-9FB7-42ED-B9D8-893C5FDCAB3E}"/>
    <dgm:cxn modelId="{7F177949-19D4-4F7D-B8DC-307260A8B95E}" srcId="{925C74BD-833E-4D0A-82D1-8A9E26781789}" destId="{7038C4A0-9041-43A7-8553-65E28744897C}" srcOrd="2" destOrd="0" parTransId="{E537516C-7C41-48BB-A947-DEAFD12D6220}" sibTransId="{D0095BF0-FE04-4DA0-A394-46519186722F}"/>
    <dgm:cxn modelId="{DC346A74-72EE-4483-A0C5-AAF25C5A8115}" type="presOf" srcId="{4C7BEBCD-8D08-4476-B9D4-F9D744BC9C57}" destId="{558A15AF-A9C3-4881-9886-E256F21677E4}" srcOrd="0" destOrd="0" presId="urn:microsoft.com/office/officeart/2018/2/layout/IconCircleList"/>
    <dgm:cxn modelId="{8D6CB289-70A2-4F51-AD44-396C70699BE4}" srcId="{925C74BD-833E-4D0A-82D1-8A9E26781789}" destId="{0787A3D7-E7ED-44D0-B03C-F1D046BDA9D4}" srcOrd="1" destOrd="0" parTransId="{04677EC4-B186-4F21-9824-498609CA7ECF}" sibTransId="{7F7E3DC0-BE5E-4D14-B1C0-34688E9B4B84}"/>
    <dgm:cxn modelId="{A78C5991-8BD7-4392-BEDF-884461BC429A}" type="presOf" srcId="{7038C4A0-9041-43A7-8553-65E28744897C}" destId="{5343506C-71BE-451D-ABF8-982183BDFF8A}" srcOrd="0" destOrd="0" presId="urn:microsoft.com/office/officeart/2018/2/layout/IconCircleList"/>
    <dgm:cxn modelId="{790A9EA9-1AE3-4EF8-980F-6482542262A4}" type="presOf" srcId="{7F7E3DC0-BE5E-4D14-B1C0-34688E9B4B84}" destId="{9927E709-C2AA-434B-A43B-AD2CF73C5498}" srcOrd="0" destOrd="0" presId="urn:microsoft.com/office/officeart/2018/2/layout/IconCircleList"/>
    <dgm:cxn modelId="{FE2CD0AE-3071-48CD-ABE9-53F23C500BCD}" srcId="{925C74BD-833E-4D0A-82D1-8A9E26781789}" destId="{4C7BEBCD-8D08-4476-B9D4-F9D744BC9C57}" srcOrd="0" destOrd="0" parTransId="{D112A1C1-F426-4916-8EAA-829C11AABF3D}" sibTransId="{E949CB7A-0443-46A4-91A0-0113DF5996A2}"/>
    <dgm:cxn modelId="{1E02D7B2-7B8D-40E6-ABC3-BA7BF594A50F}" type="presOf" srcId="{8573D831-F629-4F83-BD4F-EB78ED1C8622}" destId="{3FF3DECE-6032-40FC-B452-9D09D5AEBB1E}" srcOrd="0" destOrd="0" presId="urn:microsoft.com/office/officeart/2018/2/layout/IconCircleList"/>
    <dgm:cxn modelId="{C41BE8DC-481C-4B86-88CE-F9035780CC64}" type="presOf" srcId="{53E24270-8A69-447E-8B5E-D76BE05038D3}" destId="{367C9FA8-0BD8-49DD-A4C1-62181E3B6D97}" srcOrd="0" destOrd="0" presId="urn:microsoft.com/office/officeart/2018/2/layout/IconCircleList"/>
    <dgm:cxn modelId="{A6CF28E5-3090-420F-9E0F-4408E789B189}" type="presOf" srcId="{0787A3D7-E7ED-44D0-B03C-F1D046BDA9D4}" destId="{347B62B4-3C31-4EA4-A968-2B923F35F73F}" srcOrd="0" destOrd="0" presId="urn:microsoft.com/office/officeart/2018/2/layout/IconCircleList"/>
    <dgm:cxn modelId="{AD99C7EA-DE93-45BD-AE91-FB43448271B2}" type="presOf" srcId="{4675D6DE-592E-4E83-89A6-5EDF79637BDE}" destId="{ABE34345-8E8F-4D1E-8FA2-AC609CC636A4}" srcOrd="0" destOrd="0" presId="urn:microsoft.com/office/officeart/2018/2/layout/IconCircleList"/>
    <dgm:cxn modelId="{703798EE-3EB2-4F41-A524-5F18A68E1239}" type="presOf" srcId="{E949CB7A-0443-46A4-91A0-0113DF5996A2}" destId="{09FDADC4-57D5-49B0-875D-77DD2DF56627}" srcOrd="0" destOrd="0" presId="urn:microsoft.com/office/officeart/2018/2/layout/IconCircleList"/>
    <dgm:cxn modelId="{085EECF0-487D-4D1D-AC3B-8EF20C7FC16A}" type="presOf" srcId="{B315B167-9FB7-42ED-B9D8-893C5FDCAB3E}" destId="{0783557F-78F2-43DF-A20E-7AA693AD4348}" srcOrd="0" destOrd="0" presId="urn:microsoft.com/office/officeart/2018/2/layout/IconCircleList"/>
    <dgm:cxn modelId="{2015ECDC-4FA9-4B45-8F09-375A943CEFB2}" type="presParOf" srcId="{027C8F87-F2D0-4E02-AA6B-77B81520DE6B}" destId="{C46949F8-AC22-4AF6-BF12-06E259DFC338}" srcOrd="0" destOrd="0" presId="urn:microsoft.com/office/officeart/2018/2/layout/IconCircleList"/>
    <dgm:cxn modelId="{4C22B223-6D28-484C-8212-E8E5C865DFAF}" type="presParOf" srcId="{C46949F8-AC22-4AF6-BF12-06E259DFC338}" destId="{F5074AE8-CB00-4457-BC7B-EF2BB04C0AAE}" srcOrd="0" destOrd="0" presId="urn:microsoft.com/office/officeart/2018/2/layout/IconCircleList"/>
    <dgm:cxn modelId="{D7628E99-19E5-4248-8E56-9730FB316777}" type="presParOf" srcId="{F5074AE8-CB00-4457-BC7B-EF2BB04C0AAE}" destId="{07443751-ECD0-467A-9F36-98FC7FCBA40C}" srcOrd="0" destOrd="0" presId="urn:microsoft.com/office/officeart/2018/2/layout/IconCircleList"/>
    <dgm:cxn modelId="{416151EC-2DF1-4E66-9DC4-10603CD31A25}" type="presParOf" srcId="{F5074AE8-CB00-4457-BC7B-EF2BB04C0AAE}" destId="{492D6017-5377-4E88-8641-D6D797BD2E50}" srcOrd="1" destOrd="0" presId="urn:microsoft.com/office/officeart/2018/2/layout/IconCircleList"/>
    <dgm:cxn modelId="{77C51AB0-5684-4C9F-B83F-269298CE7B64}" type="presParOf" srcId="{F5074AE8-CB00-4457-BC7B-EF2BB04C0AAE}" destId="{FF27FAB1-FB89-4422-88D3-05A1B6E97A86}" srcOrd="2" destOrd="0" presId="urn:microsoft.com/office/officeart/2018/2/layout/IconCircleList"/>
    <dgm:cxn modelId="{26A322C5-59E4-444A-A31D-5243850DE428}" type="presParOf" srcId="{F5074AE8-CB00-4457-BC7B-EF2BB04C0AAE}" destId="{558A15AF-A9C3-4881-9886-E256F21677E4}" srcOrd="3" destOrd="0" presId="urn:microsoft.com/office/officeart/2018/2/layout/IconCircleList"/>
    <dgm:cxn modelId="{FD34C62E-2864-454C-8A63-38A60C00839B}" type="presParOf" srcId="{C46949F8-AC22-4AF6-BF12-06E259DFC338}" destId="{09FDADC4-57D5-49B0-875D-77DD2DF56627}" srcOrd="1" destOrd="0" presId="urn:microsoft.com/office/officeart/2018/2/layout/IconCircleList"/>
    <dgm:cxn modelId="{D9A7D9B6-9DBA-42FA-9167-16095A648BE6}" type="presParOf" srcId="{C46949F8-AC22-4AF6-BF12-06E259DFC338}" destId="{EC83EAA7-D43E-4109-ACD5-45183E1C36E1}" srcOrd="2" destOrd="0" presId="urn:microsoft.com/office/officeart/2018/2/layout/IconCircleList"/>
    <dgm:cxn modelId="{90D808EF-3490-4E6E-8F0E-5E1765102133}" type="presParOf" srcId="{EC83EAA7-D43E-4109-ACD5-45183E1C36E1}" destId="{E9A79D90-F9FF-4278-BF31-ABFCD5DAB82C}" srcOrd="0" destOrd="0" presId="urn:microsoft.com/office/officeart/2018/2/layout/IconCircleList"/>
    <dgm:cxn modelId="{8A737554-1731-43B6-BA1C-53D0A15739D7}" type="presParOf" srcId="{EC83EAA7-D43E-4109-ACD5-45183E1C36E1}" destId="{BC9754E6-086E-4228-A120-8CF96A115D2B}" srcOrd="1" destOrd="0" presId="urn:microsoft.com/office/officeart/2018/2/layout/IconCircleList"/>
    <dgm:cxn modelId="{3EE0D970-5B32-4CF7-80D2-40C93F6378EE}" type="presParOf" srcId="{EC83EAA7-D43E-4109-ACD5-45183E1C36E1}" destId="{5F0D119D-DC8C-4B55-A87B-3388712869CF}" srcOrd="2" destOrd="0" presId="urn:microsoft.com/office/officeart/2018/2/layout/IconCircleList"/>
    <dgm:cxn modelId="{1A7F1D89-738E-4CD4-B95E-A59ABFA2153E}" type="presParOf" srcId="{EC83EAA7-D43E-4109-ACD5-45183E1C36E1}" destId="{347B62B4-3C31-4EA4-A968-2B923F35F73F}" srcOrd="3" destOrd="0" presId="urn:microsoft.com/office/officeart/2018/2/layout/IconCircleList"/>
    <dgm:cxn modelId="{6023FEB0-AC4D-42A2-82F0-FA3862BA303A}" type="presParOf" srcId="{C46949F8-AC22-4AF6-BF12-06E259DFC338}" destId="{9927E709-C2AA-434B-A43B-AD2CF73C5498}" srcOrd="3" destOrd="0" presId="urn:microsoft.com/office/officeart/2018/2/layout/IconCircleList"/>
    <dgm:cxn modelId="{EE500D3B-AEFB-459E-8A38-C3FF16D65328}" type="presParOf" srcId="{C46949F8-AC22-4AF6-BF12-06E259DFC338}" destId="{9333A57A-0DA9-4368-A863-609613D11CEA}" srcOrd="4" destOrd="0" presId="urn:microsoft.com/office/officeart/2018/2/layout/IconCircleList"/>
    <dgm:cxn modelId="{C75A27EC-41CD-4604-A259-29C605E90270}" type="presParOf" srcId="{9333A57A-0DA9-4368-A863-609613D11CEA}" destId="{EA97EA83-B92E-4B00-B7A5-2C8DAF8E0A60}" srcOrd="0" destOrd="0" presId="urn:microsoft.com/office/officeart/2018/2/layout/IconCircleList"/>
    <dgm:cxn modelId="{99F4FB0A-1AAA-47CD-B56C-5EBA1429F6C6}" type="presParOf" srcId="{9333A57A-0DA9-4368-A863-609613D11CEA}" destId="{AF14AF9D-BF8D-4D3E-9609-E3C5B2CB6C99}" srcOrd="1" destOrd="0" presId="urn:microsoft.com/office/officeart/2018/2/layout/IconCircleList"/>
    <dgm:cxn modelId="{3900F2F6-66E5-4F0E-BD1F-CB0B9E3AC939}" type="presParOf" srcId="{9333A57A-0DA9-4368-A863-609613D11CEA}" destId="{582D1156-CC4E-47B0-B98B-DB7F3CE7FE1E}" srcOrd="2" destOrd="0" presId="urn:microsoft.com/office/officeart/2018/2/layout/IconCircleList"/>
    <dgm:cxn modelId="{4D33CA57-049B-4100-885C-D0A7E8613C7C}" type="presParOf" srcId="{9333A57A-0DA9-4368-A863-609613D11CEA}" destId="{5343506C-71BE-451D-ABF8-982183BDFF8A}" srcOrd="3" destOrd="0" presId="urn:microsoft.com/office/officeart/2018/2/layout/IconCircleList"/>
    <dgm:cxn modelId="{D24FD0BF-19FC-4CFC-A930-4039CD1EF443}" type="presParOf" srcId="{C46949F8-AC22-4AF6-BF12-06E259DFC338}" destId="{DCC520C0-F577-4EC5-B50A-04242FAA6F80}" srcOrd="5" destOrd="0" presId="urn:microsoft.com/office/officeart/2018/2/layout/IconCircleList"/>
    <dgm:cxn modelId="{A038A7BF-157D-4CCE-8408-AD9FC8A3AFA7}" type="presParOf" srcId="{C46949F8-AC22-4AF6-BF12-06E259DFC338}" destId="{476FC379-5B4D-47CF-A57F-B4AC1536C409}" srcOrd="6" destOrd="0" presId="urn:microsoft.com/office/officeart/2018/2/layout/IconCircleList"/>
    <dgm:cxn modelId="{4001B172-D995-4AB9-BB8E-FE204DB5ED71}" type="presParOf" srcId="{476FC379-5B4D-47CF-A57F-B4AC1536C409}" destId="{1FCB7C22-0FCE-432C-8465-B1875A05500C}" srcOrd="0" destOrd="0" presId="urn:microsoft.com/office/officeart/2018/2/layout/IconCircleList"/>
    <dgm:cxn modelId="{6584BE26-29CA-4066-BF97-3C6B4B59A3AC}" type="presParOf" srcId="{476FC379-5B4D-47CF-A57F-B4AC1536C409}" destId="{DC473B9F-30C7-451D-8145-8F4CF4CF9AB4}" srcOrd="1" destOrd="0" presId="urn:microsoft.com/office/officeart/2018/2/layout/IconCircleList"/>
    <dgm:cxn modelId="{330ED205-3E99-46E0-81DB-4A2B14A8AEC7}" type="presParOf" srcId="{476FC379-5B4D-47CF-A57F-B4AC1536C409}" destId="{CCFB2921-5AF1-45B1-8B54-685B155B0A6A}" srcOrd="2" destOrd="0" presId="urn:microsoft.com/office/officeart/2018/2/layout/IconCircleList"/>
    <dgm:cxn modelId="{8D0575C8-95DE-406C-812B-BAA29E3C1CAD}" type="presParOf" srcId="{476FC379-5B4D-47CF-A57F-B4AC1536C409}" destId="{76BDCC7A-B0EA-414A-934B-2977A179869C}" srcOrd="3" destOrd="0" presId="urn:microsoft.com/office/officeart/2018/2/layout/IconCircleList"/>
    <dgm:cxn modelId="{C2D5948B-1CBD-4EB6-B083-C5EEF1FA3DD5}" type="presParOf" srcId="{C46949F8-AC22-4AF6-BF12-06E259DFC338}" destId="{ABE34345-8E8F-4D1E-8FA2-AC609CC636A4}" srcOrd="7" destOrd="0" presId="urn:microsoft.com/office/officeart/2018/2/layout/IconCircleList"/>
    <dgm:cxn modelId="{11082592-B1FC-431A-AF2E-ED68AFC07DC7}" type="presParOf" srcId="{C46949F8-AC22-4AF6-BF12-06E259DFC338}" destId="{87E203DE-5F34-4726-99AA-76388CFB903C}" srcOrd="8" destOrd="0" presId="urn:microsoft.com/office/officeart/2018/2/layout/IconCircleList"/>
    <dgm:cxn modelId="{D650BCFA-6FAA-4E5E-AEDD-DF566BAD0B58}" type="presParOf" srcId="{87E203DE-5F34-4726-99AA-76388CFB903C}" destId="{B07A7C9F-B243-430B-9D1C-D72C2D9B7BF0}" srcOrd="0" destOrd="0" presId="urn:microsoft.com/office/officeart/2018/2/layout/IconCircleList"/>
    <dgm:cxn modelId="{A6F4B78C-B5B6-42AB-8733-4C74585A656E}" type="presParOf" srcId="{87E203DE-5F34-4726-99AA-76388CFB903C}" destId="{128F356D-E7C9-469D-9250-469A307301B7}" srcOrd="1" destOrd="0" presId="urn:microsoft.com/office/officeart/2018/2/layout/IconCircleList"/>
    <dgm:cxn modelId="{01591E5A-09BA-4EF6-85BD-C813404742D0}" type="presParOf" srcId="{87E203DE-5F34-4726-99AA-76388CFB903C}" destId="{8EFCA766-91C0-4FF2-98D9-C7D28E716797}" srcOrd="2" destOrd="0" presId="urn:microsoft.com/office/officeart/2018/2/layout/IconCircleList"/>
    <dgm:cxn modelId="{9636B2D9-9CC9-49ED-AF89-76185B3B5B45}" type="presParOf" srcId="{87E203DE-5F34-4726-99AA-76388CFB903C}" destId="{367C9FA8-0BD8-49DD-A4C1-62181E3B6D97}" srcOrd="3" destOrd="0" presId="urn:microsoft.com/office/officeart/2018/2/layout/IconCircleList"/>
    <dgm:cxn modelId="{78C03FAE-0598-4B80-A14E-3B51083E2EC9}" type="presParOf" srcId="{C46949F8-AC22-4AF6-BF12-06E259DFC338}" destId="{0783557F-78F2-43DF-A20E-7AA693AD4348}" srcOrd="9" destOrd="0" presId="urn:microsoft.com/office/officeart/2018/2/layout/IconCircleList"/>
    <dgm:cxn modelId="{A812EB83-E2B5-4281-8AD1-EE4A8F335BEE}" type="presParOf" srcId="{C46949F8-AC22-4AF6-BF12-06E259DFC338}" destId="{593A341B-6AF7-4DE7-B435-5DC5FE03CA31}" srcOrd="10" destOrd="0" presId="urn:microsoft.com/office/officeart/2018/2/layout/IconCircleList"/>
    <dgm:cxn modelId="{3EF8B7E9-09C4-4AD6-BA11-B7023BBADCC9}" type="presParOf" srcId="{593A341B-6AF7-4DE7-B435-5DC5FE03CA31}" destId="{D40FDE5C-DDDA-4FA0-924B-FCD80027BA91}" srcOrd="0" destOrd="0" presId="urn:microsoft.com/office/officeart/2018/2/layout/IconCircleList"/>
    <dgm:cxn modelId="{F44F9023-E329-4F16-A54A-267075CA714E}" type="presParOf" srcId="{593A341B-6AF7-4DE7-B435-5DC5FE03CA31}" destId="{65A404BC-80BC-4518-876E-0B8868478E4C}" srcOrd="1" destOrd="0" presId="urn:microsoft.com/office/officeart/2018/2/layout/IconCircleList"/>
    <dgm:cxn modelId="{1643DD01-56C0-4AC1-9EA9-075C673C4615}" type="presParOf" srcId="{593A341B-6AF7-4DE7-B435-5DC5FE03CA31}" destId="{1B7E581E-0932-4A4B-8078-761E99F75BB0}" srcOrd="2" destOrd="0" presId="urn:microsoft.com/office/officeart/2018/2/layout/IconCircleList"/>
    <dgm:cxn modelId="{34095944-E37B-46A1-B20A-900BB5D6F28D}" type="presParOf" srcId="{593A341B-6AF7-4DE7-B435-5DC5FE03CA31}" destId="{3FF3DECE-6032-40FC-B452-9D09D5AEBB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BBD691-DD62-4DEF-A00A-A9A02462DF0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144AA9-F11C-4103-B3FB-FEF822855E94}">
      <dgm:prSet/>
      <dgm:spPr/>
      <dgm:t>
        <a:bodyPr/>
        <a:lstStyle/>
        <a:p>
          <a:r>
            <a:rPr lang="en-US"/>
            <a:t>Reduce</a:t>
          </a:r>
        </a:p>
      </dgm:t>
    </dgm:pt>
    <dgm:pt modelId="{DD1A9135-0DD9-4EA2-AA12-8494E9C5A013}" type="parTrans" cxnId="{FC7471E1-D6B2-41F3-A162-20DBAEB14AAA}">
      <dgm:prSet/>
      <dgm:spPr/>
      <dgm:t>
        <a:bodyPr/>
        <a:lstStyle/>
        <a:p>
          <a:endParaRPr lang="en-US"/>
        </a:p>
      </dgm:t>
    </dgm:pt>
    <dgm:pt modelId="{9B678132-3AF8-4A03-81B6-EC6C16ED26D1}" type="sibTrans" cxnId="{FC7471E1-D6B2-41F3-A162-20DBAEB14AAA}">
      <dgm:prSet/>
      <dgm:spPr/>
      <dgm:t>
        <a:bodyPr/>
        <a:lstStyle/>
        <a:p>
          <a:endParaRPr lang="en-US"/>
        </a:p>
      </dgm:t>
    </dgm:pt>
    <dgm:pt modelId="{3B711F39-E395-404C-B224-AE766E8A9215}">
      <dgm:prSet/>
      <dgm:spPr/>
      <dgm:t>
        <a:bodyPr/>
        <a:lstStyle/>
        <a:p>
          <a:r>
            <a:rPr lang="en-US"/>
            <a:t>Reduce Data Size: Reduced from 30,00,000 rows to 5,00,000 rows based on data.</a:t>
          </a:r>
        </a:p>
      </dgm:t>
    </dgm:pt>
    <dgm:pt modelId="{D292AD32-6CA7-4DA0-BD88-83DC6DECF1D2}" type="parTrans" cxnId="{186D5C04-D734-4985-9CF2-F9B4ABBE8CFC}">
      <dgm:prSet/>
      <dgm:spPr/>
      <dgm:t>
        <a:bodyPr/>
        <a:lstStyle/>
        <a:p>
          <a:endParaRPr lang="en-US"/>
        </a:p>
      </dgm:t>
    </dgm:pt>
    <dgm:pt modelId="{D0B7088A-8039-44A4-BA72-CD4DA08D7DF8}" type="sibTrans" cxnId="{186D5C04-D734-4985-9CF2-F9B4ABBE8CFC}">
      <dgm:prSet/>
      <dgm:spPr/>
      <dgm:t>
        <a:bodyPr/>
        <a:lstStyle/>
        <a:p>
          <a:endParaRPr lang="en-US"/>
        </a:p>
      </dgm:t>
    </dgm:pt>
    <dgm:pt modelId="{747EE104-3D18-4BAB-BA76-4DDA8210F204}">
      <dgm:prSet/>
      <dgm:spPr/>
      <dgm:t>
        <a:bodyPr/>
        <a:lstStyle/>
        <a:p>
          <a:r>
            <a:rPr lang="en-US"/>
            <a:t>Remove</a:t>
          </a:r>
        </a:p>
      </dgm:t>
    </dgm:pt>
    <dgm:pt modelId="{380581B2-D6F5-4376-A289-1297080054D9}" type="parTrans" cxnId="{BF271D74-E227-41D2-9083-A2F6EEA3CC86}">
      <dgm:prSet/>
      <dgm:spPr/>
      <dgm:t>
        <a:bodyPr/>
        <a:lstStyle/>
        <a:p>
          <a:endParaRPr lang="en-US"/>
        </a:p>
      </dgm:t>
    </dgm:pt>
    <dgm:pt modelId="{39875F17-1B64-4195-86FE-F63BCF29BA7A}" type="sibTrans" cxnId="{BF271D74-E227-41D2-9083-A2F6EEA3CC86}">
      <dgm:prSet/>
      <dgm:spPr/>
      <dgm:t>
        <a:bodyPr/>
        <a:lstStyle/>
        <a:p>
          <a:endParaRPr lang="en-US"/>
        </a:p>
      </dgm:t>
    </dgm:pt>
    <dgm:pt modelId="{ADC0A80F-5B3C-4E55-B195-7D19712BCEFE}">
      <dgm:prSet/>
      <dgm:spPr/>
      <dgm:t>
        <a:bodyPr/>
        <a:lstStyle/>
        <a:p>
          <a:r>
            <a:rPr lang="en-US"/>
            <a:t>Remove NA Values: NA values were present as review headings.</a:t>
          </a:r>
        </a:p>
      </dgm:t>
    </dgm:pt>
    <dgm:pt modelId="{0B8AFE58-B759-458B-9653-7A9926E426FA}" type="parTrans" cxnId="{DAFCC712-F620-4D6E-9E6F-0CE297DEC632}">
      <dgm:prSet/>
      <dgm:spPr/>
      <dgm:t>
        <a:bodyPr/>
        <a:lstStyle/>
        <a:p>
          <a:endParaRPr lang="en-US"/>
        </a:p>
      </dgm:t>
    </dgm:pt>
    <dgm:pt modelId="{B9FE0FD6-ADA8-48E9-AD07-641DE9135CF6}" type="sibTrans" cxnId="{DAFCC712-F620-4D6E-9E6F-0CE297DEC632}">
      <dgm:prSet/>
      <dgm:spPr/>
      <dgm:t>
        <a:bodyPr/>
        <a:lstStyle/>
        <a:p>
          <a:endParaRPr lang="en-US"/>
        </a:p>
      </dgm:t>
    </dgm:pt>
    <dgm:pt modelId="{6B81A5A4-6F7D-4B7E-8B57-85087D83C457}">
      <dgm:prSet/>
      <dgm:spPr/>
      <dgm:t>
        <a:bodyPr/>
        <a:lstStyle/>
        <a:p>
          <a:r>
            <a:rPr lang="en-US"/>
            <a:t>Convert</a:t>
          </a:r>
        </a:p>
      </dgm:t>
    </dgm:pt>
    <dgm:pt modelId="{7B79C8C9-6197-4057-BF45-53E52A5B2EBD}" type="parTrans" cxnId="{19440101-9C13-4885-BF87-B091B34BDDB8}">
      <dgm:prSet/>
      <dgm:spPr/>
      <dgm:t>
        <a:bodyPr/>
        <a:lstStyle/>
        <a:p>
          <a:endParaRPr lang="en-US"/>
        </a:p>
      </dgm:t>
    </dgm:pt>
    <dgm:pt modelId="{7D3B33A4-3638-4AD4-85CA-D8924098DA81}" type="sibTrans" cxnId="{19440101-9C13-4885-BF87-B091B34BDDB8}">
      <dgm:prSet/>
      <dgm:spPr/>
      <dgm:t>
        <a:bodyPr/>
        <a:lstStyle/>
        <a:p>
          <a:endParaRPr lang="en-US"/>
        </a:p>
      </dgm:t>
    </dgm:pt>
    <dgm:pt modelId="{0EF8F34A-F0DF-4577-91E3-BA4D4506F961}">
      <dgm:prSet/>
      <dgm:spPr/>
      <dgm:t>
        <a:bodyPr/>
        <a:lstStyle/>
        <a:p>
          <a:r>
            <a:rPr lang="en-US"/>
            <a:t>Convert all variables as factors or continuous variables: Converted all variables in their respected format e.g. Date(Character) – Date(Date format), Star Rating -&gt; Categorical Variables</a:t>
          </a:r>
        </a:p>
      </dgm:t>
    </dgm:pt>
    <dgm:pt modelId="{BEBBE80D-088A-425F-A28A-30288DCE9F5B}" type="parTrans" cxnId="{78146B04-68EA-4267-B6C8-3C65782B41BA}">
      <dgm:prSet/>
      <dgm:spPr/>
      <dgm:t>
        <a:bodyPr/>
        <a:lstStyle/>
        <a:p>
          <a:endParaRPr lang="en-US"/>
        </a:p>
      </dgm:t>
    </dgm:pt>
    <dgm:pt modelId="{C6D1E2F5-EED4-48F7-9864-3EC3290547EC}" type="sibTrans" cxnId="{78146B04-68EA-4267-B6C8-3C65782B41BA}">
      <dgm:prSet/>
      <dgm:spPr/>
      <dgm:t>
        <a:bodyPr/>
        <a:lstStyle/>
        <a:p>
          <a:endParaRPr lang="en-US"/>
        </a:p>
      </dgm:t>
    </dgm:pt>
    <dgm:pt modelId="{3A13EEF1-A5E2-4BC9-9A1B-9E00C2FAC81B}" type="pres">
      <dgm:prSet presAssocID="{77BBD691-DD62-4DEF-A00A-A9A02462DF05}" presName="Name0" presStyleCnt="0">
        <dgm:presLayoutVars>
          <dgm:dir/>
          <dgm:animLvl val="lvl"/>
          <dgm:resizeHandles val="exact"/>
        </dgm:presLayoutVars>
      </dgm:prSet>
      <dgm:spPr/>
    </dgm:pt>
    <dgm:pt modelId="{0E5FEEBF-B73A-4A66-885D-1E3263151F11}" type="pres">
      <dgm:prSet presAssocID="{6B81A5A4-6F7D-4B7E-8B57-85087D83C457}" presName="boxAndChildren" presStyleCnt="0"/>
      <dgm:spPr/>
    </dgm:pt>
    <dgm:pt modelId="{DD72B75A-46E2-4B38-BB06-2451BABE85A2}" type="pres">
      <dgm:prSet presAssocID="{6B81A5A4-6F7D-4B7E-8B57-85087D83C457}" presName="parentTextBox" presStyleLbl="alignNode1" presStyleIdx="0" presStyleCnt="3"/>
      <dgm:spPr/>
    </dgm:pt>
    <dgm:pt modelId="{A85AFC6C-C3A2-442C-8E34-946971616187}" type="pres">
      <dgm:prSet presAssocID="{6B81A5A4-6F7D-4B7E-8B57-85087D83C457}" presName="descendantBox" presStyleLbl="bgAccFollowNode1" presStyleIdx="0" presStyleCnt="3"/>
      <dgm:spPr/>
    </dgm:pt>
    <dgm:pt modelId="{CB61BD56-8A8C-4BC4-8532-F104A1984036}" type="pres">
      <dgm:prSet presAssocID="{39875F17-1B64-4195-86FE-F63BCF29BA7A}" presName="sp" presStyleCnt="0"/>
      <dgm:spPr/>
    </dgm:pt>
    <dgm:pt modelId="{47BBC709-1723-40E2-9163-AD5545939E81}" type="pres">
      <dgm:prSet presAssocID="{747EE104-3D18-4BAB-BA76-4DDA8210F204}" presName="arrowAndChildren" presStyleCnt="0"/>
      <dgm:spPr/>
    </dgm:pt>
    <dgm:pt modelId="{2A8CB939-2767-46ED-A3F5-3416D4C4D4A4}" type="pres">
      <dgm:prSet presAssocID="{747EE104-3D18-4BAB-BA76-4DDA8210F204}" presName="parentTextArrow" presStyleLbl="node1" presStyleIdx="0" presStyleCnt="0"/>
      <dgm:spPr/>
    </dgm:pt>
    <dgm:pt modelId="{060B2B13-279F-47F5-A217-6B2D3309C3DF}" type="pres">
      <dgm:prSet presAssocID="{747EE104-3D18-4BAB-BA76-4DDA8210F204}" presName="arrow" presStyleLbl="alignNode1" presStyleIdx="1" presStyleCnt="3"/>
      <dgm:spPr/>
    </dgm:pt>
    <dgm:pt modelId="{D0694CA6-E8EF-49DB-9E0B-8575C5120FB9}" type="pres">
      <dgm:prSet presAssocID="{747EE104-3D18-4BAB-BA76-4DDA8210F204}" presName="descendantArrow" presStyleLbl="bgAccFollowNode1" presStyleIdx="1" presStyleCnt="3"/>
      <dgm:spPr/>
    </dgm:pt>
    <dgm:pt modelId="{24F1C8C2-ECDC-4454-8213-AAB8AC73D699}" type="pres">
      <dgm:prSet presAssocID="{9B678132-3AF8-4A03-81B6-EC6C16ED26D1}" presName="sp" presStyleCnt="0"/>
      <dgm:spPr/>
    </dgm:pt>
    <dgm:pt modelId="{0F6E1F38-427B-4197-9F69-7959B726C602}" type="pres">
      <dgm:prSet presAssocID="{3D144AA9-F11C-4103-B3FB-FEF822855E94}" presName="arrowAndChildren" presStyleCnt="0"/>
      <dgm:spPr/>
    </dgm:pt>
    <dgm:pt modelId="{143142AB-A3B6-4926-9A65-615B3262E9FD}" type="pres">
      <dgm:prSet presAssocID="{3D144AA9-F11C-4103-B3FB-FEF822855E94}" presName="parentTextArrow" presStyleLbl="node1" presStyleIdx="0" presStyleCnt="0"/>
      <dgm:spPr/>
    </dgm:pt>
    <dgm:pt modelId="{CBF1FD73-60EC-4945-BD43-60590113B0DD}" type="pres">
      <dgm:prSet presAssocID="{3D144AA9-F11C-4103-B3FB-FEF822855E94}" presName="arrow" presStyleLbl="alignNode1" presStyleIdx="2" presStyleCnt="3"/>
      <dgm:spPr/>
    </dgm:pt>
    <dgm:pt modelId="{8782F566-BE9B-4355-B6D9-C49E070D6ED3}" type="pres">
      <dgm:prSet presAssocID="{3D144AA9-F11C-4103-B3FB-FEF822855E94}" presName="descendantArrow" presStyleLbl="bgAccFollowNode1" presStyleIdx="2" presStyleCnt="3"/>
      <dgm:spPr/>
    </dgm:pt>
  </dgm:ptLst>
  <dgm:cxnLst>
    <dgm:cxn modelId="{19440101-9C13-4885-BF87-B091B34BDDB8}" srcId="{77BBD691-DD62-4DEF-A00A-A9A02462DF05}" destId="{6B81A5A4-6F7D-4B7E-8B57-85087D83C457}" srcOrd="2" destOrd="0" parTransId="{7B79C8C9-6197-4057-BF45-53E52A5B2EBD}" sibTransId="{7D3B33A4-3638-4AD4-85CA-D8924098DA81}"/>
    <dgm:cxn modelId="{186D5C04-D734-4985-9CF2-F9B4ABBE8CFC}" srcId="{3D144AA9-F11C-4103-B3FB-FEF822855E94}" destId="{3B711F39-E395-404C-B224-AE766E8A9215}" srcOrd="0" destOrd="0" parTransId="{D292AD32-6CA7-4DA0-BD88-83DC6DECF1D2}" sibTransId="{D0B7088A-8039-44A4-BA72-CD4DA08D7DF8}"/>
    <dgm:cxn modelId="{78146B04-68EA-4267-B6C8-3C65782B41BA}" srcId="{6B81A5A4-6F7D-4B7E-8B57-85087D83C457}" destId="{0EF8F34A-F0DF-4577-91E3-BA4D4506F961}" srcOrd="0" destOrd="0" parTransId="{BEBBE80D-088A-425F-A28A-30288DCE9F5B}" sibTransId="{C6D1E2F5-EED4-48F7-9864-3EC3290547EC}"/>
    <dgm:cxn modelId="{271DFE11-7E11-466A-AAC6-ED4965F520A9}" type="presOf" srcId="{747EE104-3D18-4BAB-BA76-4DDA8210F204}" destId="{2A8CB939-2767-46ED-A3F5-3416D4C4D4A4}" srcOrd="0" destOrd="0" presId="urn:microsoft.com/office/officeart/2016/7/layout/VerticalDownArrowProcess"/>
    <dgm:cxn modelId="{DAFCC712-F620-4D6E-9E6F-0CE297DEC632}" srcId="{747EE104-3D18-4BAB-BA76-4DDA8210F204}" destId="{ADC0A80F-5B3C-4E55-B195-7D19712BCEFE}" srcOrd="0" destOrd="0" parTransId="{0B8AFE58-B759-458B-9653-7A9926E426FA}" sibTransId="{B9FE0FD6-ADA8-48E9-AD07-641DE9135CF6}"/>
    <dgm:cxn modelId="{15950B19-543E-4252-BC99-2F6324EDE3C5}" type="presOf" srcId="{77BBD691-DD62-4DEF-A00A-A9A02462DF05}" destId="{3A13EEF1-A5E2-4BC9-9A1B-9E00C2FAC81B}" srcOrd="0" destOrd="0" presId="urn:microsoft.com/office/officeart/2016/7/layout/VerticalDownArrowProcess"/>
    <dgm:cxn modelId="{DC78692B-29F1-4056-B8CA-AE3848EBAF0A}" type="presOf" srcId="{3D144AA9-F11C-4103-B3FB-FEF822855E94}" destId="{CBF1FD73-60EC-4945-BD43-60590113B0DD}" srcOrd="1" destOrd="0" presId="urn:microsoft.com/office/officeart/2016/7/layout/VerticalDownArrowProcess"/>
    <dgm:cxn modelId="{D57DF72C-019D-4F74-95E8-730594619AC2}" type="presOf" srcId="{6B81A5A4-6F7D-4B7E-8B57-85087D83C457}" destId="{DD72B75A-46E2-4B38-BB06-2451BABE85A2}" srcOrd="0" destOrd="0" presId="urn:microsoft.com/office/officeart/2016/7/layout/VerticalDownArrowProcess"/>
    <dgm:cxn modelId="{E5258445-C13A-4454-9A9F-860E516DE394}" type="presOf" srcId="{ADC0A80F-5B3C-4E55-B195-7D19712BCEFE}" destId="{D0694CA6-E8EF-49DB-9E0B-8575C5120FB9}" srcOrd="0" destOrd="0" presId="urn:microsoft.com/office/officeart/2016/7/layout/VerticalDownArrowProcess"/>
    <dgm:cxn modelId="{C452B06E-0EA2-4B10-86D3-2E32F1A5D859}" type="presOf" srcId="{0EF8F34A-F0DF-4577-91E3-BA4D4506F961}" destId="{A85AFC6C-C3A2-442C-8E34-946971616187}" srcOrd="0" destOrd="0" presId="urn:microsoft.com/office/officeart/2016/7/layout/VerticalDownArrowProcess"/>
    <dgm:cxn modelId="{BF271D74-E227-41D2-9083-A2F6EEA3CC86}" srcId="{77BBD691-DD62-4DEF-A00A-A9A02462DF05}" destId="{747EE104-3D18-4BAB-BA76-4DDA8210F204}" srcOrd="1" destOrd="0" parTransId="{380581B2-D6F5-4376-A289-1297080054D9}" sibTransId="{39875F17-1B64-4195-86FE-F63BCF29BA7A}"/>
    <dgm:cxn modelId="{11AE9396-A8B7-4A48-977B-2458CED59F66}" type="presOf" srcId="{747EE104-3D18-4BAB-BA76-4DDA8210F204}" destId="{060B2B13-279F-47F5-A217-6B2D3309C3DF}" srcOrd="1" destOrd="0" presId="urn:microsoft.com/office/officeart/2016/7/layout/VerticalDownArrowProcess"/>
    <dgm:cxn modelId="{FC7471E1-D6B2-41F3-A162-20DBAEB14AAA}" srcId="{77BBD691-DD62-4DEF-A00A-A9A02462DF05}" destId="{3D144AA9-F11C-4103-B3FB-FEF822855E94}" srcOrd="0" destOrd="0" parTransId="{DD1A9135-0DD9-4EA2-AA12-8494E9C5A013}" sibTransId="{9B678132-3AF8-4A03-81B6-EC6C16ED26D1}"/>
    <dgm:cxn modelId="{452F26E4-D91A-45C1-82F1-045D8F42A067}" type="presOf" srcId="{3B711F39-E395-404C-B224-AE766E8A9215}" destId="{8782F566-BE9B-4355-B6D9-C49E070D6ED3}" srcOrd="0" destOrd="0" presId="urn:microsoft.com/office/officeart/2016/7/layout/VerticalDownArrowProcess"/>
    <dgm:cxn modelId="{899B93F9-5504-4514-BDD7-BCB413837B2B}" type="presOf" srcId="{3D144AA9-F11C-4103-B3FB-FEF822855E94}" destId="{143142AB-A3B6-4926-9A65-615B3262E9FD}" srcOrd="0" destOrd="0" presId="urn:microsoft.com/office/officeart/2016/7/layout/VerticalDownArrowProcess"/>
    <dgm:cxn modelId="{78793E82-623D-46D2-BDF5-5ECE5D180221}" type="presParOf" srcId="{3A13EEF1-A5E2-4BC9-9A1B-9E00C2FAC81B}" destId="{0E5FEEBF-B73A-4A66-885D-1E3263151F11}" srcOrd="0" destOrd="0" presId="urn:microsoft.com/office/officeart/2016/7/layout/VerticalDownArrowProcess"/>
    <dgm:cxn modelId="{41592D09-E992-426D-AC7B-9FEDF20FCEA0}" type="presParOf" srcId="{0E5FEEBF-B73A-4A66-885D-1E3263151F11}" destId="{DD72B75A-46E2-4B38-BB06-2451BABE85A2}" srcOrd="0" destOrd="0" presId="urn:microsoft.com/office/officeart/2016/7/layout/VerticalDownArrowProcess"/>
    <dgm:cxn modelId="{6ED71A9E-F714-4560-9CC9-6AEC984E36C3}" type="presParOf" srcId="{0E5FEEBF-B73A-4A66-885D-1E3263151F11}" destId="{A85AFC6C-C3A2-442C-8E34-946971616187}" srcOrd="1" destOrd="0" presId="urn:microsoft.com/office/officeart/2016/7/layout/VerticalDownArrowProcess"/>
    <dgm:cxn modelId="{7884D78D-8D9C-474D-A645-163F38691EE6}" type="presParOf" srcId="{3A13EEF1-A5E2-4BC9-9A1B-9E00C2FAC81B}" destId="{CB61BD56-8A8C-4BC4-8532-F104A1984036}" srcOrd="1" destOrd="0" presId="urn:microsoft.com/office/officeart/2016/7/layout/VerticalDownArrowProcess"/>
    <dgm:cxn modelId="{868C984A-8237-4836-8205-6829BC1C1CE7}" type="presParOf" srcId="{3A13EEF1-A5E2-4BC9-9A1B-9E00C2FAC81B}" destId="{47BBC709-1723-40E2-9163-AD5545939E81}" srcOrd="2" destOrd="0" presId="urn:microsoft.com/office/officeart/2016/7/layout/VerticalDownArrowProcess"/>
    <dgm:cxn modelId="{7AE56D37-966B-4EC3-B282-4D2B05D2F386}" type="presParOf" srcId="{47BBC709-1723-40E2-9163-AD5545939E81}" destId="{2A8CB939-2767-46ED-A3F5-3416D4C4D4A4}" srcOrd="0" destOrd="0" presId="urn:microsoft.com/office/officeart/2016/7/layout/VerticalDownArrowProcess"/>
    <dgm:cxn modelId="{45268C04-FAB6-49F0-BDDD-04E74EC89D51}" type="presParOf" srcId="{47BBC709-1723-40E2-9163-AD5545939E81}" destId="{060B2B13-279F-47F5-A217-6B2D3309C3DF}" srcOrd="1" destOrd="0" presId="urn:microsoft.com/office/officeart/2016/7/layout/VerticalDownArrowProcess"/>
    <dgm:cxn modelId="{D37E7A85-9C33-422F-9438-05DEA0A0D165}" type="presParOf" srcId="{47BBC709-1723-40E2-9163-AD5545939E81}" destId="{D0694CA6-E8EF-49DB-9E0B-8575C5120FB9}" srcOrd="2" destOrd="0" presId="urn:microsoft.com/office/officeart/2016/7/layout/VerticalDownArrowProcess"/>
    <dgm:cxn modelId="{83AD574B-D250-46E1-97EB-C46FA4DCE511}" type="presParOf" srcId="{3A13EEF1-A5E2-4BC9-9A1B-9E00C2FAC81B}" destId="{24F1C8C2-ECDC-4454-8213-AAB8AC73D699}" srcOrd="3" destOrd="0" presId="urn:microsoft.com/office/officeart/2016/7/layout/VerticalDownArrowProcess"/>
    <dgm:cxn modelId="{9AF3D8C6-6C6C-4415-8C0B-B6152DA228DD}" type="presParOf" srcId="{3A13EEF1-A5E2-4BC9-9A1B-9E00C2FAC81B}" destId="{0F6E1F38-427B-4197-9F69-7959B726C602}" srcOrd="4" destOrd="0" presId="urn:microsoft.com/office/officeart/2016/7/layout/VerticalDownArrowProcess"/>
    <dgm:cxn modelId="{ADFF9A51-4D79-497E-ACDF-9B8A201B2371}" type="presParOf" srcId="{0F6E1F38-427B-4197-9F69-7959B726C602}" destId="{143142AB-A3B6-4926-9A65-615B3262E9FD}" srcOrd="0" destOrd="0" presId="urn:microsoft.com/office/officeart/2016/7/layout/VerticalDownArrowProcess"/>
    <dgm:cxn modelId="{708F1D7D-87A6-45C1-8DC7-C801E488519E}" type="presParOf" srcId="{0F6E1F38-427B-4197-9F69-7959B726C602}" destId="{CBF1FD73-60EC-4945-BD43-60590113B0DD}" srcOrd="1" destOrd="0" presId="urn:microsoft.com/office/officeart/2016/7/layout/VerticalDownArrowProcess"/>
    <dgm:cxn modelId="{9FB3413D-10BB-4D49-9A7C-0830961360FA}" type="presParOf" srcId="{0F6E1F38-427B-4197-9F69-7959B726C602}" destId="{8782F566-BE9B-4355-B6D9-C49E070D6ED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DCA035-9D9B-4D67-AC68-689D7C0AEA24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988F804-9E7F-47E6-A332-C97955BD1FFE}">
      <dgm:prSet/>
      <dgm:spPr/>
      <dgm:t>
        <a:bodyPr/>
        <a:lstStyle/>
        <a:p>
          <a:r>
            <a:rPr lang="en-US"/>
            <a:t>Predictive negative and positive sentiments is a branch of a bigger problem.</a:t>
          </a:r>
        </a:p>
      </dgm:t>
    </dgm:pt>
    <dgm:pt modelId="{718B4AD9-5383-4168-9935-E5C883796642}" type="parTrans" cxnId="{19F792AE-52B0-415F-9CDC-D259A5F7C92E}">
      <dgm:prSet/>
      <dgm:spPr/>
      <dgm:t>
        <a:bodyPr/>
        <a:lstStyle/>
        <a:p>
          <a:endParaRPr lang="en-US"/>
        </a:p>
      </dgm:t>
    </dgm:pt>
    <dgm:pt modelId="{176C40DA-7160-45C3-A0F6-F72B9F4BC87C}" type="sibTrans" cxnId="{19F792AE-52B0-415F-9CDC-D259A5F7C92E}">
      <dgm:prSet/>
      <dgm:spPr/>
      <dgm:t>
        <a:bodyPr/>
        <a:lstStyle/>
        <a:p>
          <a:endParaRPr lang="en-US"/>
        </a:p>
      </dgm:t>
    </dgm:pt>
    <dgm:pt modelId="{DA99D7E6-B0F5-4EA9-9C46-F43BA86A2873}">
      <dgm:prSet/>
      <dgm:spPr/>
      <dgm:t>
        <a:bodyPr/>
        <a:lstStyle/>
        <a:p>
          <a:r>
            <a:rPr lang="en-US"/>
            <a:t>Naïve Bayes : 79.2%</a:t>
          </a:r>
        </a:p>
      </dgm:t>
    </dgm:pt>
    <dgm:pt modelId="{29C64D20-76A1-4629-B2DF-13F9433CC239}" type="parTrans" cxnId="{FBA97A62-401E-469A-A2AD-D4A9A32BFA98}">
      <dgm:prSet/>
      <dgm:spPr/>
      <dgm:t>
        <a:bodyPr/>
        <a:lstStyle/>
        <a:p>
          <a:endParaRPr lang="en-US"/>
        </a:p>
      </dgm:t>
    </dgm:pt>
    <dgm:pt modelId="{45FDE1BA-3642-45B4-BC50-B5FF6EC2166E}" type="sibTrans" cxnId="{FBA97A62-401E-469A-A2AD-D4A9A32BFA98}">
      <dgm:prSet/>
      <dgm:spPr/>
      <dgm:t>
        <a:bodyPr/>
        <a:lstStyle/>
        <a:p>
          <a:endParaRPr lang="en-US"/>
        </a:p>
      </dgm:t>
    </dgm:pt>
    <dgm:pt modelId="{C82922DF-AC52-4A8D-8267-A1128D9EBF11}">
      <dgm:prSet/>
      <dgm:spPr/>
      <dgm:t>
        <a:bodyPr/>
        <a:lstStyle/>
        <a:p>
          <a:r>
            <a:rPr lang="en-US"/>
            <a:t>Logistic Regression: 91%</a:t>
          </a:r>
        </a:p>
      </dgm:t>
    </dgm:pt>
    <dgm:pt modelId="{EBD1842D-A79E-4BB9-BF93-6C239B0C2D40}" type="parTrans" cxnId="{4035CB77-DEAA-49C7-BB6B-022D8D7D229E}">
      <dgm:prSet/>
      <dgm:spPr/>
      <dgm:t>
        <a:bodyPr/>
        <a:lstStyle/>
        <a:p>
          <a:endParaRPr lang="en-US"/>
        </a:p>
      </dgm:t>
    </dgm:pt>
    <dgm:pt modelId="{72F9EA66-E4DD-43D9-967D-4AEED66A4226}" type="sibTrans" cxnId="{4035CB77-DEAA-49C7-BB6B-022D8D7D229E}">
      <dgm:prSet/>
      <dgm:spPr/>
      <dgm:t>
        <a:bodyPr/>
        <a:lstStyle/>
        <a:p>
          <a:endParaRPr lang="en-US"/>
        </a:p>
      </dgm:t>
    </dgm:pt>
    <dgm:pt modelId="{0B2E63A8-56C6-4ED8-B9C1-9E3B1CF213E6}">
      <dgm:prSet/>
      <dgm:spPr/>
      <dgm:t>
        <a:bodyPr/>
        <a:lstStyle/>
        <a:p>
          <a:r>
            <a:rPr lang="en-US"/>
            <a:t>Several other factors need to be analyzed to improve accuracy. </a:t>
          </a:r>
        </a:p>
      </dgm:t>
    </dgm:pt>
    <dgm:pt modelId="{4F206DEF-785D-4819-889D-E55D9C635D8A}" type="parTrans" cxnId="{05495DDC-C111-4A63-A3BC-6A6419A36B01}">
      <dgm:prSet/>
      <dgm:spPr/>
      <dgm:t>
        <a:bodyPr/>
        <a:lstStyle/>
        <a:p>
          <a:endParaRPr lang="en-US"/>
        </a:p>
      </dgm:t>
    </dgm:pt>
    <dgm:pt modelId="{14DAFDC1-2F2E-4905-A5A5-1B3C8283EC0A}" type="sibTrans" cxnId="{05495DDC-C111-4A63-A3BC-6A6419A36B01}">
      <dgm:prSet/>
      <dgm:spPr/>
      <dgm:t>
        <a:bodyPr/>
        <a:lstStyle/>
        <a:p>
          <a:endParaRPr lang="en-US"/>
        </a:p>
      </dgm:t>
    </dgm:pt>
    <dgm:pt modelId="{EADE249E-B918-4486-BD51-B53C9F17EB8E}" type="pres">
      <dgm:prSet presAssocID="{58DCA035-9D9B-4D67-AC68-689D7C0AEA24}" presName="root" presStyleCnt="0">
        <dgm:presLayoutVars>
          <dgm:dir/>
          <dgm:resizeHandles val="exact"/>
        </dgm:presLayoutVars>
      </dgm:prSet>
      <dgm:spPr/>
    </dgm:pt>
    <dgm:pt modelId="{9BBB945E-7477-4DA7-902C-2876788C257B}" type="pres">
      <dgm:prSet presAssocID="{58DCA035-9D9B-4D67-AC68-689D7C0AEA24}" presName="container" presStyleCnt="0">
        <dgm:presLayoutVars>
          <dgm:dir/>
          <dgm:resizeHandles val="exact"/>
        </dgm:presLayoutVars>
      </dgm:prSet>
      <dgm:spPr/>
    </dgm:pt>
    <dgm:pt modelId="{3758F9E2-9412-4D52-87AD-F3806DA01567}" type="pres">
      <dgm:prSet presAssocID="{0988F804-9E7F-47E6-A332-C97955BD1FFE}" presName="compNode" presStyleCnt="0"/>
      <dgm:spPr/>
    </dgm:pt>
    <dgm:pt modelId="{35B18B0A-532A-40E2-B06A-F91DD47351EC}" type="pres">
      <dgm:prSet presAssocID="{0988F804-9E7F-47E6-A332-C97955BD1FFE}" presName="iconBgRect" presStyleLbl="bgShp" presStyleIdx="0" presStyleCnt="4"/>
      <dgm:spPr/>
    </dgm:pt>
    <dgm:pt modelId="{6B74DDEE-98F4-4254-AC81-F7D8BD2C3935}" type="pres">
      <dgm:prSet presAssocID="{0988F804-9E7F-47E6-A332-C97955BD1F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93EED3A-FF3A-4AA9-B436-9DB4D457E565}" type="pres">
      <dgm:prSet presAssocID="{0988F804-9E7F-47E6-A332-C97955BD1FFE}" presName="spaceRect" presStyleCnt="0"/>
      <dgm:spPr/>
    </dgm:pt>
    <dgm:pt modelId="{E147D8C8-5964-448A-A283-145051FB6053}" type="pres">
      <dgm:prSet presAssocID="{0988F804-9E7F-47E6-A332-C97955BD1FFE}" presName="textRect" presStyleLbl="revTx" presStyleIdx="0" presStyleCnt="4">
        <dgm:presLayoutVars>
          <dgm:chMax val="1"/>
          <dgm:chPref val="1"/>
        </dgm:presLayoutVars>
      </dgm:prSet>
      <dgm:spPr/>
    </dgm:pt>
    <dgm:pt modelId="{501E7FB0-2011-49D5-9DD4-4979176CD546}" type="pres">
      <dgm:prSet presAssocID="{176C40DA-7160-45C3-A0F6-F72B9F4BC87C}" presName="sibTrans" presStyleLbl="sibTrans2D1" presStyleIdx="0" presStyleCnt="0"/>
      <dgm:spPr/>
    </dgm:pt>
    <dgm:pt modelId="{2000DC4C-96A3-4F6A-B444-28FFB8F1DC81}" type="pres">
      <dgm:prSet presAssocID="{DA99D7E6-B0F5-4EA9-9C46-F43BA86A2873}" presName="compNode" presStyleCnt="0"/>
      <dgm:spPr/>
    </dgm:pt>
    <dgm:pt modelId="{B56D838D-A434-420F-A49C-F0D1F1870047}" type="pres">
      <dgm:prSet presAssocID="{DA99D7E6-B0F5-4EA9-9C46-F43BA86A2873}" presName="iconBgRect" presStyleLbl="bgShp" presStyleIdx="1" presStyleCnt="4"/>
      <dgm:spPr/>
    </dgm:pt>
    <dgm:pt modelId="{401D0018-27CA-4752-9859-AFC2FD90F9A5}" type="pres">
      <dgm:prSet presAssocID="{DA99D7E6-B0F5-4EA9-9C46-F43BA86A28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BFD548-4170-4421-B058-DF8DBA2B89D5}" type="pres">
      <dgm:prSet presAssocID="{DA99D7E6-B0F5-4EA9-9C46-F43BA86A2873}" presName="spaceRect" presStyleCnt="0"/>
      <dgm:spPr/>
    </dgm:pt>
    <dgm:pt modelId="{3D277B8F-9AFC-4B15-80CA-D375A0353C07}" type="pres">
      <dgm:prSet presAssocID="{DA99D7E6-B0F5-4EA9-9C46-F43BA86A2873}" presName="textRect" presStyleLbl="revTx" presStyleIdx="1" presStyleCnt="4">
        <dgm:presLayoutVars>
          <dgm:chMax val="1"/>
          <dgm:chPref val="1"/>
        </dgm:presLayoutVars>
      </dgm:prSet>
      <dgm:spPr/>
    </dgm:pt>
    <dgm:pt modelId="{104075D0-3C9B-4DE4-8823-1118649040B4}" type="pres">
      <dgm:prSet presAssocID="{45FDE1BA-3642-45B4-BC50-B5FF6EC2166E}" presName="sibTrans" presStyleLbl="sibTrans2D1" presStyleIdx="0" presStyleCnt="0"/>
      <dgm:spPr/>
    </dgm:pt>
    <dgm:pt modelId="{FD6D54BC-6BF2-448B-BC35-296B92226B03}" type="pres">
      <dgm:prSet presAssocID="{C82922DF-AC52-4A8D-8267-A1128D9EBF11}" presName="compNode" presStyleCnt="0"/>
      <dgm:spPr/>
    </dgm:pt>
    <dgm:pt modelId="{7ED2D929-2782-48E7-B311-9302193B4150}" type="pres">
      <dgm:prSet presAssocID="{C82922DF-AC52-4A8D-8267-A1128D9EBF11}" presName="iconBgRect" presStyleLbl="bgShp" presStyleIdx="2" presStyleCnt="4"/>
      <dgm:spPr/>
    </dgm:pt>
    <dgm:pt modelId="{7F4E8BB4-6BB4-4454-AFBD-1DCE75BEE407}" type="pres">
      <dgm:prSet presAssocID="{C82922DF-AC52-4A8D-8267-A1128D9EBF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772E55E-26CE-4F75-8FDE-6F1423D58D6B}" type="pres">
      <dgm:prSet presAssocID="{C82922DF-AC52-4A8D-8267-A1128D9EBF11}" presName="spaceRect" presStyleCnt="0"/>
      <dgm:spPr/>
    </dgm:pt>
    <dgm:pt modelId="{C3CB5ECA-C144-41B8-ADEA-EA8E555CBDC7}" type="pres">
      <dgm:prSet presAssocID="{C82922DF-AC52-4A8D-8267-A1128D9EBF11}" presName="textRect" presStyleLbl="revTx" presStyleIdx="2" presStyleCnt="4">
        <dgm:presLayoutVars>
          <dgm:chMax val="1"/>
          <dgm:chPref val="1"/>
        </dgm:presLayoutVars>
      </dgm:prSet>
      <dgm:spPr/>
    </dgm:pt>
    <dgm:pt modelId="{75672466-17AC-4939-AA86-F133B5C8F3CC}" type="pres">
      <dgm:prSet presAssocID="{72F9EA66-E4DD-43D9-967D-4AEED66A4226}" presName="sibTrans" presStyleLbl="sibTrans2D1" presStyleIdx="0" presStyleCnt="0"/>
      <dgm:spPr/>
    </dgm:pt>
    <dgm:pt modelId="{7263FEE4-663C-47A2-83E6-22626F39C144}" type="pres">
      <dgm:prSet presAssocID="{0B2E63A8-56C6-4ED8-B9C1-9E3B1CF213E6}" presName="compNode" presStyleCnt="0"/>
      <dgm:spPr/>
    </dgm:pt>
    <dgm:pt modelId="{5FA87859-8249-40BE-84EE-494D843CD661}" type="pres">
      <dgm:prSet presAssocID="{0B2E63A8-56C6-4ED8-B9C1-9E3B1CF213E6}" presName="iconBgRect" presStyleLbl="bgShp" presStyleIdx="3" presStyleCnt="4"/>
      <dgm:spPr/>
    </dgm:pt>
    <dgm:pt modelId="{7515375F-284C-4CA7-805B-A4995429D32F}" type="pres">
      <dgm:prSet presAssocID="{0B2E63A8-56C6-4ED8-B9C1-9E3B1CF213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693BE07-4BCE-4BC7-A691-DDE0230B6116}" type="pres">
      <dgm:prSet presAssocID="{0B2E63A8-56C6-4ED8-B9C1-9E3B1CF213E6}" presName="spaceRect" presStyleCnt="0"/>
      <dgm:spPr/>
    </dgm:pt>
    <dgm:pt modelId="{4EDF5D67-0808-4CD3-AF4A-805FAE74F940}" type="pres">
      <dgm:prSet presAssocID="{0B2E63A8-56C6-4ED8-B9C1-9E3B1CF213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4FE40B-F685-4AEC-9A7E-1338B1FFFC4D}" type="presOf" srcId="{0B2E63A8-56C6-4ED8-B9C1-9E3B1CF213E6}" destId="{4EDF5D67-0808-4CD3-AF4A-805FAE74F940}" srcOrd="0" destOrd="0" presId="urn:microsoft.com/office/officeart/2018/2/layout/IconCircleList"/>
    <dgm:cxn modelId="{5E2E341D-4609-45DF-B74B-6342BE0C5524}" type="presOf" srcId="{176C40DA-7160-45C3-A0F6-F72B9F4BC87C}" destId="{501E7FB0-2011-49D5-9DD4-4979176CD546}" srcOrd="0" destOrd="0" presId="urn:microsoft.com/office/officeart/2018/2/layout/IconCircleList"/>
    <dgm:cxn modelId="{F609891D-A8B6-4322-94DA-BA57939095A8}" type="presOf" srcId="{C82922DF-AC52-4A8D-8267-A1128D9EBF11}" destId="{C3CB5ECA-C144-41B8-ADEA-EA8E555CBDC7}" srcOrd="0" destOrd="0" presId="urn:microsoft.com/office/officeart/2018/2/layout/IconCircleList"/>
    <dgm:cxn modelId="{C7F56628-7511-4F64-9623-D1C8AAA06500}" type="presOf" srcId="{72F9EA66-E4DD-43D9-967D-4AEED66A4226}" destId="{75672466-17AC-4939-AA86-F133B5C8F3CC}" srcOrd="0" destOrd="0" presId="urn:microsoft.com/office/officeart/2018/2/layout/IconCircleList"/>
    <dgm:cxn modelId="{3301E538-E925-45D2-8F69-FD94BA2FDEEA}" type="presOf" srcId="{0988F804-9E7F-47E6-A332-C97955BD1FFE}" destId="{E147D8C8-5964-448A-A283-145051FB6053}" srcOrd="0" destOrd="0" presId="urn:microsoft.com/office/officeart/2018/2/layout/IconCircleList"/>
    <dgm:cxn modelId="{FBA97A62-401E-469A-A2AD-D4A9A32BFA98}" srcId="{58DCA035-9D9B-4D67-AC68-689D7C0AEA24}" destId="{DA99D7E6-B0F5-4EA9-9C46-F43BA86A2873}" srcOrd="1" destOrd="0" parTransId="{29C64D20-76A1-4629-B2DF-13F9433CC239}" sibTransId="{45FDE1BA-3642-45B4-BC50-B5FF6EC2166E}"/>
    <dgm:cxn modelId="{E7E0CA77-E075-447B-BB89-322363F37AB6}" type="presOf" srcId="{58DCA035-9D9B-4D67-AC68-689D7C0AEA24}" destId="{EADE249E-B918-4486-BD51-B53C9F17EB8E}" srcOrd="0" destOrd="0" presId="urn:microsoft.com/office/officeart/2018/2/layout/IconCircleList"/>
    <dgm:cxn modelId="{4035CB77-DEAA-49C7-BB6B-022D8D7D229E}" srcId="{58DCA035-9D9B-4D67-AC68-689D7C0AEA24}" destId="{C82922DF-AC52-4A8D-8267-A1128D9EBF11}" srcOrd="2" destOrd="0" parTransId="{EBD1842D-A79E-4BB9-BF93-6C239B0C2D40}" sibTransId="{72F9EA66-E4DD-43D9-967D-4AEED66A4226}"/>
    <dgm:cxn modelId="{622306AB-BDFC-4060-9DE1-750ADE6344EB}" type="presOf" srcId="{DA99D7E6-B0F5-4EA9-9C46-F43BA86A2873}" destId="{3D277B8F-9AFC-4B15-80CA-D375A0353C07}" srcOrd="0" destOrd="0" presId="urn:microsoft.com/office/officeart/2018/2/layout/IconCircleList"/>
    <dgm:cxn modelId="{19F792AE-52B0-415F-9CDC-D259A5F7C92E}" srcId="{58DCA035-9D9B-4D67-AC68-689D7C0AEA24}" destId="{0988F804-9E7F-47E6-A332-C97955BD1FFE}" srcOrd="0" destOrd="0" parTransId="{718B4AD9-5383-4168-9935-E5C883796642}" sibTransId="{176C40DA-7160-45C3-A0F6-F72B9F4BC87C}"/>
    <dgm:cxn modelId="{A3E9E7B7-4350-4749-ADCF-7C1F4E13886C}" type="presOf" srcId="{45FDE1BA-3642-45B4-BC50-B5FF6EC2166E}" destId="{104075D0-3C9B-4DE4-8823-1118649040B4}" srcOrd="0" destOrd="0" presId="urn:microsoft.com/office/officeart/2018/2/layout/IconCircleList"/>
    <dgm:cxn modelId="{05495DDC-C111-4A63-A3BC-6A6419A36B01}" srcId="{58DCA035-9D9B-4D67-AC68-689D7C0AEA24}" destId="{0B2E63A8-56C6-4ED8-B9C1-9E3B1CF213E6}" srcOrd="3" destOrd="0" parTransId="{4F206DEF-785D-4819-889D-E55D9C635D8A}" sibTransId="{14DAFDC1-2F2E-4905-A5A5-1B3C8283EC0A}"/>
    <dgm:cxn modelId="{434384E2-FBEE-4A2D-BDB5-E66D07C2BD26}" type="presParOf" srcId="{EADE249E-B918-4486-BD51-B53C9F17EB8E}" destId="{9BBB945E-7477-4DA7-902C-2876788C257B}" srcOrd="0" destOrd="0" presId="urn:microsoft.com/office/officeart/2018/2/layout/IconCircleList"/>
    <dgm:cxn modelId="{7FFDE818-B638-4CC9-B466-729394583A46}" type="presParOf" srcId="{9BBB945E-7477-4DA7-902C-2876788C257B}" destId="{3758F9E2-9412-4D52-87AD-F3806DA01567}" srcOrd="0" destOrd="0" presId="urn:microsoft.com/office/officeart/2018/2/layout/IconCircleList"/>
    <dgm:cxn modelId="{B5F253C8-DAE9-49C3-9855-1DF723D1B604}" type="presParOf" srcId="{3758F9E2-9412-4D52-87AD-F3806DA01567}" destId="{35B18B0A-532A-40E2-B06A-F91DD47351EC}" srcOrd="0" destOrd="0" presId="urn:microsoft.com/office/officeart/2018/2/layout/IconCircleList"/>
    <dgm:cxn modelId="{83727226-B214-4223-A3B5-15C302F4D305}" type="presParOf" srcId="{3758F9E2-9412-4D52-87AD-F3806DA01567}" destId="{6B74DDEE-98F4-4254-AC81-F7D8BD2C3935}" srcOrd="1" destOrd="0" presId="urn:microsoft.com/office/officeart/2018/2/layout/IconCircleList"/>
    <dgm:cxn modelId="{C8CE687A-2C19-4EF5-AF4E-D06C23A5F36A}" type="presParOf" srcId="{3758F9E2-9412-4D52-87AD-F3806DA01567}" destId="{C93EED3A-FF3A-4AA9-B436-9DB4D457E565}" srcOrd="2" destOrd="0" presId="urn:microsoft.com/office/officeart/2018/2/layout/IconCircleList"/>
    <dgm:cxn modelId="{DB4D4D37-8EC4-4150-AC90-F0D93546D22A}" type="presParOf" srcId="{3758F9E2-9412-4D52-87AD-F3806DA01567}" destId="{E147D8C8-5964-448A-A283-145051FB6053}" srcOrd="3" destOrd="0" presId="urn:microsoft.com/office/officeart/2018/2/layout/IconCircleList"/>
    <dgm:cxn modelId="{982FB559-A78F-49BD-B0C5-455C38190714}" type="presParOf" srcId="{9BBB945E-7477-4DA7-902C-2876788C257B}" destId="{501E7FB0-2011-49D5-9DD4-4979176CD546}" srcOrd="1" destOrd="0" presId="urn:microsoft.com/office/officeart/2018/2/layout/IconCircleList"/>
    <dgm:cxn modelId="{09CADE1E-13E9-4EAA-9AC8-1C5C31CA6141}" type="presParOf" srcId="{9BBB945E-7477-4DA7-902C-2876788C257B}" destId="{2000DC4C-96A3-4F6A-B444-28FFB8F1DC81}" srcOrd="2" destOrd="0" presId="urn:microsoft.com/office/officeart/2018/2/layout/IconCircleList"/>
    <dgm:cxn modelId="{E41225B0-AF5D-4D76-BEFF-69CE69F14C50}" type="presParOf" srcId="{2000DC4C-96A3-4F6A-B444-28FFB8F1DC81}" destId="{B56D838D-A434-420F-A49C-F0D1F1870047}" srcOrd="0" destOrd="0" presId="urn:microsoft.com/office/officeart/2018/2/layout/IconCircleList"/>
    <dgm:cxn modelId="{763DEE65-35EA-4FD6-8220-47F1A2414656}" type="presParOf" srcId="{2000DC4C-96A3-4F6A-B444-28FFB8F1DC81}" destId="{401D0018-27CA-4752-9859-AFC2FD90F9A5}" srcOrd="1" destOrd="0" presId="urn:microsoft.com/office/officeart/2018/2/layout/IconCircleList"/>
    <dgm:cxn modelId="{BF7D48A4-7A10-4EBA-8A7F-5F40146F0E49}" type="presParOf" srcId="{2000DC4C-96A3-4F6A-B444-28FFB8F1DC81}" destId="{BEBFD548-4170-4421-B058-DF8DBA2B89D5}" srcOrd="2" destOrd="0" presId="urn:microsoft.com/office/officeart/2018/2/layout/IconCircleList"/>
    <dgm:cxn modelId="{815EABCC-D7C3-4A51-BB0E-68AFAE44A643}" type="presParOf" srcId="{2000DC4C-96A3-4F6A-B444-28FFB8F1DC81}" destId="{3D277B8F-9AFC-4B15-80CA-D375A0353C07}" srcOrd="3" destOrd="0" presId="urn:microsoft.com/office/officeart/2018/2/layout/IconCircleList"/>
    <dgm:cxn modelId="{A58E2184-3BD8-4779-A9A3-5CE25AD5A21F}" type="presParOf" srcId="{9BBB945E-7477-4DA7-902C-2876788C257B}" destId="{104075D0-3C9B-4DE4-8823-1118649040B4}" srcOrd="3" destOrd="0" presId="urn:microsoft.com/office/officeart/2018/2/layout/IconCircleList"/>
    <dgm:cxn modelId="{A46E342E-2E7A-4179-B92F-3A0089AACC68}" type="presParOf" srcId="{9BBB945E-7477-4DA7-902C-2876788C257B}" destId="{FD6D54BC-6BF2-448B-BC35-296B92226B03}" srcOrd="4" destOrd="0" presId="urn:microsoft.com/office/officeart/2018/2/layout/IconCircleList"/>
    <dgm:cxn modelId="{147658CE-9FF2-4E07-A585-64E8EC81447F}" type="presParOf" srcId="{FD6D54BC-6BF2-448B-BC35-296B92226B03}" destId="{7ED2D929-2782-48E7-B311-9302193B4150}" srcOrd="0" destOrd="0" presId="urn:microsoft.com/office/officeart/2018/2/layout/IconCircleList"/>
    <dgm:cxn modelId="{81D333D0-5946-4B6B-94C2-8750F3666871}" type="presParOf" srcId="{FD6D54BC-6BF2-448B-BC35-296B92226B03}" destId="{7F4E8BB4-6BB4-4454-AFBD-1DCE75BEE407}" srcOrd="1" destOrd="0" presId="urn:microsoft.com/office/officeart/2018/2/layout/IconCircleList"/>
    <dgm:cxn modelId="{2AB0D075-846F-45C7-B72D-7648F49C16C4}" type="presParOf" srcId="{FD6D54BC-6BF2-448B-BC35-296B92226B03}" destId="{7772E55E-26CE-4F75-8FDE-6F1423D58D6B}" srcOrd="2" destOrd="0" presId="urn:microsoft.com/office/officeart/2018/2/layout/IconCircleList"/>
    <dgm:cxn modelId="{859733CB-7338-42BC-92F2-968A49FFE8C0}" type="presParOf" srcId="{FD6D54BC-6BF2-448B-BC35-296B92226B03}" destId="{C3CB5ECA-C144-41B8-ADEA-EA8E555CBDC7}" srcOrd="3" destOrd="0" presId="urn:microsoft.com/office/officeart/2018/2/layout/IconCircleList"/>
    <dgm:cxn modelId="{A78BDA29-475C-44C0-AA46-6397D8888106}" type="presParOf" srcId="{9BBB945E-7477-4DA7-902C-2876788C257B}" destId="{75672466-17AC-4939-AA86-F133B5C8F3CC}" srcOrd="5" destOrd="0" presId="urn:microsoft.com/office/officeart/2018/2/layout/IconCircleList"/>
    <dgm:cxn modelId="{FE00C3E3-360B-4523-9AF4-DBC147AFA5C5}" type="presParOf" srcId="{9BBB945E-7477-4DA7-902C-2876788C257B}" destId="{7263FEE4-663C-47A2-83E6-22626F39C144}" srcOrd="6" destOrd="0" presId="urn:microsoft.com/office/officeart/2018/2/layout/IconCircleList"/>
    <dgm:cxn modelId="{673BA6A7-F6CC-487B-A7FB-6E72177D9F67}" type="presParOf" srcId="{7263FEE4-663C-47A2-83E6-22626F39C144}" destId="{5FA87859-8249-40BE-84EE-494D843CD661}" srcOrd="0" destOrd="0" presId="urn:microsoft.com/office/officeart/2018/2/layout/IconCircleList"/>
    <dgm:cxn modelId="{241E9CD7-AA90-419C-9E85-FC23C21D5A7C}" type="presParOf" srcId="{7263FEE4-663C-47A2-83E6-22626F39C144}" destId="{7515375F-284C-4CA7-805B-A4995429D32F}" srcOrd="1" destOrd="0" presId="urn:microsoft.com/office/officeart/2018/2/layout/IconCircleList"/>
    <dgm:cxn modelId="{30C49D61-02F9-4195-9659-F995E3D13589}" type="presParOf" srcId="{7263FEE4-663C-47A2-83E6-22626F39C144}" destId="{0693BE07-4BCE-4BC7-A691-DDE0230B6116}" srcOrd="2" destOrd="0" presId="urn:microsoft.com/office/officeart/2018/2/layout/IconCircleList"/>
    <dgm:cxn modelId="{39B3FDF4-408F-4367-B49C-66AC77AC5C2B}" type="presParOf" srcId="{7263FEE4-663C-47A2-83E6-22626F39C144}" destId="{4EDF5D67-0808-4CD3-AF4A-805FAE74F9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A10B-D34E-45DE-9299-3584C899D8F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F4819-7218-49CE-8B1C-B405703E2E91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</a:t>
          </a:r>
        </a:p>
      </dsp:txBody>
      <dsp:txXfrm>
        <a:off x="0" y="623"/>
        <a:ext cx="6492875" cy="567128"/>
      </dsp:txXfrm>
    </dsp:sp>
    <dsp:sp modelId="{5724ACA4-5AA7-4641-96E0-F79312340871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3ACF6-FF83-4726-BB28-9C3DC0826131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Amazon and importance of Online Review</a:t>
          </a:r>
        </a:p>
      </dsp:txBody>
      <dsp:txXfrm>
        <a:off x="0" y="567751"/>
        <a:ext cx="6492875" cy="567128"/>
      </dsp:txXfrm>
    </dsp:sp>
    <dsp:sp modelId="{EB11D34B-D218-4B75-BA2A-677ABEE84A2D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BA0DB-AE35-481E-828E-9F77FC94CC5D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Collection</a:t>
          </a:r>
        </a:p>
      </dsp:txBody>
      <dsp:txXfrm>
        <a:off x="0" y="1134879"/>
        <a:ext cx="6492875" cy="567128"/>
      </dsp:txXfrm>
    </dsp:sp>
    <dsp:sp modelId="{E55B4CBE-1383-46FA-80EE-D1DF495F16C4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DC9EF-4633-4089-B79D-DD3469663058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</a:t>
          </a:r>
        </a:p>
      </dsp:txBody>
      <dsp:txXfrm>
        <a:off x="0" y="1702007"/>
        <a:ext cx="6492875" cy="567128"/>
      </dsp:txXfrm>
    </dsp:sp>
    <dsp:sp modelId="{EB3AD01F-8576-4BB8-A34F-2D7922964208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A3A1E-4F75-4074-8079-21102EEA864A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Analysis</a:t>
          </a:r>
        </a:p>
      </dsp:txBody>
      <dsp:txXfrm>
        <a:off x="0" y="2269135"/>
        <a:ext cx="6492875" cy="567128"/>
      </dsp:txXfrm>
    </dsp:sp>
    <dsp:sp modelId="{CCF89E31-BD40-4B66-8517-836706A1C007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44C7-B4E9-4D4A-9A5F-9C89E6D0CA02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Approach</a:t>
          </a:r>
        </a:p>
      </dsp:txBody>
      <dsp:txXfrm>
        <a:off x="0" y="2836264"/>
        <a:ext cx="6492875" cy="567128"/>
      </dsp:txXfrm>
    </dsp:sp>
    <dsp:sp modelId="{4F093C18-A4FD-4586-A6EE-7CA8F0EA95C7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28B5-E194-4FBE-8F83-2879C3474497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: Naïve Bayes(Sentiment Analysis)</a:t>
          </a:r>
        </a:p>
      </dsp:txBody>
      <dsp:txXfrm>
        <a:off x="0" y="3403392"/>
        <a:ext cx="6492875" cy="567128"/>
      </dsp:txXfrm>
    </dsp:sp>
    <dsp:sp modelId="{3654B5C7-88C5-4BA0-9945-10F486B8959C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F3A2D-2B42-47DA-AA75-F64AD49AE3B4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Model: Logistic Regression(helpfulness of votes)</a:t>
          </a:r>
        </a:p>
      </dsp:txBody>
      <dsp:txXfrm>
        <a:off x="0" y="3970520"/>
        <a:ext cx="6492875" cy="567128"/>
      </dsp:txXfrm>
    </dsp:sp>
    <dsp:sp modelId="{9A5F0496-80AA-4419-B851-3AFF4C132963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2010E-CB7A-4C39-B900-0735DDBE9013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 and Accuracy</a:t>
          </a:r>
        </a:p>
      </dsp:txBody>
      <dsp:txXfrm>
        <a:off x="0" y="4537648"/>
        <a:ext cx="6492875" cy="56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43751-ECD0-467A-9F36-98FC7FCBA40C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D6017-5377-4E88-8641-D6D797BD2E50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A15AF-A9C3-4881-9886-E256F21677E4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Electronic ecommerce and cloud computing company.</a:t>
          </a:r>
        </a:p>
      </dsp:txBody>
      <dsp:txXfrm>
        <a:off x="1121306" y="692144"/>
        <a:ext cx="1964358" cy="833364"/>
      </dsp:txXfrm>
    </dsp:sp>
    <dsp:sp modelId="{E9A79D90-F9FF-4278-BF31-ABFCD5DAB82C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754E6-086E-4228-A120-8CF96A115D2B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B62B4-3C31-4EA4-A968-2B923F35F73F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Found on July 5,1994.</a:t>
          </a:r>
        </a:p>
      </dsp:txBody>
      <dsp:txXfrm>
        <a:off x="4439881" y="692144"/>
        <a:ext cx="1964358" cy="833364"/>
      </dsp:txXfrm>
    </dsp:sp>
    <dsp:sp modelId="{EA97EA83-B92E-4B00-B7A5-2C8DAF8E0A60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4AF9D-BF8D-4D3E-9609-E3C5B2CB6C99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3506C-71BE-451D-ABF8-982183BDFF8A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Largest Internet retailer in the world.</a:t>
          </a:r>
        </a:p>
      </dsp:txBody>
      <dsp:txXfrm>
        <a:off x="1121306" y="2526030"/>
        <a:ext cx="1964358" cy="833364"/>
      </dsp:txXfrm>
    </dsp:sp>
    <dsp:sp modelId="{1FCB7C22-0FCE-432C-8465-B1875A05500C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73B9F-30C7-451D-8145-8F4CF4CF9AB4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DCC7A-B0EA-414A-934B-2977A179869C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“A satisfied customer is the best business strategy of all”</a:t>
          </a:r>
        </a:p>
      </dsp:txBody>
      <dsp:txXfrm>
        <a:off x="4439881" y="2526030"/>
        <a:ext cx="1964358" cy="833364"/>
      </dsp:txXfrm>
    </dsp:sp>
    <dsp:sp modelId="{B07A7C9F-B243-430B-9D1C-D72C2D9B7BF0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F356D-E7C9-469D-9250-469A307301B7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9FA8-0BD8-49DD-A4C1-62181E3B6D97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90% of customers purchase based on online reviews.</a:t>
          </a:r>
        </a:p>
      </dsp:txBody>
      <dsp:txXfrm>
        <a:off x="1121306" y="4359917"/>
        <a:ext cx="1964358" cy="833364"/>
      </dsp:txXfrm>
    </dsp:sp>
    <dsp:sp modelId="{D40FDE5C-DDDA-4FA0-924B-FCD80027BA91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404BC-80BC-4518-876E-0B8868478E4C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3DECE-6032-40FC-B452-9D09D5AEBB1E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Sellers exploit this advantage by posting fake reviews.</a:t>
          </a:r>
        </a:p>
      </dsp:txBody>
      <dsp:txXfrm>
        <a:off x="4439881" y="4359917"/>
        <a:ext cx="1964358" cy="83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2B75A-46E2-4B38-BB06-2451BABE85A2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34696" rIns="11581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Convert</a:t>
          </a:r>
        </a:p>
      </dsp:txBody>
      <dsp:txXfrm>
        <a:off x="0" y="4430271"/>
        <a:ext cx="1628400" cy="1454114"/>
      </dsp:txXfrm>
    </dsp:sp>
    <dsp:sp modelId="{A85AFC6C-C3A2-442C-8E34-946971616187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15900" rIns="99095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 all variables as factors or continuous variables: Converted all variables in their respected format e.g. Date(Character) – Date(Date format), Star Rating -&gt; Categorical Variables</a:t>
          </a:r>
        </a:p>
      </dsp:txBody>
      <dsp:txXfrm>
        <a:off x="1628400" y="4430271"/>
        <a:ext cx="4885203" cy="1454114"/>
      </dsp:txXfrm>
    </dsp:sp>
    <dsp:sp modelId="{060B2B13-279F-47F5-A217-6B2D3309C3DF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34696" rIns="11581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Remove</a:t>
          </a:r>
        </a:p>
      </dsp:txBody>
      <dsp:txXfrm rot="-10800000">
        <a:off x="0" y="2215655"/>
        <a:ext cx="1628400" cy="1453677"/>
      </dsp:txXfrm>
    </dsp:sp>
    <dsp:sp modelId="{D0694CA6-E8EF-49DB-9E0B-8575C5120FB9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15900" rIns="99095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NA Values: NA values were present as review headings.</a:t>
          </a:r>
        </a:p>
      </dsp:txBody>
      <dsp:txXfrm>
        <a:off x="1628400" y="2215655"/>
        <a:ext cx="4885203" cy="1453677"/>
      </dsp:txXfrm>
    </dsp:sp>
    <dsp:sp modelId="{CBF1FD73-60EC-4945-BD43-60590113B0DD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34696" rIns="11581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Reduce</a:t>
          </a:r>
        </a:p>
      </dsp:txBody>
      <dsp:txXfrm rot="-10800000">
        <a:off x="0" y="1040"/>
        <a:ext cx="1628400" cy="1453677"/>
      </dsp:txXfrm>
    </dsp:sp>
    <dsp:sp modelId="{8782F566-BE9B-4355-B6D9-C49E070D6ED3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15900" rIns="99095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Data Size: Reduced from 30,00,000 rows to 5,00,000 rows based on data.</a:t>
          </a:r>
        </a:p>
      </dsp:txBody>
      <dsp:txXfrm>
        <a:off x="1628400" y="1040"/>
        <a:ext cx="4885203" cy="1453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18B0A-532A-40E2-B06A-F91DD47351E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74DDEE-98F4-4254-AC81-F7D8BD2C393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47D8C8-5964-448A-A283-145051FB605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Predictive negative and positive sentiments is a branch of a bigger problem.</a:t>
          </a:r>
        </a:p>
      </dsp:txBody>
      <dsp:txXfrm>
        <a:off x="1834517" y="469890"/>
        <a:ext cx="3148942" cy="1335915"/>
      </dsp:txXfrm>
    </dsp:sp>
    <dsp:sp modelId="{B56D838D-A434-420F-A49C-F0D1F187004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1D0018-27CA-4752-9859-AFC2FD90F9A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277B8F-9AFC-4B15-80CA-D375A0353C0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Naïve Bayes : 79.2%</a:t>
          </a:r>
        </a:p>
      </dsp:txBody>
      <dsp:txXfrm>
        <a:off x="7154322" y="469890"/>
        <a:ext cx="3148942" cy="1335915"/>
      </dsp:txXfrm>
    </dsp:sp>
    <dsp:sp modelId="{7ED2D929-2782-48E7-B311-9302193B415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E8BB4-6BB4-4454-AFBD-1DCE75BEE40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B5ECA-C144-41B8-ADEA-EA8E555CBDC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Regression: 91%</a:t>
          </a:r>
        </a:p>
      </dsp:txBody>
      <dsp:txXfrm>
        <a:off x="1834517" y="2545532"/>
        <a:ext cx="3148942" cy="1335915"/>
      </dsp:txXfrm>
    </dsp:sp>
    <dsp:sp modelId="{5FA87859-8249-40BE-84EE-494D843CD66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15375F-284C-4CA7-805B-A4995429D32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F5D67-0808-4CD3-AF4A-805FAE74F94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Several other factors need to be analyzed to improve accuracy. 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1A0E-5C6E-4F25-A7FE-5A30295F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A28D-5E02-4795-8141-AE3BC6F6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8030-CB8A-48BE-BB05-F7485A4C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9ADA-6BBD-4D1F-A45D-56D5506E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3B1B-8DA5-46D2-821F-1C1D9CF8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0FE0-10FD-4A4B-BE11-38C38BFB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8EE5-CE25-400A-812F-3DD3B80A3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AE49-B51B-4FE7-A71D-AC93B82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5FA0-3222-4ADC-933D-F6B4A551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73C2-82AD-4380-89FA-576066D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A8C05-A981-4402-80CD-D41CE3934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8FC85-9E5F-437B-AA94-A1A86C56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24EA-8B41-4CCE-A7BE-0ECE377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D21A-59A8-4F57-940C-C2F49B65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E5FC-1602-405E-B4D1-C3652FE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BA6A-E334-4366-9465-356267E7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3933-BA14-4646-AFAF-85C37077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12ED-E951-4F4A-B4B3-C9BF22F7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A909-4CDE-4832-ABB5-C7BFA2E7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4ABF-61CC-4485-B329-75DC7652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B24F-D4E9-4281-AC9C-69E94A1B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0F7F-3CF7-43D4-846A-99EC94DF4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62D0-75CE-4734-BF0E-28101F99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ED28-C7EB-43C8-9694-D9792DF0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08F6-6910-406D-B536-B5C2B022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0D1-82D7-4E89-B532-A77256FD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3D9B-69CC-4564-AE99-E5B4D3CD9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DB2F-1FE8-433F-914F-AC590F1F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231B4-5869-4DA2-93F5-512C8E45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2971-4D6B-4F32-83DF-6CEC367F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A929-E6E3-4F6D-ADDC-5219E6D7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55C-4E44-485F-B4FE-838CE18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6945-B200-42E6-B643-ECBF5E9C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0BE20-3725-4BD7-8B62-BDDF78778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5C6A0-AE3D-45CE-82B7-082D238B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4F57B-7DB4-41D5-A510-947C3D7A4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5F9BE-7822-4206-9513-6F332544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0A12F-FFD9-4F2E-924C-47A97302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B6DB0-867F-4F8D-B4FC-454351FD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88B-2E21-474A-BE9D-00161B97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0A5F0-536A-4309-B164-2C6D358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B6AD2-C726-4F3B-8C85-7078D97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265FA-3794-46A6-80FE-2FFE8FE6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39E7F-EB50-4EA7-BB3F-B942DFF9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7AA64-1EED-48A3-A312-02FC82B7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2330-7F5E-48BC-9C52-65BBDCB5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79F-0E7F-4E79-BB5C-175D5A8C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7A26-2C92-47DF-9AD4-3BFADF53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775B-0397-497C-AF1A-00E24B8F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7A45-FED3-4505-8031-6CF33CD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3772-565A-4E9B-849F-E9A30E64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CCE6-86A2-47DC-BB2A-48F5E70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FEB9-C3CE-4F98-BF62-51A9BE4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3B940-F0D7-440B-8819-89DFECBF6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74EAB-4A25-4373-B0EF-2476AE56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BFD5-3BFB-49ED-8405-C91A5A5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4385-7C20-4745-A879-26751F09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D4FE-7D16-4009-B90F-8657E2EB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15B7-280F-4CE5-898D-C13393A7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586F9-5469-4C74-BF8B-6045FCAF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4D54-166D-41D2-9B5B-6C15C3D35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7B47-0785-4B0E-B158-321C5DE6A0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4464-67D0-4BA9-9F78-A8C7E805F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AD6C-5E0D-4913-BC27-D891403D2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9CA9-A665-4189-9B05-06495761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379EC-2C08-436F-AA1E-6D9ABBF43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Predicting Fake Reviews at Amazon.com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84867-AFD0-4ECD-8030-98D31BD5F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/>
              <a:t>Submitted by: Nikhil Aggarwal</a:t>
            </a:r>
          </a:p>
          <a:p>
            <a:r>
              <a:rPr lang="en-US"/>
              <a:t>Email id: nia45@pitt.edu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2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9F4201-36BE-471C-B5D3-CCC9EA10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40D044E0-8C1A-4266-A6D4-30A99520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36" y="492573"/>
            <a:ext cx="5880796" cy="58807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90C8-FC19-4C76-A9EA-90443EF7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453E95-BDD5-4607-ADE9-E4ECAEC64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780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27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2920-363C-46CB-8056-F79C1711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and Importance of Online Reviews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D5C57AE-5EDA-48CB-B8BE-BEAD25B35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966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9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0C481-0C76-433D-8259-AB9533FC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677E41-EE34-4126-8560-9423AEE79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262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1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812CB-296F-44FC-8196-C6E00F4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2037525"/>
            <a:ext cx="3147848" cy="208093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Exploratory Analysis</a:t>
            </a:r>
          </a:p>
        </p:txBody>
      </p:sp>
      <p:pic>
        <p:nvPicPr>
          <p:cNvPr id="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1D1C2-4DCE-4F89-B703-FA35B113648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39" y="1469193"/>
            <a:ext cx="6331994" cy="3990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801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07D62-EA75-4DFB-BBE5-E97F6342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Analysis Approach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E8873BA-3DFF-42BE-BC8F-AE73549E9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A7B4-AA77-485F-A712-45B27ED5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Text Mining</a:t>
            </a:r>
          </a:p>
          <a:p>
            <a:r>
              <a:rPr lang="en-US" sz="2000">
                <a:solidFill>
                  <a:srgbClr val="000000"/>
                </a:solidFill>
              </a:rPr>
              <a:t>DTM and Frequent Five</a:t>
            </a:r>
          </a:p>
          <a:p>
            <a:r>
              <a:rPr lang="en-US" sz="2000">
                <a:solidFill>
                  <a:srgbClr val="000000"/>
                </a:solidFill>
              </a:rPr>
              <a:t>Cross Validation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2619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D5AB5-5D98-4536-A488-62C1FB78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Naïve 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591994-804B-4789-8295-49DD72DEA1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1" y="2426818"/>
            <a:ext cx="3368008" cy="399763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16AE3-B19A-4092-8495-1826C20AEC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318742"/>
            <a:ext cx="5455917" cy="2213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67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FA3C9-267F-45F7-BAC9-E22A861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91A6E-FCF8-4EC3-9C85-008100048B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229" y="600093"/>
            <a:ext cx="5390093" cy="2228815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27E09D-3BB3-4045-8244-474CE1D814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68" y="3750733"/>
            <a:ext cx="3897415" cy="2794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52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E3F2-E739-4F63-93CF-5C2E3052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3A621-3855-409D-88D4-682599E8B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343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53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Fake Reviews at Amazon.com using Sentiment Analysis</vt:lpstr>
      <vt:lpstr>AGENDA</vt:lpstr>
      <vt:lpstr>Amazon and Importance of Online Reviews</vt:lpstr>
      <vt:lpstr>Data Cleaning </vt:lpstr>
      <vt:lpstr>Exploratory Analysis</vt:lpstr>
      <vt:lpstr>Data Analysis Approach</vt:lpstr>
      <vt:lpstr>Naïve Bayes</vt:lpstr>
      <vt:lpstr>Logistic Regression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Fake Reviews at Amazon.com using Sentiment Analysis</dc:title>
  <dc:creator>Aggarwal, Nikhil</dc:creator>
  <cp:lastModifiedBy>Aggarwal, Nikhil</cp:lastModifiedBy>
  <cp:revision>4</cp:revision>
  <dcterms:created xsi:type="dcterms:W3CDTF">2018-12-13T21:33:37Z</dcterms:created>
  <dcterms:modified xsi:type="dcterms:W3CDTF">2018-12-13T21:41:11Z</dcterms:modified>
</cp:coreProperties>
</file>