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696200" cy="762001"/>
          </a:xfrm>
        </p:spPr>
        <p:txBody>
          <a:bodyPr>
            <a:normAutofit/>
          </a:bodyPr>
          <a:lstStyle/>
          <a:p>
            <a:r>
              <a:rPr lang="en-US" dirty="0" smtClean="0"/>
              <a:t>Logo             Heading           Logo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219200"/>
            <a:ext cx="1371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19050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m a g e 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934200" y="1295400"/>
            <a:ext cx="1600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39624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 E X 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9436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Footer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Logo             Heading           Logo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nikunj</dc:creator>
  <cp:lastModifiedBy>nikunj</cp:lastModifiedBy>
  <cp:revision>31</cp:revision>
  <dcterms:created xsi:type="dcterms:W3CDTF">2006-08-16T00:00:00Z</dcterms:created>
  <dcterms:modified xsi:type="dcterms:W3CDTF">2013-04-24T13:51:16Z</dcterms:modified>
</cp:coreProperties>
</file>