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4" r:id="rId1"/>
  </p:sldMasterIdLst>
  <p:sldIdLst>
    <p:sldId id="256" r:id="rId2"/>
    <p:sldId id="269" r:id="rId3"/>
    <p:sldId id="301" r:id="rId4"/>
    <p:sldId id="300" r:id="rId5"/>
    <p:sldId id="260" r:id="rId6"/>
    <p:sldId id="261" r:id="rId7"/>
    <p:sldId id="262" r:id="rId8"/>
    <p:sldId id="265" r:id="rId9"/>
    <p:sldId id="266" r:id="rId10"/>
    <p:sldId id="277" r:id="rId11"/>
    <p:sldId id="267" r:id="rId12"/>
    <p:sldId id="272" r:id="rId13"/>
    <p:sldId id="271" r:id="rId14"/>
    <p:sldId id="273" r:id="rId15"/>
    <p:sldId id="274" r:id="rId16"/>
    <p:sldId id="275" r:id="rId17"/>
    <p:sldId id="270" r:id="rId18"/>
    <p:sldId id="278" r:id="rId19"/>
    <p:sldId id="279" r:id="rId20"/>
    <p:sldId id="283" r:id="rId21"/>
    <p:sldId id="280" r:id="rId22"/>
    <p:sldId id="282" r:id="rId23"/>
    <p:sldId id="281" r:id="rId24"/>
    <p:sldId id="285" r:id="rId25"/>
    <p:sldId id="286" r:id="rId26"/>
    <p:sldId id="287" r:id="rId27"/>
    <p:sldId id="288" r:id="rId28"/>
    <p:sldId id="293" r:id="rId29"/>
    <p:sldId id="289" r:id="rId30"/>
    <p:sldId id="290" r:id="rId31"/>
    <p:sldId id="291" r:id="rId32"/>
    <p:sldId id="292" r:id="rId33"/>
    <p:sldId id="294" r:id="rId34"/>
    <p:sldId id="295" r:id="rId35"/>
    <p:sldId id="297" r:id="rId36"/>
    <p:sldId id="296" r:id="rId37"/>
    <p:sldId id="298" r:id="rId38"/>
    <p:sldId id="29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38" autoAdjust="0"/>
  </p:normalViewPr>
  <p:slideViewPr>
    <p:cSldViewPr snapToGrid="0">
      <p:cViewPr varScale="1">
        <p:scale>
          <a:sx n="107" d="100"/>
          <a:sy n="107" d="100"/>
        </p:scale>
        <p:origin x="750"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4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E25A3C-213B-4610-9BBC-E55AFD107752}"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21A65487-906D-40B8-BDAE-A5445FF703A6}">
      <dgm:prSet phldrT="[Text]"/>
      <dgm:spPr/>
      <dgm:t>
        <a:bodyPr/>
        <a:lstStyle/>
        <a:p>
          <a:r>
            <a:rPr lang="en-US" dirty="0"/>
            <a:t>Nidhi</a:t>
          </a:r>
        </a:p>
      </dgm:t>
    </dgm:pt>
    <dgm:pt modelId="{F886C73A-18E9-4C8D-A174-BA896AB7646D}" type="parTrans" cxnId="{3BD0DB99-73A3-42B0-9FE3-142357D77889}">
      <dgm:prSet/>
      <dgm:spPr/>
      <dgm:t>
        <a:bodyPr/>
        <a:lstStyle/>
        <a:p>
          <a:endParaRPr lang="en-US"/>
        </a:p>
      </dgm:t>
    </dgm:pt>
    <dgm:pt modelId="{221E17C4-7794-404F-A7F7-CDC0DFEEAF71}" type="sibTrans" cxnId="{3BD0DB99-73A3-42B0-9FE3-142357D77889}">
      <dgm:prSet/>
      <dgm:spPr/>
      <dgm:t>
        <a:bodyPr/>
        <a:lstStyle/>
        <a:p>
          <a:endParaRPr lang="en-US"/>
        </a:p>
      </dgm:t>
    </dgm:pt>
    <dgm:pt modelId="{3B08A106-D9F6-4D1F-B08F-57C91C4E627A}">
      <dgm:prSet phldrT="[Text]"/>
      <dgm:spPr/>
      <dgm:t>
        <a:bodyPr/>
        <a:lstStyle/>
        <a:p>
          <a:r>
            <a:rPr lang="en-US" dirty="0"/>
            <a:t>Ruchika</a:t>
          </a:r>
        </a:p>
      </dgm:t>
    </dgm:pt>
    <dgm:pt modelId="{D98BEC85-0EAB-4662-A227-045C38E67185}" type="parTrans" cxnId="{F6B2A980-88F7-4D15-96FD-CCE3FA597CA5}">
      <dgm:prSet/>
      <dgm:spPr/>
      <dgm:t>
        <a:bodyPr/>
        <a:lstStyle/>
        <a:p>
          <a:endParaRPr lang="en-US"/>
        </a:p>
      </dgm:t>
    </dgm:pt>
    <dgm:pt modelId="{B6518405-EDBA-4FC7-A262-DD080AC84EBA}" type="sibTrans" cxnId="{F6B2A980-88F7-4D15-96FD-CCE3FA597CA5}">
      <dgm:prSet/>
      <dgm:spPr/>
      <dgm:t>
        <a:bodyPr/>
        <a:lstStyle/>
        <a:p>
          <a:endParaRPr lang="en-US"/>
        </a:p>
      </dgm:t>
    </dgm:pt>
    <dgm:pt modelId="{28D6721E-C911-480B-B2BE-3E0C6DF475C7}">
      <dgm:prSet phldrT="[Text]"/>
      <dgm:spPr/>
      <dgm:t>
        <a:bodyPr/>
        <a:lstStyle/>
        <a:p>
          <a:r>
            <a:rPr lang="en-US" dirty="0" err="1"/>
            <a:t>Parth</a:t>
          </a:r>
          <a:endParaRPr lang="en-US" dirty="0"/>
        </a:p>
      </dgm:t>
    </dgm:pt>
    <dgm:pt modelId="{01B1AA28-EDC3-4ADE-9719-923BC101EB7A}" type="parTrans" cxnId="{28D59438-5DEC-46E2-9712-EEACA8D0266D}">
      <dgm:prSet/>
      <dgm:spPr/>
      <dgm:t>
        <a:bodyPr/>
        <a:lstStyle/>
        <a:p>
          <a:endParaRPr lang="en-US"/>
        </a:p>
      </dgm:t>
    </dgm:pt>
    <dgm:pt modelId="{E5E3D708-D15E-4C15-9526-7265272111AD}" type="sibTrans" cxnId="{28D59438-5DEC-46E2-9712-EEACA8D0266D}">
      <dgm:prSet/>
      <dgm:spPr/>
      <dgm:t>
        <a:bodyPr/>
        <a:lstStyle/>
        <a:p>
          <a:endParaRPr lang="en-US"/>
        </a:p>
      </dgm:t>
    </dgm:pt>
    <dgm:pt modelId="{28EECD20-0026-40D8-B829-296D2E556E12}">
      <dgm:prSet phldrT="[Text]"/>
      <dgm:spPr/>
      <dgm:t>
        <a:bodyPr/>
        <a:lstStyle/>
        <a:p>
          <a:r>
            <a:rPr lang="en-US" dirty="0" err="1"/>
            <a:t>Shrikha</a:t>
          </a:r>
          <a:endParaRPr lang="en-US" dirty="0"/>
        </a:p>
      </dgm:t>
    </dgm:pt>
    <dgm:pt modelId="{DC4105BA-9DB1-4153-B296-2A03858D1DF5}" type="parTrans" cxnId="{9B94B59A-BA0D-412E-8753-1BF1C1CA74D4}">
      <dgm:prSet/>
      <dgm:spPr/>
      <dgm:t>
        <a:bodyPr/>
        <a:lstStyle/>
        <a:p>
          <a:endParaRPr lang="en-US"/>
        </a:p>
      </dgm:t>
    </dgm:pt>
    <dgm:pt modelId="{04CF7C6B-BEBD-4D84-8A8F-F1E4DC3AA814}" type="sibTrans" cxnId="{9B94B59A-BA0D-412E-8753-1BF1C1CA74D4}">
      <dgm:prSet/>
      <dgm:spPr/>
      <dgm:t>
        <a:bodyPr/>
        <a:lstStyle/>
        <a:p>
          <a:endParaRPr lang="en-US"/>
        </a:p>
      </dgm:t>
    </dgm:pt>
    <dgm:pt modelId="{960D5E26-28EF-49A2-BAB6-0A4DADCBC36C}">
      <dgm:prSet phldrT="[Text]"/>
      <dgm:spPr/>
      <dgm:t>
        <a:bodyPr/>
        <a:lstStyle/>
        <a:p>
          <a:r>
            <a:rPr lang="en-US" dirty="0"/>
            <a:t>Gahan</a:t>
          </a:r>
        </a:p>
      </dgm:t>
    </dgm:pt>
    <dgm:pt modelId="{1ADEDF1C-2DA0-40B1-9EAB-F30F308B7D91}" type="parTrans" cxnId="{8043B7EF-AC2C-421D-BCBE-30011A73AAF5}">
      <dgm:prSet/>
      <dgm:spPr/>
      <dgm:t>
        <a:bodyPr/>
        <a:lstStyle/>
        <a:p>
          <a:endParaRPr lang="en-US"/>
        </a:p>
      </dgm:t>
    </dgm:pt>
    <dgm:pt modelId="{11FE0F59-F04A-4E73-A106-0C8F75711E18}" type="sibTrans" cxnId="{8043B7EF-AC2C-421D-BCBE-30011A73AAF5}">
      <dgm:prSet/>
      <dgm:spPr/>
      <dgm:t>
        <a:bodyPr/>
        <a:lstStyle/>
        <a:p>
          <a:endParaRPr lang="en-US"/>
        </a:p>
      </dgm:t>
    </dgm:pt>
    <dgm:pt modelId="{9F6D0919-4F98-4AF4-9B47-3622A2FDBFAD}">
      <dgm:prSet phldrT="[Text]"/>
      <dgm:spPr/>
      <dgm:t>
        <a:bodyPr/>
        <a:lstStyle/>
        <a:p>
          <a:r>
            <a:rPr lang="en-US" dirty="0" err="1"/>
            <a:t>Pranjal</a:t>
          </a:r>
          <a:endParaRPr lang="en-US" dirty="0"/>
        </a:p>
      </dgm:t>
    </dgm:pt>
    <dgm:pt modelId="{AF9EFBAF-44B5-4821-B62E-F32AC3AA38B7}" type="parTrans" cxnId="{FAC29724-247D-4246-B68F-732FFD39E698}">
      <dgm:prSet/>
      <dgm:spPr/>
      <dgm:t>
        <a:bodyPr/>
        <a:lstStyle/>
        <a:p>
          <a:endParaRPr lang="en-US"/>
        </a:p>
      </dgm:t>
    </dgm:pt>
    <dgm:pt modelId="{5A574C63-B7A7-4EC0-9829-50BE8D897DC5}" type="sibTrans" cxnId="{FAC29724-247D-4246-B68F-732FFD39E698}">
      <dgm:prSet/>
      <dgm:spPr/>
      <dgm:t>
        <a:bodyPr/>
        <a:lstStyle/>
        <a:p>
          <a:endParaRPr lang="en-US"/>
        </a:p>
      </dgm:t>
    </dgm:pt>
    <dgm:pt modelId="{C16D6395-134E-450E-8108-E0E4178C3F3F}" type="pres">
      <dgm:prSet presAssocID="{AEE25A3C-213B-4610-9BBC-E55AFD107752}" presName="Name0" presStyleCnt="0">
        <dgm:presLayoutVars>
          <dgm:chMax/>
          <dgm:chPref/>
          <dgm:dir/>
          <dgm:animLvl val="lvl"/>
        </dgm:presLayoutVars>
      </dgm:prSet>
      <dgm:spPr/>
    </dgm:pt>
    <dgm:pt modelId="{345E8B19-F46A-41D4-98A6-0A9DDA846190}" type="pres">
      <dgm:prSet presAssocID="{21A65487-906D-40B8-BDAE-A5445FF703A6}" presName="composite" presStyleCnt="0"/>
      <dgm:spPr/>
    </dgm:pt>
    <dgm:pt modelId="{0D20AA5B-57FE-42FE-ADCD-7446F494A689}" type="pres">
      <dgm:prSet presAssocID="{21A65487-906D-40B8-BDAE-A5445FF703A6}" presName="Parent1" presStyleLbl="node1" presStyleIdx="0" presStyleCnt="8" custLinFactNeighborX="8140" custLinFactNeighborY="1273">
        <dgm:presLayoutVars>
          <dgm:chMax val="1"/>
          <dgm:chPref val="1"/>
          <dgm:bulletEnabled val="1"/>
        </dgm:presLayoutVars>
      </dgm:prSet>
      <dgm:spPr/>
    </dgm:pt>
    <dgm:pt modelId="{F1F726B4-36D7-4C47-8428-A7A10B57F38B}" type="pres">
      <dgm:prSet presAssocID="{21A65487-906D-40B8-BDAE-A5445FF703A6}" presName="Childtext1" presStyleLbl="revTx" presStyleIdx="0" presStyleCnt="4">
        <dgm:presLayoutVars>
          <dgm:chMax val="0"/>
          <dgm:chPref val="0"/>
          <dgm:bulletEnabled val="1"/>
        </dgm:presLayoutVars>
      </dgm:prSet>
      <dgm:spPr/>
    </dgm:pt>
    <dgm:pt modelId="{02275D1E-0460-4B5E-AD4E-9ADFC2AC4D4C}" type="pres">
      <dgm:prSet presAssocID="{21A65487-906D-40B8-BDAE-A5445FF703A6}" presName="BalanceSpacing" presStyleCnt="0"/>
      <dgm:spPr/>
    </dgm:pt>
    <dgm:pt modelId="{1231A35A-E7C5-48B8-ADBA-D7C28267EF31}" type="pres">
      <dgm:prSet presAssocID="{21A65487-906D-40B8-BDAE-A5445FF703A6}" presName="BalanceSpacing1" presStyleCnt="0"/>
      <dgm:spPr/>
    </dgm:pt>
    <dgm:pt modelId="{1716F3A4-75A3-4577-BA12-70AAB763D348}" type="pres">
      <dgm:prSet presAssocID="{221E17C4-7794-404F-A7F7-CDC0DFEEAF71}" presName="Accent1Text" presStyleLbl="node1" presStyleIdx="1" presStyleCnt="8"/>
      <dgm:spPr/>
    </dgm:pt>
    <dgm:pt modelId="{DEBCCA59-48CC-4515-9A20-AE65343CCB8A}" type="pres">
      <dgm:prSet presAssocID="{221E17C4-7794-404F-A7F7-CDC0DFEEAF71}" presName="spaceBetweenRectangles" presStyleCnt="0"/>
      <dgm:spPr/>
    </dgm:pt>
    <dgm:pt modelId="{CB91D1B6-45A4-4465-8435-2D52014D1ED8}" type="pres">
      <dgm:prSet presAssocID="{28D6721E-C911-480B-B2BE-3E0C6DF475C7}" presName="composite" presStyleCnt="0"/>
      <dgm:spPr/>
    </dgm:pt>
    <dgm:pt modelId="{57725ABF-029B-4021-8967-E733EF6DCED6}" type="pres">
      <dgm:prSet presAssocID="{28D6721E-C911-480B-B2BE-3E0C6DF475C7}" presName="Parent1" presStyleLbl="node1" presStyleIdx="2" presStyleCnt="8">
        <dgm:presLayoutVars>
          <dgm:chMax val="1"/>
          <dgm:chPref val="1"/>
          <dgm:bulletEnabled val="1"/>
        </dgm:presLayoutVars>
      </dgm:prSet>
      <dgm:spPr/>
    </dgm:pt>
    <dgm:pt modelId="{9C0CF35F-19AA-4086-8BA8-0A0C3F4CFCEE}" type="pres">
      <dgm:prSet presAssocID="{28D6721E-C911-480B-B2BE-3E0C6DF475C7}" presName="Childtext1" presStyleLbl="revTx" presStyleIdx="1" presStyleCnt="4">
        <dgm:presLayoutVars>
          <dgm:chMax val="0"/>
          <dgm:chPref val="0"/>
          <dgm:bulletEnabled val="1"/>
        </dgm:presLayoutVars>
      </dgm:prSet>
      <dgm:spPr/>
    </dgm:pt>
    <dgm:pt modelId="{31235132-B6A7-4D69-A82C-FC86205DCB94}" type="pres">
      <dgm:prSet presAssocID="{28D6721E-C911-480B-B2BE-3E0C6DF475C7}" presName="BalanceSpacing" presStyleCnt="0"/>
      <dgm:spPr/>
    </dgm:pt>
    <dgm:pt modelId="{DE444535-0C06-427D-8533-2E90CDE33E04}" type="pres">
      <dgm:prSet presAssocID="{28D6721E-C911-480B-B2BE-3E0C6DF475C7}" presName="BalanceSpacing1" presStyleCnt="0"/>
      <dgm:spPr/>
    </dgm:pt>
    <dgm:pt modelId="{368EDFF9-A18A-4E08-BC82-F2A47D5C3B85}" type="pres">
      <dgm:prSet presAssocID="{E5E3D708-D15E-4C15-9526-7265272111AD}" presName="Accent1Text" presStyleLbl="node1" presStyleIdx="3" presStyleCnt="8"/>
      <dgm:spPr/>
    </dgm:pt>
    <dgm:pt modelId="{7B7B225F-1641-45BD-A8B4-C1726B427697}" type="pres">
      <dgm:prSet presAssocID="{E5E3D708-D15E-4C15-9526-7265272111AD}" presName="spaceBetweenRectangles" presStyleCnt="0"/>
      <dgm:spPr/>
    </dgm:pt>
    <dgm:pt modelId="{FF3CDC1A-BC3D-4D7D-AC2B-A6B4B3285309}" type="pres">
      <dgm:prSet presAssocID="{960D5E26-28EF-49A2-BAB6-0A4DADCBC36C}" presName="composite" presStyleCnt="0"/>
      <dgm:spPr/>
    </dgm:pt>
    <dgm:pt modelId="{ABB5DE1E-EB99-4F42-89C4-54C65396719C}" type="pres">
      <dgm:prSet presAssocID="{960D5E26-28EF-49A2-BAB6-0A4DADCBC36C}" presName="Parent1" presStyleLbl="node1" presStyleIdx="4" presStyleCnt="8">
        <dgm:presLayoutVars>
          <dgm:chMax val="1"/>
          <dgm:chPref val="1"/>
          <dgm:bulletEnabled val="1"/>
        </dgm:presLayoutVars>
      </dgm:prSet>
      <dgm:spPr/>
    </dgm:pt>
    <dgm:pt modelId="{2BD1C758-1950-49BE-854A-191FCDEF8F49}" type="pres">
      <dgm:prSet presAssocID="{960D5E26-28EF-49A2-BAB6-0A4DADCBC36C}" presName="Childtext1" presStyleLbl="revTx" presStyleIdx="2" presStyleCnt="4">
        <dgm:presLayoutVars>
          <dgm:chMax val="0"/>
          <dgm:chPref val="0"/>
          <dgm:bulletEnabled val="1"/>
        </dgm:presLayoutVars>
      </dgm:prSet>
      <dgm:spPr/>
    </dgm:pt>
    <dgm:pt modelId="{AEBF9251-6A9D-4428-BEFA-222680524A1F}" type="pres">
      <dgm:prSet presAssocID="{960D5E26-28EF-49A2-BAB6-0A4DADCBC36C}" presName="BalanceSpacing" presStyleCnt="0"/>
      <dgm:spPr/>
    </dgm:pt>
    <dgm:pt modelId="{22275372-D0CC-4E96-B43E-4F05716BF856}" type="pres">
      <dgm:prSet presAssocID="{960D5E26-28EF-49A2-BAB6-0A4DADCBC36C}" presName="BalanceSpacing1" presStyleCnt="0"/>
      <dgm:spPr/>
    </dgm:pt>
    <dgm:pt modelId="{6AA07CAA-3619-4E15-B2F5-15331C7EDCA4}" type="pres">
      <dgm:prSet presAssocID="{11FE0F59-F04A-4E73-A106-0C8F75711E18}" presName="Accent1Text" presStyleLbl="node1" presStyleIdx="5" presStyleCnt="8"/>
      <dgm:spPr/>
    </dgm:pt>
    <dgm:pt modelId="{F67B7A1D-0ECA-4946-9480-E0A80C03D433}" type="pres">
      <dgm:prSet presAssocID="{11FE0F59-F04A-4E73-A106-0C8F75711E18}" presName="spaceBetweenRectangles" presStyleCnt="0"/>
      <dgm:spPr/>
    </dgm:pt>
    <dgm:pt modelId="{60AE408A-38AD-4DD6-AC1E-20F8EB74AC1B}" type="pres">
      <dgm:prSet presAssocID="{9F6D0919-4F98-4AF4-9B47-3622A2FDBFAD}" presName="composite" presStyleCnt="0"/>
      <dgm:spPr/>
    </dgm:pt>
    <dgm:pt modelId="{A662D210-7571-4DCB-88B8-A887DEC27603}" type="pres">
      <dgm:prSet presAssocID="{9F6D0919-4F98-4AF4-9B47-3622A2FDBFAD}" presName="Parent1" presStyleLbl="node1" presStyleIdx="6" presStyleCnt="8">
        <dgm:presLayoutVars>
          <dgm:chMax val="1"/>
          <dgm:chPref val="1"/>
          <dgm:bulletEnabled val="1"/>
        </dgm:presLayoutVars>
      </dgm:prSet>
      <dgm:spPr/>
    </dgm:pt>
    <dgm:pt modelId="{E85D7D1F-A7E1-4206-8424-A8B58BC925D6}" type="pres">
      <dgm:prSet presAssocID="{9F6D0919-4F98-4AF4-9B47-3622A2FDBFAD}" presName="Childtext1" presStyleLbl="revTx" presStyleIdx="3" presStyleCnt="4">
        <dgm:presLayoutVars>
          <dgm:chMax val="0"/>
          <dgm:chPref val="0"/>
          <dgm:bulletEnabled val="1"/>
        </dgm:presLayoutVars>
      </dgm:prSet>
      <dgm:spPr/>
    </dgm:pt>
    <dgm:pt modelId="{AD21F89F-0930-498E-BDE9-C5C81128083B}" type="pres">
      <dgm:prSet presAssocID="{9F6D0919-4F98-4AF4-9B47-3622A2FDBFAD}" presName="BalanceSpacing" presStyleCnt="0"/>
      <dgm:spPr/>
    </dgm:pt>
    <dgm:pt modelId="{321F3D1A-3BD4-48AF-AF87-A4B8A55612E1}" type="pres">
      <dgm:prSet presAssocID="{9F6D0919-4F98-4AF4-9B47-3622A2FDBFAD}" presName="BalanceSpacing1" presStyleCnt="0"/>
      <dgm:spPr/>
    </dgm:pt>
    <dgm:pt modelId="{BA5ACC5D-4D6A-4D6D-A4A0-9F85CE05E975}" type="pres">
      <dgm:prSet presAssocID="{5A574C63-B7A7-4EC0-9829-50BE8D897DC5}" presName="Accent1Text" presStyleLbl="node1" presStyleIdx="7" presStyleCnt="8"/>
      <dgm:spPr/>
    </dgm:pt>
  </dgm:ptLst>
  <dgm:cxnLst>
    <dgm:cxn modelId="{7E7FA00C-921F-4A57-89EE-EB9685847581}" type="presOf" srcId="{960D5E26-28EF-49A2-BAB6-0A4DADCBC36C}" destId="{ABB5DE1E-EB99-4F42-89C4-54C65396719C}" srcOrd="0" destOrd="0" presId="urn:microsoft.com/office/officeart/2008/layout/AlternatingHexagons"/>
    <dgm:cxn modelId="{8FB8951D-D3F1-43F4-A6C7-BE716C08FE0A}" type="presOf" srcId="{9F6D0919-4F98-4AF4-9B47-3622A2FDBFAD}" destId="{A662D210-7571-4DCB-88B8-A887DEC27603}" srcOrd="0" destOrd="0" presId="urn:microsoft.com/office/officeart/2008/layout/AlternatingHexagons"/>
    <dgm:cxn modelId="{FAC29724-247D-4246-B68F-732FFD39E698}" srcId="{AEE25A3C-213B-4610-9BBC-E55AFD107752}" destId="{9F6D0919-4F98-4AF4-9B47-3622A2FDBFAD}" srcOrd="3" destOrd="0" parTransId="{AF9EFBAF-44B5-4821-B62E-F32AC3AA38B7}" sibTransId="{5A574C63-B7A7-4EC0-9829-50BE8D897DC5}"/>
    <dgm:cxn modelId="{28D59438-5DEC-46E2-9712-EEACA8D0266D}" srcId="{AEE25A3C-213B-4610-9BBC-E55AFD107752}" destId="{28D6721E-C911-480B-B2BE-3E0C6DF475C7}" srcOrd="1" destOrd="0" parTransId="{01B1AA28-EDC3-4ADE-9719-923BC101EB7A}" sibTransId="{E5E3D708-D15E-4C15-9526-7265272111AD}"/>
    <dgm:cxn modelId="{BFBEBF3B-06F3-4FA9-8C55-9DA395D8F617}" type="presOf" srcId="{AEE25A3C-213B-4610-9BBC-E55AFD107752}" destId="{C16D6395-134E-450E-8108-E0E4178C3F3F}" srcOrd="0" destOrd="0" presId="urn:microsoft.com/office/officeart/2008/layout/AlternatingHexagons"/>
    <dgm:cxn modelId="{EB3DB25F-5A76-43C2-A422-ABED8898399C}" type="presOf" srcId="{28D6721E-C911-480B-B2BE-3E0C6DF475C7}" destId="{57725ABF-029B-4021-8967-E733EF6DCED6}" srcOrd="0" destOrd="0" presId="urn:microsoft.com/office/officeart/2008/layout/AlternatingHexagons"/>
    <dgm:cxn modelId="{4958396C-816C-4DD6-81C3-BF01B78D4D98}" type="presOf" srcId="{3B08A106-D9F6-4D1F-B08F-57C91C4E627A}" destId="{F1F726B4-36D7-4C47-8428-A7A10B57F38B}" srcOrd="0" destOrd="0" presId="urn:microsoft.com/office/officeart/2008/layout/AlternatingHexagons"/>
    <dgm:cxn modelId="{DBE6266E-141D-4173-9FEB-6FB2159B029B}" type="presOf" srcId="{21A65487-906D-40B8-BDAE-A5445FF703A6}" destId="{0D20AA5B-57FE-42FE-ADCD-7446F494A689}" srcOrd="0" destOrd="0" presId="urn:microsoft.com/office/officeart/2008/layout/AlternatingHexagons"/>
    <dgm:cxn modelId="{F6B2A980-88F7-4D15-96FD-CCE3FA597CA5}" srcId="{21A65487-906D-40B8-BDAE-A5445FF703A6}" destId="{3B08A106-D9F6-4D1F-B08F-57C91C4E627A}" srcOrd="0" destOrd="0" parTransId="{D98BEC85-0EAB-4662-A227-045C38E67185}" sibTransId="{B6518405-EDBA-4FC7-A262-DD080AC84EBA}"/>
    <dgm:cxn modelId="{3BD0DB99-73A3-42B0-9FE3-142357D77889}" srcId="{AEE25A3C-213B-4610-9BBC-E55AFD107752}" destId="{21A65487-906D-40B8-BDAE-A5445FF703A6}" srcOrd="0" destOrd="0" parTransId="{F886C73A-18E9-4C8D-A174-BA896AB7646D}" sibTransId="{221E17C4-7794-404F-A7F7-CDC0DFEEAF71}"/>
    <dgm:cxn modelId="{9B94B59A-BA0D-412E-8753-1BF1C1CA74D4}" srcId="{28D6721E-C911-480B-B2BE-3E0C6DF475C7}" destId="{28EECD20-0026-40D8-B829-296D2E556E12}" srcOrd="0" destOrd="0" parTransId="{DC4105BA-9DB1-4153-B296-2A03858D1DF5}" sibTransId="{04CF7C6B-BEBD-4D84-8A8F-F1E4DC3AA814}"/>
    <dgm:cxn modelId="{109D37A0-05A9-4433-987F-77922AE23966}" type="presOf" srcId="{28EECD20-0026-40D8-B829-296D2E556E12}" destId="{9C0CF35F-19AA-4086-8BA8-0A0C3F4CFCEE}" srcOrd="0" destOrd="0" presId="urn:microsoft.com/office/officeart/2008/layout/AlternatingHexagons"/>
    <dgm:cxn modelId="{848D4AB0-BD7D-49EF-87A5-B9A920773CEE}" type="presOf" srcId="{11FE0F59-F04A-4E73-A106-0C8F75711E18}" destId="{6AA07CAA-3619-4E15-B2F5-15331C7EDCA4}" srcOrd="0" destOrd="0" presId="urn:microsoft.com/office/officeart/2008/layout/AlternatingHexagons"/>
    <dgm:cxn modelId="{864C8DBB-B7B7-49D1-A990-245B033F3A87}" type="presOf" srcId="{221E17C4-7794-404F-A7F7-CDC0DFEEAF71}" destId="{1716F3A4-75A3-4577-BA12-70AAB763D348}" srcOrd="0" destOrd="0" presId="urn:microsoft.com/office/officeart/2008/layout/AlternatingHexagons"/>
    <dgm:cxn modelId="{5BBE03C0-AF26-4E9F-8653-24D06A415205}" type="presOf" srcId="{5A574C63-B7A7-4EC0-9829-50BE8D897DC5}" destId="{BA5ACC5D-4D6A-4D6D-A4A0-9F85CE05E975}" srcOrd="0" destOrd="0" presId="urn:microsoft.com/office/officeart/2008/layout/AlternatingHexagons"/>
    <dgm:cxn modelId="{8043B7EF-AC2C-421D-BCBE-30011A73AAF5}" srcId="{AEE25A3C-213B-4610-9BBC-E55AFD107752}" destId="{960D5E26-28EF-49A2-BAB6-0A4DADCBC36C}" srcOrd="2" destOrd="0" parTransId="{1ADEDF1C-2DA0-40B1-9EAB-F30F308B7D91}" sibTransId="{11FE0F59-F04A-4E73-A106-0C8F75711E18}"/>
    <dgm:cxn modelId="{1A0B1FFE-5D5A-4E45-9488-DE030A9B66C7}" type="presOf" srcId="{E5E3D708-D15E-4C15-9526-7265272111AD}" destId="{368EDFF9-A18A-4E08-BC82-F2A47D5C3B85}" srcOrd="0" destOrd="0" presId="urn:microsoft.com/office/officeart/2008/layout/AlternatingHexagons"/>
    <dgm:cxn modelId="{C06EE44E-5B47-4F3E-A30E-2EB84B76D287}" type="presParOf" srcId="{C16D6395-134E-450E-8108-E0E4178C3F3F}" destId="{345E8B19-F46A-41D4-98A6-0A9DDA846190}" srcOrd="0" destOrd="0" presId="urn:microsoft.com/office/officeart/2008/layout/AlternatingHexagons"/>
    <dgm:cxn modelId="{11E72B99-CA53-42B3-9EBA-E818A678380A}" type="presParOf" srcId="{345E8B19-F46A-41D4-98A6-0A9DDA846190}" destId="{0D20AA5B-57FE-42FE-ADCD-7446F494A689}" srcOrd="0" destOrd="0" presId="urn:microsoft.com/office/officeart/2008/layout/AlternatingHexagons"/>
    <dgm:cxn modelId="{E9E7395B-FB94-4AC2-BB4B-C1D34722E297}" type="presParOf" srcId="{345E8B19-F46A-41D4-98A6-0A9DDA846190}" destId="{F1F726B4-36D7-4C47-8428-A7A10B57F38B}" srcOrd="1" destOrd="0" presId="urn:microsoft.com/office/officeart/2008/layout/AlternatingHexagons"/>
    <dgm:cxn modelId="{0B754717-3B70-47B5-8B30-833B6690E42A}" type="presParOf" srcId="{345E8B19-F46A-41D4-98A6-0A9DDA846190}" destId="{02275D1E-0460-4B5E-AD4E-9ADFC2AC4D4C}" srcOrd="2" destOrd="0" presId="urn:microsoft.com/office/officeart/2008/layout/AlternatingHexagons"/>
    <dgm:cxn modelId="{1A83F843-4E3B-485B-83D3-0C2F55FDEF07}" type="presParOf" srcId="{345E8B19-F46A-41D4-98A6-0A9DDA846190}" destId="{1231A35A-E7C5-48B8-ADBA-D7C28267EF31}" srcOrd="3" destOrd="0" presId="urn:microsoft.com/office/officeart/2008/layout/AlternatingHexagons"/>
    <dgm:cxn modelId="{F7276673-880B-40CC-BCC1-E3D230A38809}" type="presParOf" srcId="{345E8B19-F46A-41D4-98A6-0A9DDA846190}" destId="{1716F3A4-75A3-4577-BA12-70AAB763D348}" srcOrd="4" destOrd="0" presId="urn:microsoft.com/office/officeart/2008/layout/AlternatingHexagons"/>
    <dgm:cxn modelId="{A84F068B-B2C3-4433-AB87-EC1CF8A7B97A}" type="presParOf" srcId="{C16D6395-134E-450E-8108-E0E4178C3F3F}" destId="{DEBCCA59-48CC-4515-9A20-AE65343CCB8A}" srcOrd="1" destOrd="0" presId="urn:microsoft.com/office/officeart/2008/layout/AlternatingHexagons"/>
    <dgm:cxn modelId="{7F5691E1-C8ED-49D8-8080-594A4B640EB5}" type="presParOf" srcId="{C16D6395-134E-450E-8108-E0E4178C3F3F}" destId="{CB91D1B6-45A4-4465-8435-2D52014D1ED8}" srcOrd="2" destOrd="0" presId="urn:microsoft.com/office/officeart/2008/layout/AlternatingHexagons"/>
    <dgm:cxn modelId="{9549C5C1-4040-4643-B99B-28644AAD2FD8}" type="presParOf" srcId="{CB91D1B6-45A4-4465-8435-2D52014D1ED8}" destId="{57725ABF-029B-4021-8967-E733EF6DCED6}" srcOrd="0" destOrd="0" presId="urn:microsoft.com/office/officeart/2008/layout/AlternatingHexagons"/>
    <dgm:cxn modelId="{FA8B2123-8246-4B9B-B6EF-72BA0CBF706C}" type="presParOf" srcId="{CB91D1B6-45A4-4465-8435-2D52014D1ED8}" destId="{9C0CF35F-19AA-4086-8BA8-0A0C3F4CFCEE}" srcOrd="1" destOrd="0" presId="urn:microsoft.com/office/officeart/2008/layout/AlternatingHexagons"/>
    <dgm:cxn modelId="{9FDBC9C3-F4ED-4AF5-B774-4A1E85300D7B}" type="presParOf" srcId="{CB91D1B6-45A4-4465-8435-2D52014D1ED8}" destId="{31235132-B6A7-4D69-A82C-FC86205DCB94}" srcOrd="2" destOrd="0" presId="urn:microsoft.com/office/officeart/2008/layout/AlternatingHexagons"/>
    <dgm:cxn modelId="{53D3843E-A260-422C-8F9A-8606E11F1F27}" type="presParOf" srcId="{CB91D1B6-45A4-4465-8435-2D52014D1ED8}" destId="{DE444535-0C06-427D-8533-2E90CDE33E04}" srcOrd="3" destOrd="0" presId="urn:microsoft.com/office/officeart/2008/layout/AlternatingHexagons"/>
    <dgm:cxn modelId="{B84BF865-96F3-4E13-898B-CEFE893C9385}" type="presParOf" srcId="{CB91D1B6-45A4-4465-8435-2D52014D1ED8}" destId="{368EDFF9-A18A-4E08-BC82-F2A47D5C3B85}" srcOrd="4" destOrd="0" presId="urn:microsoft.com/office/officeart/2008/layout/AlternatingHexagons"/>
    <dgm:cxn modelId="{1FC19690-791D-4DF6-B623-1387E2D4611E}" type="presParOf" srcId="{C16D6395-134E-450E-8108-E0E4178C3F3F}" destId="{7B7B225F-1641-45BD-A8B4-C1726B427697}" srcOrd="3" destOrd="0" presId="urn:microsoft.com/office/officeart/2008/layout/AlternatingHexagons"/>
    <dgm:cxn modelId="{6DEED63A-406A-438E-8E26-C2930AA92A31}" type="presParOf" srcId="{C16D6395-134E-450E-8108-E0E4178C3F3F}" destId="{FF3CDC1A-BC3D-4D7D-AC2B-A6B4B3285309}" srcOrd="4" destOrd="0" presId="urn:microsoft.com/office/officeart/2008/layout/AlternatingHexagons"/>
    <dgm:cxn modelId="{7D1D968F-5A48-4D34-89D7-62B71A039D33}" type="presParOf" srcId="{FF3CDC1A-BC3D-4D7D-AC2B-A6B4B3285309}" destId="{ABB5DE1E-EB99-4F42-89C4-54C65396719C}" srcOrd="0" destOrd="0" presId="urn:microsoft.com/office/officeart/2008/layout/AlternatingHexagons"/>
    <dgm:cxn modelId="{4CDD4007-7BD8-45C3-9713-02C1A301B8FF}" type="presParOf" srcId="{FF3CDC1A-BC3D-4D7D-AC2B-A6B4B3285309}" destId="{2BD1C758-1950-49BE-854A-191FCDEF8F49}" srcOrd="1" destOrd="0" presId="urn:microsoft.com/office/officeart/2008/layout/AlternatingHexagons"/>
    <dgm:cxn modelId="{08A8664F-639D-4ED6-9E22-D82426DEC142}" type="presParOf" srcId="{FF3CDC1A-BC3D-4D7D-AC2B-A6B4B3285309}" destId="{AEBF9251-6A9D-4428-BEFA-222680524A1F}" srcOrd="2" destOrd="0" presId="urn:microsoft.com/office/officeart/2008/layout/AlternatingHexagons"/>
    <dgm:cxn modelId="{275DA892-79BF-4A36-95A1-1C34716F4CF6}" type="presParOf" srcId="{FF3CDC1A-BC3D-4D7D-AC2B-A6B4B3285309}" destId="{22275372-D0CC-4E96-B43E-4F05716BF856}" srcOrd="3" destOrd="0" presId="urn:microsoft.com/office/officeart/2008/layout/AlternatingHexagons"/>
    <dgm:cxn modelId="{C0DCF45C-F5CB-4CA4-A7D4-A32EA0B48607}" type="presParOf" srcId="{FF3CDC1A-BC3D-4D7D-AC2B-A6B4B3285309}" destId="{6AA07CAA-3619-4E15-B2F5-15331C7EDCA4}" srcOrd="4" destOrd="0" presId="urn:microsoft.com/office/officeart/2008/layout/AlternatingHexagons"/>
    <dgm:cxn modelId="{D16697C4-8278-41CA-9231-4154E2B48DEF}" type="presParOf" srcId="{C16D6395-134E-450E-8108-E0E4178C3F3F}" destId="{F67B7A1D-0ECA-4946-9480-E0A80C03D433}" srcOrd="5" destOrd="0" presId="urn:microsoft.com/office/officeart/2008/layout/AlternatingHexagons"/>
    <dgm:cxn modelId="{082862C0-CA49-44FB-8C00-79807B1B694A}" type="presParOf" srcId="{C16D6395-134E-450E-8108-E0E4178C3F3F}" destId="{60AE408A-38AD-4DD6-AC1E-20F8EB74AC1B}" srcOrd="6" destOrd="0" presId="urn:microsoft.com/office/officeart/2008/layout/AlternatingHexagons"/>
    <dgm:cxn modelId="{D3EA6BC3-A35D-4E68-BA3C-098A66DA2407}" type="presParOf" srcId="{60AE408A-38AD-4DD6-AC1E-20F8EB74AC1B}" destId="{A662D210-7571-4DCB-88B8-A887DEC27603}" srcOrd="0" destOrd="0" presId="urn:microsoft.com/office/officeart/2008/layout/AlternatingHexagons"/>
    <dgm:cxn modelId="{57FA5D64-0208-43ED-8921-A274395DA7A4}" type="presParOf" srcId="{60AE408A-38AD-4DD6-AC1E-20F8EB74AC1B}" destId="{E85D7D1F-A7E1-4206-8424-A8B58BC925D6}" srcOrd="1" destOrd="0" presId="urn:microsoft.com/office/officeart/2008/layout/AlternatingHexagons"/>
    <dgm:cxn modelId="{8AC716D6-3DEC-4AB6-8882-CA9C47FBE21F}" type="presParOf" srcId="{60AE408A-38AD-4DD6-AC1E-20F8EB74AC1B}" destId="{AD21F89F-0930-498E-BDE9-C5C81128083B}" srcOrd="2" destOrd="0" presId="urn:microsoft.com/office/officeart/2008/layout/AlternatingHexagons"/>
    <dgm:cxn modelId="{012955C7-95E3-4D4D-B0D0-41B7D9A62C6E}" type="presParOf" srcId="{60AE408A-38AD-4DD6-AC1E-20F8EB74AC1B}" destId="{321F3D1A-3BD4-48AF-AF87-A4B8A55612E1}" srcOrd="3" destOrd="0" presId="urn:microsoft.com/office/officeart/2008/layout/AlternatingHexagons"/>
    <dgm:cxn modelId="{D9086AA2-0994-431D-A98C-5734CEA0FCC4}" type="presParOf" srcId="{60AE408A-38AD-4DD6-AC1E-20F8EB74AC1B}" destId="{BA5ACC5D-4D6A-4D6D-A4A0-9F85CE05E975}"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0AA5B-57FE-42FE-ADCD-7446F494A689}">
      <dsp:nvSpPr>
        <dsp:cNvPr id="0" name=""/>
        <dsp:cNvSpPr/>
      </dsp:nvSpPr>
      <dsp:spPr>
        <a:xfrm rot="5400000">
          <a:off x="3114222" y="95639"/>
          <a:ext cx="1214052" cy="105622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Nidhi</a:t>
          </a:r>
        </a:p>
      </dsp:txBody>
      <dsp:txXfrm rot="-5400000">
        <a:off x="3357730" y="205916"/>
        <a:ext cx="727035" cy="835672"/>
      </dsp:txXfrm>
    </dsp:sp>
    <dsp:sp modelId="{F1F726B4-36D7-4C47-8428-A7A10B57F38B}">
      <dsp:nvSpPr>
        <dsp:cNvPr id="0" name=""/>
        <dsp:cNvSpPr/>
      </dsp:nvSpPr>
      <dsp:spPr>
        <a:xfrm>
          <a:off x="4195435" y="244081"/>
          <a:ext cx="1354882" cy="728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Ruchika</a:t>
          </a:r>
        </a:p>
      </dsp:txBody>
      <dsp:txXfrm>
        <a:off x="4195435" y="244081"/>
        <a:ext cx="1354882" cy="728431"/>
      </dsp:txXfrm>
    </dsp:sp>
    <dsp:sp modelId="{1716F3A4-75A3-4577-BA12-70AAB763D348}">
      <dsp:nvSpPr>
        <dsp:cNvPr id="0" name=""/>
        <dsp:cNvSpPr/>
      </dsp:nvSpPr>
      <dsp:spPr>
        <a:xfrm rot="5400000">
          <a:off x="1887522" y="80184"/>
          <a:ext cx="1214052" cy="105622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131030" y="190461"/>
        <a:ext cx="727035" cy="835672"/>
      </dsp:txXfrm>
    </dsp:sp>
    <dsp:sp modelId="{57725ABF-029B-4021-8967-E733EF6DCED6}">
      <dsp:nvSpPr>
        <dsp:cNvPr id="0" name=""/>
        <dsp:cNvSpPr/>
      </dsp:nvSpPr>
      <dsp:spPr>
        <a:xfrm rot="5400000">
          <a:off x="2455698" y="1110672"/>
          <a:ext cx="1214052" cy="105622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Parth</a:t>
          </a:r>
          <a:endParaRPr lang="en-US" sz="1600" kern="1200" dirty="0"/>
        </a:p>
      </dsp:txBody>
      <dsp:txXfrm rot="-5400000">
        <a:off x="2699206" y="1220949"/>
        <a:ext cx="727035" cy="835672"/>
      </dsp:txXfrm>
    </dsp:sp>
    <dsp:sp modelId="{9C0CF35F-19AA-4086-8BA8-0A0C3F4CFCEE}">
      <dsp:nvSpPr>
        <dsp:cNvPr id="0" name=""/>
        <dsp:cNvSpPr/>
      </dsp:nvSpPr>
      <dsp:spPr>
        <a:xfrm>
          <a:off x="1179730" y="1274569"/>
          <a:ext cx="1311176" cy="728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r" defTabSz="711200">
            <a:lnSpc>
              <a:spcPct val="90000"/>
            </a:lnSpc>
            <a:spcBef>
              <a:spcPct val="0"/>
            </a:spcBef>
            <a:spcAft>
              <a:spcPct val="35000"/>
            </a:spcAft>
            <a:buNone/>
          </a:pPr>
          <a:r>
            <a:rPr lang="en-US" sz="1600" kern="1200" dirty="0" err="1"/>
            <a:t>Shrikha</a:t>
          </a:r>
          <a:endParaRPr lang="en-US" sz="1600" kern="1200" dirty="0"/>
        </a:p>
      </dsp:txBody>
      <dsp:txXfrm>
        <a:off x="1179730" y="1274569"/>
        <a:ext cx="1311176" cy="728431"/>
      </dsp:txXfrm>
    </dsp:sp>
    <dsp:sp modelId="{368EDFF9-A18A-4E08-BC82-F2A47D5C3B85}">
      <dsp:nvSpPr>
        <dsp:cNvPr id="0" name=""/>
        <dsp:cNvSpPr/>
      </dsp:nvSpPr>
      <dsp:spPr>
        <a:xfrm rot="5400000">
          <a:off x="3596422" y="1110672"/>
          <a:ext cx="1214052" cy="105622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839930" y="1220949"/>
        <a:ext cx="727035" cy="835672"/>
      </dsp:txXfrm>
    </dsp:sp>
    <dsp:sp modelId="{ABB5DE1E-EB99-4F42-89C4-54C65396719C}">
      <dsp:nvSpPr>
        <dsp:cNvPr id="0" name=""/>
        <dsp:cNvSpPr/>
      </dsp:nvSpPr>
      <dsp:spPr>
        <a:xfrm rot="5400000">
          <a:off x="3028245" y="2141159"/>
          <a:ext cx="1214052" cy="105622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Gahan</a:t>
          </a:r>
        </a:p>
      </dsp:txBody>
      <dsp:txXfrm rot="-5400000">
        <a:off x="3271753" y="2251436"/>
        <a:ext cx="727035" cy="835672"/>
      </dsp:txXfrm>
    </dsp:sp>
    <dsp:sp modelId="{2BD1C758-1950-49BE-854A-191FCDEF8F49}">
      <dsp:nvSpPr>
        <dsp:cNvPr id="0" name=""/>
        <dsp:cNvSpPr/>
      </dsp:nvSpPr>
      <dsp:spPr>
        <a:xfrm>
          <a:off x="4195435" y="2305056"/>
          <a:ext cx="1354882" cy="728431"/>
        </a:xfrm>
        <a:prstGeom prst="rect">
          <a:avLst/>
        </a:prstGeom>
        <a:noFill/>
        <a:ln>
          <a:noFill/>
        </a:ln>
        <a:effectLst/>
      </dsp:spPr>
      <dsp:style>
        <a:lnRef idx="0">
          <a:scrgbClr r="0" g="0" b="0"/>
        </a:lnRef>
        <a:fillRef idx="0">
          <a:scrgbClr r="0" g="0" b="0"/>
        </a:fillRef>
        <a:effectRef idx="0">
          <a:scrgbClr r="0" g="0" b="0"/>
        </a:effectRef>
        <a:fontRef idx="minor"/>
      </dsp:style>
    </dsp:sp>
    <dsp:sp modelId="{6AA07CAA-3619-4E15-B2F5-15331C7EDCA4}">
      <dsp:nvSpPr>
        <dsp:cNvPr id="0" name=""/>
        <dsp:cNvSpPr/>
      </dsp:nvSpPr>
      <dsp:spPr>
        <a:xfrm rot="5400000">
          <a:off x="1887522" y="2141159"/>
          <a:ext cx="1214052" cy="105622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131030" y="2251436"/>
        <a:ext cx="727035" cy="835672"/>
      </dsp:txXfrm>
    </dsp:sp>
    <dsp:sp modelId="{A662D210-7571-4DCB-88B8-A887DEC27603}">
      <dsp:nvSpPr>
        <dsp:cNvPr id="0" name=""/>
        <dsp:cNvSpPr/>
      </dsp:nvSpPr>
      <dsp:spPr>
        <a:xfrm rot="5400000">
          <a:off x="2455698" y="3171647"/>
          <a:ext cx="1214052" cy="105622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Pranjal</a:t>
          </a:r>
          <a:endParaRPr lang="en-US" sz="1600" kern="1200" dirty="0"/>
        </a:p>
      </dsp:txBody>
      <dsp:txXfrm rot="-5400000">
        <a:off x="2699206" y="3281924"/>
        <a:ext cx="727035" cy="835672"/>
      </dsp:txXfrm>
    </dsp:sp>
    <dsp:sp modelId="{E85D7D1F-A7E1-4206-8424-A8B58BC925D6}">
      <dsp:nvSpPr>
        <dsp:cNvPr id="0" name=""/>
        <dsp:cNvSpPr/>
      </dsp:nvSpPr>
      <dsp:spPr>
        <a:xfrm>
          <a:off x="1179730" y="3335544"/>
          <a:ext cx="1311176" cy="728431"/>
        </a:xfrm>
        <a:prstGeom prst="rect">
          <a:avLst/>
        </a:prstGeom>
        <a:noFill/>
        <a:ln>
          <a:noFill/>
        </a:ln>
        <a:effectLst/>
      </dsp:spPr>
      <dsp:style>
        <a:lnRef idx="0">
          <a:scrgbClr r="0" g="0" b="0"/>
        </a:lnRef>
        <a:fillRef idx="0">
          <a:scrgbClr r="0" g="0" b="0"/>
        </a:fillRef>
        <a:effectRef idx="0">
          <a:scrgbClr r="0" g="0" b="0"/>
        </a:effectRef>
        <a:fontRef idx="minor"/>
      </dsp:style>
    </dsp:sp>
    <dsp:sp modelId="{BA5ACC5D-4D6A-4D6D-A4A0-9F85CE05E975}">
      <dsp:nvSpPr>
        <dsp:cNvPr id="0" name=""/>
        <dsp:cNvSpPr/>
      </dsp:nvSpPr>
      <dsp:spPr>
        <a:xfrm rot="5400000">
          <a:off x="3596422" y="3171647"/>
          <a:ext cx="1214052" cy="105622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839930" y="3281924"/>
        <a:ext cx="727035" cy="83567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12D14-B3D6-4818-8830-D36608C672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143EC4-2F5E-44B2-A59C-2B5F96CD21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9B1E88-3230-472A-9998-41ED04B32198}"/>
              </a:ext>
            </a:extLst>
          </p:cNvPr>
          <p:cNvSpPr>
            <a:spLocks noGrp="1"/>
          </p:cNvSpPr>
          <p:nvPr>
            <p:ph type="dt" sz="half" idx="10"/>
          </p:nvPr>
        </p:nvSpPr>
        <p:spPr/>
        <p:txBody>
          <a:bodyPr/>
          <a:lstStyle/>
          <a:p>
            <a:fld id="{B61BEF0D-F0BB-DE4B-95CE-6DB70DBA9567}" type="datetimeFigureOut">
              <a:rPr lang="en-US" smtClean="0"/>
              <a:pPr/>
              <a:t>11/14/2019</a:t>
            </a:fld>
            <a:endParaRPr lang="en-US" dirty="0"/>
          </a:p>
        </p:txBody>
      </p:sp>
      <p:sp>
        <p:nvSpPr>
          <p:cNvPr id="5" name="Footer Placeholder 4">
            <a:extLst>
              <a:ext uri="{FF2B5EF4-FFF2-40B4-BE49-F238E27FC236}">
                <a16:creationId xmlns:a16="http://schemas.microsoft.com/office/drawing/2014/main" id="{974364E9-BD56-4EE8-8AC7-D2CA7A41C8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BC56C3-13A0-4D7F-8B36-64EA6973776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7538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04CF-B61D-4605-986F-C2BDF2D312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F03569-20E4-405F-A527-C885FDED87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7B6599-6945-44B7-9B60-E862885A1B37}"/>
              </a:ext>
            </a:extLst>
          </p:cNvPr>
          <p:cNvSpPr>
            <a:spLocks noGrp="1"/>
          </p:cNvSpPr>
          <p:nvPr>
            <p:ph type="dt" sz="half" idx="10"/>
          </p:nvPr>
        </p:nvSpPr>
        <p:spPr/>
        <p:txBody>
          <a:bodyPr/>
          <a:lstStyle/>
          <a:p>
            <a:fld id="{B61BEF0D-F0BB-DE4B-95CE-6DB70DBA9567}" type="datetimeFigureOut">
              <a:rPr lang="en-US" smtClean="0"/>
              <a:pPr/>
              <a:t>11/14/2019</a:t>
            </a:fld>
            <a:endParaRPr lang="en-US" dirty="0"/>
          </a:p>
        </p:txBody>
      </p:sp>
      <p:sp>
        <p:nvSpPr>
          <p:cNvPr id="5" name="Footer Placeholder 4">
            <a:extLst>
              <a:ext uri="{FF2B5EF4-FFF2-40B4-BE49-F238E27FC236}">
                <a16:creationId xmlns:a16="http://schemas.microsoft.com/office/drawing/2014/main" id="{E71EEABF-B597-4AD9-9746-86C4208D56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96223B-F4C5-4418-9C66-9CA8DE09E0F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758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013B85-0E81-44B0-8EC2-61F157171A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3E1DF5-8CE1-413E-983C-763165D56D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F42FED-BFA1-4F9E-9FE6-CA98179DAE2D}"/>
              </a:ext>
            </a:extLst>
          </p:cNvPr>
          <p:cNvSpPr>
            <a:spLocks noGrp="1"/>
          </p:cNvSpPr>
          <p:nvPr>
            <p:ph type="dt" sz="half" idx="10"/>
          </p:nvPr>
        </p:nvSpPr>
        <p:spPr/>
        <p:txBody>
          <a:bodyPr/>
          <a:lstStyle/>
          <a:p>
            <a:fld id="{B61BEF0D-F0BB-DE4B-95CE-6DB70DBA9567}" type="datetimeFigureOut">
              <a:rPr lang="en-US" smtClean="0"/>
              <a:pPr/>
              <a:t>11/14/2019</a:t>
            </a:fld>
            <a:endParaRPr lang="en-US" dirty="0"/>
          </a:p>
        </p:txBody>
      </p:sp>
      <p:sp>
        <p:nvSpPr>
          <p:cNvPr id="5" name="Footer Placeholder 4">
            <a:extLst>
              <a:ext uri="{FF2B5EF4-FFF2-40B4-BE49-F238E27FC236}">
                <a16:creationId xmlns:a16="http://schemas.microsoft.com/office/drawing/2014/main" id="{01DA753D-DEF3-415B-A891-7854F446B2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142B88-176F-498F-B519-4E157E66F00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7208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F21E-6743-4604-9E8F-95E0B80775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897D13-7C30-4CAE-A326-15A63A4667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9BA040-B70B-443D-97B9-4B019156DA64}"/>
              </a:ext>
            </a:extLst>
          </p:cNvPr>
          <p:cNvSpPr>
            <a:spLocks noGrp="1"/>
          </p:cNvSpPr>
          <p:nvPr>
            <p:ph type="dt" sz="half" idx="10"/>
          </p:nvPr>
        </p:nvSpPr>
        <p:spPr/>
        <p:txBody>
          <a:bodyPr/>
          <a:lstStyle/>
          <a:p>
            <a:fld id="{B61BEF0D-F0BB-DE4B-95CE-6DB70DBA9567}" type="datetimeFigureOut">
              <a:rPr lang="en-US" smtClean="0"/>
              <a:pPr/>
              <a:t>11/14/2019</a:t>
            </a:fld>
            <a:endParaRPr lang="en-US" dirty="0"/>
          </a:p>
        </p:txBody>
      </p:sp>
      <p:sp>
        <p:nvSpPr>
          <p:cNvPr id="5" name="Footer Placeholder 4">
            <a:extLst>
              <a:ext uri="{FF2B5EF4-FFF2-40B4-BE49-F238E27FC236}">
                <a16:creationId xmlns:a16="http://schemas.microsoft.com/office/drawing/2014/main" id="{FA4D5432-8B61-437B-AFEB-9338C9D3B1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166050-2520-4077-B23A-1FBCAA83ED9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033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FD69-B5CC-4296-B6CE-84BB1F5356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16021C-8CFD-4017-AEA8-AC35AD294B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82B07E-FFAD-4C4D-BBE9-DCB423C49611}"/>
              </a:ext>
            </a:extLst>
          </p:cNvPr>
          <p:cNvSpPr>
            <a:spLocks noGrp="1"/>
          </p:cNvSpPr>
          <p:nvPr>
            <p:ph type="dt" sz="half" idx="10"/>
          </p:nvPr>
        </p:nvSpPr>
        <p:spPr/>
        <p:txBody>
          <a:bodyPr/>
          <a:lstStyle/>
          <a:p>
            <a:fld id="{B61BEF0D-F0BB-DE4B-95CE-6DB70DBA9567}" type="datetimeFigureOut">
              <a:rPr lang="en-US" smtClean="0"/>
              <a:pPr/>
              <a:t>11/14/2019</a:t>
            </a:fld>
            <a:endParaRPr lang="en-US" dirty="0"/>
          </a:p>
        </p:txBody>
      </p:sp>
      <p:sp>
        <p:nvSpPr>
          <p:cNvPr id="5" name="Footer Placeholder 4">
            <a:extLst>
              <a:ext uri="{FF2B5EF4-FFF2-40B4-BE49-F238E27FC236}">
                <a16:creationId xmlns:a16="http://schemas.microsoft.com/office/drawing/2014/main" id="{4699D949-02D9-4EAF-8743-3457AA0110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6DEA7E-09CE-43D1-9258-C29949D74B8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801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AAC99-3D1C-4FF0-B611-97497621AD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1039CF-69E6-461C-BEA1-2239686DA1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0A817C-F6AA-4C03-88C3-45FEBEA6DD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979F3D-C39D-4146-BF2B-3EB199741F93}"/>
              </a:ext>
            </a:extLst>
          </p:cNvPr>
          <p:cNvSpPr>
            <a:spLocks noGrp="1"/>
          </p:cNvSpPr>
          <p:nvPr>
            <p:ph type="dt" sz="half" idx="10"/>
          </p:nvPr>
        </p:nvSpPr>
        <p:spPr/>
        <p:txBody>
          <a:bodyPr/>
          <a:lstStyle/>
          <a:p>
            <a:fld id="{B61BEF0D-F0BB-DE4B-95CE-6DB70DBA9567}" type="datetimeFigureOut">
              <a:rPr lang="en-US" smtClean="0"/>
              <a:pPr/>
              <a:t>11/14/2019</a:t>
            </a:fld>
            <a:endParaRPr lang="en-US" dirty="0"/>
          </a:p>
        </p:txBody>
      </p:sp>
      <p:sp>
        <p:nvSpPr>
          <p:cNvPr id="6" name="Footer Placeholder 5">
            <a:extLst>
              <a:ext uri="{FF2B5EF4-FFF2-40B4-BE49-F238E27FC236}">
                <a16:creationId xmlns:a16="http://schemas.microsoft.com/office/drawing/2014/main" id="{C506D95F-A9A7-48E0-8066-D2C4E8B307A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115251-F818-402B-8AF4-61CC8D0CB72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571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EAC37-40C9-456E-ABC1-986F6671A2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0B52D8-47D7-4CBE-95DA-1B7A6BB251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31CE7C-7728-42AC-A958-52793DBCD4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637017-EBF5-4411-AB41-3443E9302C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14ADC5-06CF-49B4-B16C-2B6C93D3AB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6B520C-C1DF-4A6D-8819-6FCC09883005}"/>
              </a:ext>
            </a:extLst>
          </p:cNvPr>
          <p:cNvSpPr>
            <a:spLocks noGrp="1"/>
          </p:cNvSpPr>
          <p:nvPr>
            <p:ph type="dt" sz="half" idx="10"/>
          </p:nvPr>
        </p:nvSpPr>
        <p:spPr/>
        <p:txBody>
          <a:bodyPr/>
          <a:lstStyle/>
          <a:p>
            <a:fld id="{B61BEF0D-F0BB-DE4B-95CE-6DB70DBA9567}" type="datetimeFigureOut">
              <a:rPr lang="en-US" smtClean="0"/>
              <a:pPr/>
              <a:t>11/14/2019</a:t>
            </a:fld>
            <a:endParaRPr lang="en-US" dirty="0"/>
          </a:p>
        </p:txBody>
      </p:sp>
      <p:sp>
        <p:nvSpPr>
          <p:cNvPr id="8" name="Footer Placeholder 7">
            <a:extLst>
              <a:ext uri="{FF2B5EF4-FFF2-40B4-BE49-F238E27FC236}">
                <a16:creationId xmlns:a16="http://schemas.microsoft.com/office/drawing/2014/main" id="{9CE7BD06-F307-481B-BDBC-46DDD57FEC4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13D4BF0-B0BC-4E1E-BD24-EAF15C4B043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763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EB92-4C30-4FE6-A944-F0ED95ABBD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5568E7-7308-4BF1-9470-8741687C0320}"/>
              </a:ext>
            </a:extLst>
          </p:cNvPr>
          <p:cNvSpPr>
            <a:spLocks noGrp="1"/>
          </p:cNvSpPr>
          <p:nvPr>
            <p:ph type="dt" sz="half" idx="10"/>
          </p:nvPr>
        </p:nvSpPr>
        <p:spPr/>
        <p:txBody>
          <a:bodyPr/>
          <a:lstStyle/>
          <a:p>
            <a:fld id="{B61BEF0D-F0BB-DE4B-95CE-6DB70DBA9567}" type="datetimeFigureOut">
              <a:rPr lang="en-US" smtClean="0"/>
              <a:pPr/>
              <a:t>11/14/2019</a:t>
            </a:fld>
            <a:endParaRPr lang="en-US" dirty="0"/>
          </a:p>
        </p:txBody>
      </p:sp>
      <p:sp>
        <p:nvSpPr>
          <p:cNvPr id="4" name="Footer Placeholder 3">
            <a:extLst>
              <a:ext uri="{FF2B5EF4-FFF2-40B4-BE49-F238E27FC236}">
                <a16:creationId xmlns:a16="http://schemas.microsoft.com/office/drawing/2014/main" id="{9667E9BD-1325-4F66-88CB-D9FEFF846F1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766C4CB-F3D6-4055-BB6F-B276C8CA91F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119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166FE9-0E49-4774-842E-B0B20FF45A49}"/>
              </a:ext>
            </a:extLst>
          </p:cNvPr>
          <p:cNvSpPr>
            <a:spLocks noGrp="1"/>
          </p:cNvSpPr>
          <p:nvPr>
            <p:ph type="dt" sz="half" idx="10"/>
          </p:nvPr>
        </p:nvSpPr>
        <p:spPr/>
        <p:txBody>
          <a:bodyPr/>
          <a:lstStyle/>
          <a:p>
            <a:fld id="{B61BEF0D-F0BB-DE4B-95CE-6DB70DBA9567}" type="datetimeFigureOut">
              <a:rPr lang="en-US" smtClean="0"/>
              <a:pPr/>
              <a:t>11/14/2019</a:t>
            </a:fld>
            <a:endParaRPr lang="en-US" dirty="0"/>
          </a:p>
        </p:txBody>
      </p:sp>
      <p:sp>
        <p:nvSpPr>
          <p:cNvPr id="3" name="Footer Placeholder 2">
            <a:extLst>
              <a:ext uri="{FF2B5EF4-FFF2-40B4-BE49-F238E27FC236}">
                <a16:creationId xmlns:a16="http://schemas.microsoft.com/office/drawing/2014/main" id="{9D757C69-8D21-429C-9AC6-091B103F09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4967CCD-165B-437B-9536-D192DEFA3D2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343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5ADF2-575D-4110-BDC2-059D71589C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20AA72-BAA7-410F-9D24-F71B07D06E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6AB601-B9DF-4028-BA91-A52E459101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BF532C-F40A-4179-8E3D-7C961E1BE99D}"/>
              </a:ext>
            </a:extLst>
          </p:cNvPr>
          <p:cNvSpPr>
            <a:spLocks noGrp="1"/>
          </p:cNvSpPr>
          <p:nvPr>
            <p:ph type="dt" sz="half" idx="10"/>
          </p:nvPr>
        </p:nvSpPr>
        <p:spPr/>
        <p:txBody>
          <a:bodyPr/>
          <a:lstStyle/>
          <a:p>
            <a:fld id="{B61BEF0D-F0BB-DE4B-95CE-6DB70DBA9567}" type="datetimeFigureOut">
              <a:rPr lang="en-US" smtClean="0"/>
              <a:pPr/>
              <a:t>11/14/2019</a:t>
            </a:fld>
            <a:endParaRPr lang="en-US" dirty="0"/>
          </a:p>
        </p:txBody>
      </p:sp>
      <p:sp>
        <p:nvSpPr>
          <p:cNvPr id="6" name="Footer Placeholder 5">
            <a:extLst>
              <a:ext uri="{FF2B5EF4-FFF2-40B4-BE49-F238E27FC236}">
                <a16:creationId xmlns:a16="http://schemas.microsoft.com/office/drawing/2014/main" id="{8A705E57-4F66-4B31-BF0B-07AA21A5B43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1FB5E99-83F0-490B-9959-239D58221C8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8309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66F5-4B44-484E-8692-1F156B05BC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09A56D-86F5-4847-B954-B597F17C6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D7F5FC-47A7-47E8-8E8A-0CB622C56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7FEE1-69FE-4DB4-AA64-B88E1C5C0762}"/>
              </a:ext>
            </a:extLst>
          </p:cNvPr>
          <p:cNvSpPr>
            <a:spLocks noGrp="1"/>
          </p:cNvSpPr>
          <p:nvPr>
            <p:ph type="dt" sz="half" idx="10"/>
          </p:nvPr>
        </p:nvSpPr>
        <p:spPr/>
        <p:txBody>
          <a:bodyPr/>
          <a:lstStyle/>
          <a:p>
            <a:fld id="{B61BEF0D-F0BB-DE4B-95CE-6DB70DBA9567}" type="datetimeFigureOut">
              <a:rPr lang="en-US" smtClean="0"/>
              <a:pPr/>
              <a:t>11/14/2019</a:t>
            </a:fld>
            <a:endParaRPr lang="en-US" dirty="0"/>
          </a:p>
        </p:txBody>
      </p:sp>
      <p:sp>
        <p:nvSpPr>
          <p:cNvPr id="6" name="Footer Placeholder 5">
            <a:extLst>
              <a:ext uri="{FF2B5EF4-FFF2-40B4-BE49-F238E27FC236}">
                <a16:creationId xmlns:a16="http://schemas.microsoft.com/office/drawing/2014/main" id="{FEE22705-EDF8-435D-9430-FB658DED5FE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703519F-674F-45DB-B2B6-C28DDB45EA9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994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CB7C8B-A695-4E68-8318-A55450774A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5A8660-3079-4DD2-93BF-108769C794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3E7939-81BF-4CF6-9C1F-FF08563D55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11/14/2019</a:t>
            </a:fld>
            <a:endParaRPr lang="en-US" dirty="0"/>
          </a:p>
        </p:txBody>
      </p:sp>
      <p:sp>
        <p:nvSpPr>
          <p:cNvPr id="5" name="Footer Placeholder 4">
            <a:extLst>
              <a:ext uri="{FF2B5EF4-FFF2-40B4-BE49-F238E27FC236}">
                <a16:creationId xmlns:a16="http://schemas.microsoft.com/office/drawing/2014/main" id="{89DFED4E-3A91-452A-B7B6-A079E7F6DE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9A17382-D64A-473E-B72B-FE1379258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738760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BC7D-4381-4E71-8050-F727DC7CB818}"/>
              </a:ext>
            </a:extLst>
          </p:cNvPr>
          <p:cNvSpPr>
            <a:spLocks noGrp="1"/>
          </p:cNvSpPr>
          <p:nvPr>
            <p:ph type="ctrTitle"/>
          </p:nvPr>
        </p:nvSpPr>
        <p:spPr>
          <a:xfrm>
            <a:off x="2589212" y="76201"/>
            <a:ext cx="8915399" cy="1386840"/>
          </a:xfrm>
        </p:spPr>
        <p:txBody>
          <a:bodyPr/>
          <a:lstStyle/>
          <a:p>
            <a:r>
              <a:rPr lang="en-US" dirty="0"/>
              <a:t>IC 272 MINI PROJECT </a:t>
            </a:r>
          </a:p>
        </p:txBody>
      </p:sp>
      <p:sp>
        <p:nvSpPr>
          <p:cNvPr id="3" name="Subtitle 2">
            <a:extLst>
              <a:ext uri="{FF2B5EF4-FFF2-40B4-BE49-F238E27FC236}">
                <a16:creationId xmlns:a16="http://schemas.microsoft.com/office/drawing/2014/main" id="{1334C476-8AFE-4DA1-93C0-E524DACE58EE}"/>
              </a:ext>
            </a:extLst>
          </p:cNvPr>
          <p:cNvSpPr>
            <a:spLocks noGrp="1"/>
          </p:cNvSpPr>
          <p:nvPr>
            <p:ph type="subTitle" idx="1"/>
          </p:nvPr>
        </p:nvSpPr>
        <p:spPr>
          <a:xfrm>
            <a:off x="1563053" y="1463041"/>
            <a:ext cx="8915399" cy="1126283"/>
          </a:xfrm>
        </p:spPr>
        <p:txBody>
          <a:bodyPr/>
          <a:lstStyle/>
          <a:p>
            <a:pPr algn="ctr"/>
            <a:r>
              <a:rPr lang="en-US" dirty="0"/>
              <a:t>BATCH 5</a:t>
            </a:r>
          </a:p>
        </p:txBody>
      </p:sp>
      <p:graphicFrame>
        <p:nvGraphicFramePr>
          <p:cNvPr id="10" name="Diagram 9">
            <a:extLst>
              <a:ext uri="{FF2B5EF4-FFF2-40B4-BE49-F238E27FC236}">
                <a16:creationId xmlns:a16="http://schemas.microsoft.com/office/drawing/2014/main" id="{AAEA45C1-FC31-483E-9771-1D0B1E1ACE8D}"/>
              </a:ext>
            </a:extLst>
          </p:cNvPr>
          <p:cNvGraphicFramePr/>
          <p:nvPr/>
        </p:nvGraphicFramePr>
        <p:xfrm>
          <a:off x="2863056" y="2204503"/>
          <a:ext cx="6730048" cy="4308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1352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CE5B-74DF-4EB2-9FEB-93BB64593269}"/>
              </a:ext>
            </a:extLst>
          </p:cNvPr>
          <p:cNvSpPr>
            <a:spLocks noGrp="1"/>
          </p:cNvSpPr>
          <p:nvPr>
            <p:ph type="title"/>
          </p:nvPr>
        </p:nvSpPr>
        <p:spPr>
          <a:xfrm>
            <a:off x="6688477" y="133564"/>
            <a:ext cx="5107112" cy="5948737"/>
          </a:xfrm>
        </p:spPr>
        <p:txBody>
          <a:bodyPr>
            <a:normAutofit/>
          </a:bodyPr>
          <a:lstStyle/>
          <a:p>
            <a:pPr algn="ctr"/>
            <a:r>
              <a:rPr lang="en-IN" b="1" dirty="0"/>
              <a:t>Frequency </a:t>
            </a:r>
            <a:br>
              <a:rPr lang="en-IN" b="1" dirty="0"/>
            </a:br>
            <a:r>
              <a:rPr lang="en-IN" b="1" dirty="0"/>
              <a:t>Of</a:t>
            </a:r>
            <a:br>
              <a:rPr lang="en-IN" b="1" dirty="0"/>
            </a:br>
            <a:r>
              <a:rPr lang="en-IN" b="1" dirty="0"/>
              <a:t> Different </a:t>
            </a:r>
            <a:br>
              <a:rPr lang="en-IN" b="1" dirty="0"/>
            </a:br>
            <a:r>
              <a:rPr lang="en-IN" b="1" dirty="0"/>
              <a:t>Operations</a:t>
            </a:r>
          </a:p>
        </p:txBody>
      </p:sp>
      <p:pic>
        <p:nvPicPr>
          <p:cNvPr id="4" name="Picture 3">
            <a:extLst>
              <a:ext uri="{FF2B5EF4-FFF2-40B4-BE49-F238E27FC236}">
                <a16:creationId xmlns:a16="http://schemas.microsoft.com/office/drawing/2014/main" id="{578DD696-11EA-4261-9CCC-429D7B9BBC09}"/>
              </a:ext>
            </a:extLst>
          </p:cNvPr>
          <p:cNvPicPr>
            <a:picLocks noChangeAspect="1"/>
          </p:cNvPicPr>
          <p:nvPr/>
        </p:nvPicPr>
        <p:blipFill rotWithShape="1">
          <a:blip r:embed="rId2"/>
          <a:srcRect r="12216"/>
          <a:stretch/>
        </p:blipFill>
        <p:spPr>
          <a:xfrm>
            <a:off x="379118" y="0"/>
            <a:ext cx="6309359" cy="6857990"/>
          </a:xfrm>
          <a:prstGeom prst="rect">
            <a:avLst/>
          </a:prstGeom>
          <a:effectLst/>
        </p:spPr>
      </p:pic>
    </p:spTree>
    <p:extLst>
      <p:ext uri="{BB962C8B-B14F-4D97-AF65-F5344CB8AC3E}">
        <p14:creationId xmlns:p14="http://schemas.microsoft.com/office/powerpoint/2010/main" val="3644985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B5C108C9-6EE7-4A9E-8BD1-E217F1696FCA}"/>
              </a:ext>
            </a:extLst>
          </p:cNvPr>
          <p:cNvPicPr>
            <a:picLocks noGrp="1" noChangeAspect="1"/>
          </p:cNvPicPr>
          <p:nvPr>
            <p:ph idx="1"/>
          </p:nvPr>
        </p:nvPicPr>
        <p:blipFill>
          <a:blip r:embed="rId2"/>
          <a:stretch>
            <a:fillRect/>
          </a:stretch>
        </p:blipFill>
        <p:spPr>
          <a:xfrm>
            <a:off x="6171408" y="1905000"/>
            <a:ext cx="5487650" cy="3658433"/>
          </a:xfrm>
        </p:spPr>
      </p:pic>
      <p:pic>
        <p:nvPicPr>
          <p:cNvPr id="7" name="Picture 6">
            <a:extLst>
              <a:ext uri="{FF2B5EF4-FFF2-40B4-BE49-F238E27FC236}">
                <a16:creationId xmlns:a16="http://schemas.microsoft.com/office/drawing/2014/main" id="{67A4DA1D-65B4-48BA-AE40-CD800929550D}"/>
              </a:ext>
            </a:extLst>
          </p:cNvPr>
          <p:cNvPicPr>
            <a:picLocks noChangeAspect="1"/>
          </p:cNvPicPr>
          <p:nvPr/>
        </p:nvPicPr>
        <p:blipFill>
          <a:blip r:embed="rId3"/>
          <a:stretch>
            <a:fillRect/>
          </a:stretch>
        </p:blipFill>
        <p:spPr>
          <a:xfrm>
            <a:off x="532944" y="1905000"/>
            <a:ext cx="5487650" cy="3658433"/>
          </a:xfrm>
          <a:prstGeom prst="rect">
            <a:avLst/>
          </a:prstGeom>
        </p:spPr>
      </p:pic>
    </p:spTree>
    <p:extLst>
      <p:ext uri="{BB962C8B-B14F-4D97-AF65-F5344CB8AC3E}">
        <p14:creationId xmlns:p14="http://schemas.microsoft.com/office/powerpoint/2010/main" val="2316518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B2D6-A0B5-4654-AD15-0640473CB703}"/>
              </a:ext>
            </a:extLst>
          </p:cNvPr>
          <p:cNvSpPr>
            <a:spLocks noGrp="1"/>
          </p:cNvSpPr>
          <p:nvPr>
            <p:ph type="title"/>
          </p:nvPr>
        </p:nvSpPr>
        <p:spPr/>
        <p:txBody>
          <a:bodyPr/>
          <a:lstStyle/>
          <a:p>
            <a:r>
              <a:rPr lang="en-IN" dirty="0"/>
              <a:t>Classification of class w.r.t gender. </a:t>
            </a:r>
          </a:p>
        </p:txBody>
      </p:sp>
      <p:pic>
        <p:nvPicPr>
          <p:cNvPr id="8" name="Content Placeholder 7">
            <a:extLst>
              <a:ext uri="{FF2B5EF4-FFF2-40B4-BE49-F238E27FC236}">
                <a16:creationId xmlns:a16="http://schemas.microsoft.com/office/drawing/2014/main" id="{97F45A91-ED9B-4192-8EA4-72F9AC6C1D8A}"/>
              </a:ext>
            </a:extLst>
          </p:cNvPr>
          <p:cNvPicPr>
            <a:picLocks noGrp="1" noChangeAspect="1"/>
          </p:cNvPicPr>
          <p:nvPr>
            <p:ph idx="1"/>
          </p:nvPr>
        </p:nvPicPr>
        <p:blipFill>
          <a:blip r:embed="rId2"/>
          <a:stretch>
            <a:fillRect/>
          </a:stretch>
        </p:blipFill>
        <p:spPr>
          <a:xfrm>
            <a:off x="6154374" y="1423508"/>
            <a:ext cx="5609381" cy="3528636"/>
          </a:xfrm>
          <a:prstGeom prst="rect">
            <a:avLst/>
          </a:prstGeom>
        </p:spPr>
      </p:pic>
      <p:pic>
        <p:nvPicPr>
          <p:cNvPr id="7" name="Picture 6">
            <a:extLst>
              <a:ext uri="{FF2B5EF4-FFF2-40B4-BE49-F238E27FC236}">
                <a16:creationId xmlns:a16="http://schemas.microsoft.com/office/drawing/2014/main" id="{3970D060-C105-4584-8394-2F34E94FE143}"/>
              </a:ext>
            </a:extLst>
          </p:cNvPr>
          <p:cNvPicPr>
            <a:picLocks noChangeAspect="1"/>
          </p:cNvPicPr>
          <p:nvPr/>
        </p:nvPicPr>
        <p:blipFill>
          <a:blip r:embed="rId3"/>
          <a:stretch>
            <a:fillRect/>
          </a:stretch>
        </p:blipFill>
        <p:spPr>
          <a:xfrm>
            <a:off x="314217" y="1423508"/>
            <a:ext cx="6174553" cy="3395072"/>
          </a:xfrm>
          <a:prstGeom prst="rect">
            <a:avLst/>
          </a:prstGeom>
        </p:spPr>
      </p:pic>
      <p:sp>
        <p:nvSpPr>
          <p:cNvPr id="9" name="TextBox 8">
            <a:extLst>
              <a:ext uri="{FF2B5EF4-FFF2-40B4-BE49-F238E27FC236}">
                <a16:creationId xmlns:a16="http://schemas.microsoft.com/office/drawing/2014/main" id="{F6A3C692-4B95-497E-9ECA-CC32F6AE008E}"/>
              </a:ext>
            </a:extLst>
          </p:cNvPr>
          <p:cNvSpPr txBox="1"/>
          <p:nvPr/>
        </p:nvSpPr>
        <p:spPr>
          <a:xfrm>
            <a:off x="1746607" y="5065160"/>
            <a:ext cx="2321959" cy="369332"/>
          </a:xfrm>
          <a:prstGeom prst="rect">
            <a:avLst/>
          </a:prstGeom>
          <a:noFill/>
        </p:spPr>
        <p:txBody>
          <a:bodyPr wrap="square" rtlCol="0">
            <a:spAutoFit/>
          </a:bodyPr>
          <a:lstStyle/>
          <a:p>
            <a:r>
              <a:rPr lang="en-IN" dirty="0"/>
              <a:t>MALE</a:t>
            </a:r>
          </a:p>
        </p:txBody>
      </p:sp>
      <p:sp>
        <p:nvSpPr>
          <p:cNvPr id="10" name="TextBox 9">
            <a:extLst>
              <a:ext uri="{FF2B5EF4-FFF2-40B4-BE49-F238E27FC236}">
                <a16:creationId xmlns:a16="http://schemas.microsoft.com/office/drawing/2014/main" id="{D53FCD98-FFE6-4F4A-A317-643A139B4531}"/>
              </a:ext>
            </a:extLst>
          </p:cNvPr>
          <p:cNvSpPr txBox="1"/>
          <p:nvPr/>
        </p:nvSpPr>
        <p:spPr>
          <a:xfrm>
            <a:off x="6945330" y="5065160"/>
            <a:ext cx="2650732" cy="369332"/>
          </a:xfrm>
          <a:prstGeom prst="rect">
            <a:avLst/>
          </a:prstGeom>
          <a:noFill/>
        </p:spPr>
        <p:txBody>
          <a:bodyPr wrap="square" rtlCol="0">
            <a:spAutoFit/>
          </a:bodyPr>
          <a:lstStyle/>
          <a:p>
            <a:r>
              <a:rPr lang="en-IN" dirty="0"/>
              <a:t>FEMALE</a:t>
            </a:r>
          </a:p>
        </p:txBody>
      </p:sp>
    </p:spTree>
    <p:extLst>
      <p:ext uri="{BB962C8B-B14F-4D97-AF65-F5344CB8AC3E}">
        <p14:creationId xmlns:p14="http://schemas.microsoft.com/office/powerpoint/2010/main" val="3078790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463EE-ABE4-44A4-B516-E6A37107A90A}"/>
              </a:ext>
            </a:extLst>
          </p:cNvPr>
          <p:cNvSpPr>
            <a:spLocks noGrp="1"/>
          </p:cNvSpPr>
          <p:nvPr>
            <p:ph type="title"/>
          </p:nvPr>
        </p:nvSpPr>
        <p:spPr>
          <a:xfrm>
            <a:off x="1222737" y="313754"/>
            <a:ext cx="10515600" cy="1325563"/>
          </a:xfrm>
        </p:spPr>
        <p:txBody>
          <a:bodyPr/>
          <a:lstStyle/>
          <a:p>
            <a:r>
              <a:rPr lang="en-IN" dirty="0"/>
              <a:t>Classification of class </a:t>
            </a:r>
            <a:r>
              <a:rPr lang="en-IN" dirty="0" err="1"/>
              <a:t>w.r.t.</a:t>
            </a:r>
            <a:r>
              <a:rPr lang="en-IN" dirty="0"/>
              <a:t> Age Group</a:t>
            </a:r>
          </a:p>
        </p:txBody>
      </p:sp>
      <p:pic>
        <p:nvPicPr>
          <p:cNvPr id="7" name="Content Placeholder 6">
            <a:extLst>
              <a:ext uri="{FF2B5EF4-FFF2-40B4-BE49-F238E27FC236}">
                <a16:creationId xmlns:a16="http://schemas.microsoft.com/office/drawing/2014/main" id="{E7C6BD97-B9D4-448C-A7E9-C5134F12D033}"/>
              </a:ext>
            </a:extLst>
          </p:cNvPr>
          <p:cNvPicPr>
            <a:picLocks noGrp="1" noChangeAspect="1"/>
          </p:cNvPicPr>
          <p:nvPr>
            <p:ph idx="1"/>
          </p:nvPr>
        </p:nvPicPr>
        <p:blipFill>
          <a:blip r:embed="rId2"/>
          <a:stretch>
            <a:fillRect/>
          </a:stretch>
        </p:blipFill>
        <p:spPr>
          <a:xfrm>
            <a:off x="453663" y="1374083"/>
            <a:ext cx="3537393" cy="2447904"/>
          </a:xfrm>
          <a:prstGeom prst="rect">
            <a:avLst/>
          </a:prstGeom>
        </p:spPr>
      </p:pic>
      <p:pic>
        <p:nvPicPr>
          <p:cNvPr id="8" name="Picture 7">
            <a:extLst>
              <a:ext uri="{FF2B5EF4-FFF2-40B4-BE49-F238E27FC236}">
                <a16:creationId xmlns:a16="http://schemas.microsoft.com/office/drawing/2014/main" id="{B86E0B54-5C7A-4897-A695-7FDF444CE282}"/>
              </a:ext>
            </a:extLst>
          </p:cNvPr>
          <p:cNvPicPr>
            <a:picLocks noChangeAspect="1"/>
          </p:cNvPicPr>
          <p:nvPr/>
        </p:nvPicPr>
        <p:blipFill>
          <a:blip r:embed="rId3"/>
          <a:stretch>
            <a:fillRect/>
          </a:stretch>
        </p:blipFill>
        <p:spPr>
          <a:xfrm>
            <a:off x="4074816" y="1374083"/>
            <a:ext cx="3577645" cy="2389473"/>
          </a:xfrm>
          <a:prstGeom prst="rect">
            <a:avLst/>
          </a:prstGeom>
        </p:spPr>
      </p:pic>
      <p:pic>
        <p:nvPicPr>
          <p:cNvPr id="9" name="Picture 8">
            <a:extLst>
              <a:ext uri="{FF2B5EF4-FFF2-40B4-BE49-F238E27FC236}">
                <a16:creationId xmlns:a16="http://schemas.microsoft.com/office/drawing/2014/main" id="{6A168258-43C6-4A67-BA79-1210551C7AAB}"/>
              </a:ext>
            </a:extLst>
          </p:cNvPr>
          <p:cNvPicPr>
            <a:picLocks noChangeAspect="1"/>
          </p:cNvPicPr>
          <p:nvPr/>
        </p:nvPicPr>
        <p:blipFill>
          <a:blip r:embed="rId4"/>
          <a:stretch>
            <a:fillRect/>
          </a:stretch>
        </p:blipFill>
        <p:spPr>
          <a:xfrm>
            <a:off x="7656196" y="1439336"/>
            <a:ext cx="3701339" cy="2389473"/>
          </a:xfrm>
          <a:prstGeom prst="rect">
            <a:avLst/>
          </a:prstGeom>
        </p:spPr>
      </p:pic>
      <p:pic>
        <p:nvPicPr>
          <p:cNvPr id="10" name="Picture 9">
            <a:extLst>
              <a:ext uri="{FF2B5EF4-FFF2-40B4-BE49-F238E27FC236}">
                <a16:creationId xmlns:a16="http://schemas.microsoft.com/office/drawing/2014/main" id="{193DF68C-6FDD-4756-82FE-DA87AD5A9E77}"/>
              </a:ext>
            </a:extLst>
          </p:cNvPr>
          <p:cNvPicPr>
            <a:picLocks noChangeAspect="1"/>
          </p:cNvPicPr>
          <p:nvPr/>
        </p:nvPicPr>
        <p:blipFill>
          <a:blip r:embed="rId5"/>
          <a:stretch>
            <a:fillRect/>
          </a:stretch>
        </p:blipFill>
        <p:spPr>
          <a:xfrm>
            <a:off x="1331360" y="3842311"/>
            <a:ext cx="4668748" cy="3029992"/>
          </a:xfrm>
          <a:prstGeom prst="rect">
            <a:avLst/>
          </a:prstGeom>
        </p:spPr>
      </p:pic>
      <p:pic>
        <p:nvPicPr>
          <p:cNvPr id="11" name="Picture 10">
            <a:extLst>
              <a:ext uri="{FF2B5EF4-FFF2-40B4-BE49-F238E27FC236}">
                <a16:creationId xmlns:a16="http://schemas.microsoft.com/office/drawing/2014/main" id="{A9F181D3-1D3F-4D94-ADC3-797383C4E5EC}"/>
              </a:ext>
            </a:extLst>
          </p:cNvPr>
          <p:cNvPicPr>
            <a:picLocks noChangeAspect="1"/>
          </p:cNvPicPr>
          <p:nvPr/>
        </p:nvPicPr>
        <p:blipFill>
          <a:blip r:embed="rId6"/>
          <a:stretch>
            <a:fillRect/>
          </a:stretch>
        </p:blipFill>
        <p:spPr>
          <a:xfrm>
            <a:off x="6096000" y="3929282"/>
            <a:ext cx="4221285" cy="2978763"/>
          </a:xfrm>
          <a:prstGeom prst="rect">
            <a:avLst/>
          </a:prstGeom>
        </p:spPr>
      </p:pic>
    </p:spTree>
    <p:extLst>
      <p:ext uri="{BB962C8B-B14F-4D97-AF65-F5344CB8AC3E}">
        <p14:creationId xmlns:p14="http://schemas.microsoft.com/office/powerpoint/2010/main" val="2819176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F93B-E85B-401D-99A6-E7CFABB163A0}"/>
              </a:ext>
            </a:extLst>
          </p:cNvPr>
          <p:cNvSpPr>
            <a:spLocks noGrp="1"/>
          </p:cNvSpPr>
          <p:nvPr>
            <p:ph type="title"/>
          </p:nvPr>
        </p:nvSpPr>
        <p:spPr>
          <a:xfrm>
            <a:off x="838200" y="365126"/>
            <a:ext cx="9959939" cy="924954"/>
          </a:xfrm>
        </p:spPr>
        <p:txBody>
          <a:bodyPr/>
          <a:lstStyle/>
          <a:p>
            <a:pPr algn="ctr"/>
            <a:r>
              <a:rPr lang="en-IN" dirty="0"/>
              <a:t>Classification of class </a:t>
            </a:r>
            <a:r>
              <a:rPr lang="en-IN" dirty="0" err="1"/>
              <a:t>w.r.t.</a:t>
            </a:r>
            <a:r>
              <a:rPr lang="en-IN" dirty="0"/>
              <a:t> regions</a:t>
            </a:r>
          </a:p>
        </p:txBody>
      </p:sp>
      <p:pic>
        <p:nvPicPr>
          <p:cNvPr id="4" name="Content Placeholder 3">
            <a:extLst>
              <a:ext uri="{FF2B5EF4-FFF2-40B4-BE49-F238E27FC236}">
                <a16:creationId xmlns:a16="http://schemas.microsoft.com/office/drawing/2014/main" id="{64F540F2-19AD-4B4F-83E2-071CF821F6E7}"/>
              </a:ext>
            </a:extLst>
          </p:cNvPr>
          <p:cNvPicPr>
            <a:picLocks noGrp="1" noChangeAspect="1"/>
          </p:cNvPicPr>
          <p:nvPr>
            <p:ph idx="1"/>
          </p:nvPr>
        </p:nvPicPr>
        <p:blipFill>
          <a:blip r:embed="rId2"/>
          <a:stretch>
            <a:fillRect/>
          </a:stretch>
        </p:blipFill>
        <p:spPr>
          <a:xfrm>
            <a:off x="581468" y="1290080"/>
            <a:ext cx="3264196" cy="2583277"/>
          </a:xfrm>
          <a:prstGeom prst="rect">
            <a:avLst/>
          </a:prstGeom>
        </p:spPr>
      </p:pic>
      <p:pic>
        <p:nvPicPr>
          <p:cNvPr id="5" name="Picture 4">
            <a:extLst>
              <a:ext uri="{FF2B5EF4-FFF2-40B4-BE49-F238E27FC236}">
                <a16:creationId xmlns:a16="http://schemas.microsoft.com/office/drawing/2014/main" id="{0B76446F-7C9E-40C4-AC55-0F340BF541E3}"/>
              </a:ext>
            </a:extLst>
          </p:cNvPr>
          <p:cNvPicPr>
            <a:picLocks noChangeAspect="1"/>
          </p:cNvPicPr>
          <p:nvPr/>
        </p:nvPicPr>
        <p:blipFill>
          <a:blip r:embed="rId3"/>
          <a:stretch>
            <a:fillRect/>
          </a:stretch>
        </p:blipFill>
        <p:spPr>
          <a:xfrm>
            <a:off x="4355268" y="1307064"/>
            <a:ext cx="3295818" cy="2508137"/>
          </a:xfrm>
          <a:prstGeom prst="rect">
            <a:avLst/>
          </a:prstGeom>
        </p:spPr>
      </p:pic>
      <p:pic>
        <p:nvPicPr>
          <p:cNvPr id="6" name="Picture 5">
            <a:extLst>
              <a:ext uri="{FF2B5EF4-FFF2-40B4-BE49-F238E27FC236}">
                <a16:creationId xmlns:a16="http://schemas.microsoft.com/office/drawing/2014/main" id="{E40E50D3-A9F0-4676-9F86-FAC662DF0BDB}"/>
              </a:ext>
            </a:extLst>
          </p:cNvPr>
          <p:cNvPicPr>
            <a:picLocks noChangeAspect="1"/>
          </p:cNvPicPr>
          <p:nvPr/>
        </p:nvPicPr>
        <p:blipFill>
          <a:blip r:embed="rId4"/>
          <a:stretch>
            <a:fillRect/>
          </a:stretch>
        </p:blipFill>
        <p:spPr>
          <a:xfrm>
            <a:off x="8068640" y="1511035"/>
            <a:ext cx="3522616" cy="2496025"/>
          </a:xfrm>
          <a:prstGeom prst="rect">
            <a:avLst/>
          </a:prstGeom>
        </p:spPr>
      </p:pic>
      <p:pic>
        <p:nvPicPr>
          <p:cNvPr id="7" name="Picture 6">
            <a:extLst>
              <a:ext uri="{FF2B5EF4-FFF2-40B4-BE49-F238E27FC236}">
                <a16:creationId xmlns:a16="http://schemas.microsoft.com/office/drawing/2014/main" id="{9213F938-CE1A-4C09-87D5-EE8001C6C1BC}"/>
              </a:ext>
            </a:extLst>
          </p:cNvPr>
          <p:cNvPicPr>
            <a:picLocks noChangeAspect="1"/>
          </p:cNvPicPr>
          <p:nvPr/>
        </p:nvPicPr>
        <p:blipFill>
          <a:blip r:embed="rId5"/>
          <a:stretch>
            <a:fillRect/>
          </a:stretch>
        </p:blipFill>
        <p:spPr>
          <a:xfrm>
            <a:off x="1563238" y="4007060"/>
            <a:ext cx="3724760" cy="2671142"/>
          </a:xfrm>
          <a:prstGeom prst="rect">
            <a:avLst/>
          </a:prstGeom>
        </p:spPr>
      </p:pic>
      <p:pic>
        <p:nvPicPr>
          <p:cNvPr id="8" name="Picture 7">
            <a:extLst>
              <a:ext uri="{FF2B5EF4-FFF2-40B4-BE49-F238E27FC236}">
                <a16:creationId xmlns:a16="http://schemas.microsoft.com/office/drawing/2014/main" id="{DBCC4BB8-528D-4451-9BA1-D3E891A1E055}"/>
              </a:ext>
            </a:extLst>
          </p:cNvPr>
          <p:cNvPicPr>
            <a:picLocks noChangeAspect="1"/>
          </p:cNvPicPr>
          <p:nvPr/>
        </p:nvPicPr>
        <p:blipFill>
          <a:blip r:embed="rId6"/>
          <a:stretch>
            <a:fillRect/>
          </a:stretch>
        </p:blipFill>
        <p:spPr>
          <a:xfrm>
            <a:off x="6027152" y="4007060"/>
            <a:ext cx="3630556" cy="2672202"/>
          </a:xfrm>
          <a:prstGeom prst="rect">
            <a:avLst/>
          </a:prstGeom>
        </p:spPr>
      </p:pic>
    </p:spTree>
    <p:extLst>
      <p:ext uri="{BB962C8B-B14F-4D97-AF65-F5344CB8AC3E}">
        <p14:creationId xmlns:p14="http://schemas.microsoft.com/office/powerpoint/2010/main" val="1207339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46F4E-795B-47BE-B043-A8808F1E8DEC}"/>
              </a:ext>
            </a:extLst>
          </p:cNvPr>
          <p:cNvSpPr>
            <a:spLocks noGrp="1"/>
          </p:cNvSpPr>
          <p:nvPr>
            <p:ph type="title"/>
          </p:nvPr>
        </p:nvSpPr>
        <p:spPr/>
        <p:txBody>
          <a:bodyPr>
            <a:normAutofit/>
          </a:bodyPr>
          <a:lstStyle/>
          <a:p>
            <a:pPr algn="ctr"/>
            <a:r>
              <a:rPr lang="en-IN" sz="3600" b="1" dirty="0"/>
              <a:t>Classification of class </a:t>
            </a:r>
            <a:r>
              <a:rPr lang="en-IN" sz="3600" b="1" dirty="0" err="1"/>
              <a:t>w.r.t.</a:t>
            </a:r>
            <a:r>
              <a:rPr lang="en-IN" sz="3600" b="1" dirty="0"/>
              <a:t> Departments(ADMTYP)</a:t>
            </a:r>
          </a:p>
        </p:txBody>
      </p:sp>
      <p:sp>
        <p:nvSpPr>
          <p:cNvPr id="3" name="Content Placeholder 2">
            <a:extLst>
              <a:ext uri="{FF2B5EF4-FFF2-40B4-BE49-F238E27FC236}">
                <a16:creationId xmlns:a16="http://schemas.microsoft.com/office/drawing/2014/main" id="{CC02E54A-D7EE-4325-A9A0-F2162D323F1C}"/>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CA12BF47-A418-4A21-A014-A5B7631D18FD}"/>
              </a:ext>
            </a:extLst>
          </p:cNvPr>
          <p:cNvPicPr>
            <a:picLocks noChangeAspect="1"/>
          </p:cNvPicPr>
          <p:nvPr/>
        </p:nvPicPr>
        <p:blipFill>
          <a:blip r:embed="rId2"/>
          <a:stretch>
            <a:fillRect/>
          </a:stretch>
        </p:blipFill>
        <p:spPr>
          <a:xfrm>
            <a:off x="838200" y="1311716"/>
            <a:ext cx="3744074" cy="2528647"/>
          </a:xfrm>
          <a:prstGeom prst="rect">
            <a:avLst/>
          </a:prstGeom>
        </p:spPr>
      </p:pic>
      <p:pic>
        <p:nvPicPr>
          <p:cNvPr id="5" name="Picture 4">
            <a:extLst>
              <a:ext uri="{FF2B5EF4-FFF2-40B4-BE49-F238E27FC236}">
                <a16:creationId xmlns:a16="http://schemas.microsoft.com/office/drawing/2014/main" id="{3C7083E6-84B6-45E9-80D8-BBDC4CA456D5}"/>
              </a:ext>
            </a:extLst>
          </p:cNvPr>
          <p:cNvPicPr>
            <a:picLocks noChangeAspect="1"/>
          </p:cNvPicPr>
          <p:nvPr/>
        </p:nvPicPr>
        <p:blipFill>
          <a:blip r:embed="rId3"/>
          <a:stretch>
            <a:fillRect/>
          </a:stretch>
        </p:blipFill>
        <p:spPr>
          <a:xfrm>
            <a:off x="4442568" y="1430286"/>
            <a:ext cx="3167159" cy="2405185"/>
          </a:xfrm>
          <a:prstGeom prst="rect">
            <a:avLst/>
          </a:prstGeom>
        </p:spPr>
      </p:pic>
      <p:pic>
        <p:nvPicPr>
          <p:cNvPr id="6" name="Picture 5">
            <a:extLst>
              <a:ext uri="{FF2B5EF4-FFF2-40B4-BE49-F238E27FC236}">
                <a16:creationId xmlns:a16="http://schemas.microsoft.com/office/drawing/2014/main" id="{64031718-B803-4FE9-AECD-EF513C87C926}"/>
              </a:ext>
            </a:extLst>
          </p:cNvPr>
          <p:cNvPicPr>
            <a:picLocks noChangeAspect="1"/>
          </p:cNvPicPr>
          <p:nvPr/>
        </p:nvPicPr>
        <p:blipFill>
          <a:blip r:embed="rId4"/>
          <a:stretch>
            <a:fillRect/>
          </a:stretch>
        </p:blipFill>
        <p:spPr>
          <a:xfrm>
            <a:off x="7868419" y="1232676"/>
            <a:ext cx="3226689" cy="2632864"/>
          </a:xfrm>
          <a:prstGeom prst="rect">
            <a:avLst/>
          </a:prstGeom>
        </p:spPr>
      </p:pic>
      <p:pic>
        <p:nvPicPr>
          <p:cNvPr id="7" name="Picture 6">
            <a:extLst>
              <a:ext uri="{FF2B5EF4-FFF2-40B4-BE49-F238E27FC236}">
                <a16:creationId xmlns:a16="http://schemas.microsoft.com/office/drawing/2014/main" id="{A9C20376-0CED-4072-937B-1D72C693F4E0}"/>
              </a:ext>
            </a:extLst>
          </p:cNvPr>
          <p:cNvPicPr>
            <a:picLocks noChangeAspect="1"/>
          </p:cNvPicPr>
          <p:nvPr/>
        </p:nvPicPr>
        <p:blipFill>
          <a:blip r:embed="rId5"/>
          <a:stretch>
            <a:fillRect/>
          </a:stretch>
        </p:blipFill>
        <p:spPr>
          <a:xfrm>
            <a:off x="1417067" y="3970408"/>
            <a:ext cx="4000813" cy="2759429"/>
          </a:xfrm>
          <a:prstGeom prst="rect">
            <a:avLst/>
          </a:prstGeom>
        </p:spPr>
      </p:pic>
      <p:pic>
        <p:nvPicPr>
          <p:cNvPr id="8" name="Picture 7">
            <a:extLst>
              <a:ext uri="{FF2B5EF4-FFF2-40B4-BE49-F238E27FC236}">
                <a16:creationId xmlns:a16="http://schemas.microsoft.com/office/drawing/2014/main" id="{80659E46-50CB-4F12-8A77-533EED26F268}"/>
              </a:ext>
            </a:extLst>
          </p:cNvPr>
          <p:cNvPicPr>
            <a:picLocks noChangeAspect="1"/>
          </p:cNvPicPr>
          <p:nvPr/>
        </p:nvPicPr>
        <p:blipFill>
          <a:blip r:embed="rId6"/>
          <a:stretch>
            <a:fillRect/>
          </a:stretch>
        </p:blipFill>
        <p:spPr>
          <a:xfrm>
            <a:off x="5996747" y="3954041"/>
            <a:ext cx="4414463" cy="2874307"/>
          </a:xfrm>
          <a:prstGeom prst="rect">
            <a:avLst/>
          </a:prstGeom>
        </p:spPr>
      </p:pic>
    </p:spTree>
    <p:extLst>
      <p:ext uri="{BB962C8B-B14F-4D97-AF65-F5344CB8AC3E}">
        <p14:creationId xmlns:p14="http://schemas.microsoft.com/office/powerpoint/2010/main" val="3496871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9FFA-E5ED-4EE3-AA98-9F8E39F11962}"/>
              </a:ext>
            </a:extLst>
          </p:cNvPr>
          <p:cNvSpPr>
            <a:spLocks noGrp="1"/>
          </p:cNvSpPr>
          <p:nvPr>
            <p:ph type="title"/>
          </p:nvPr>
        </p:nvSpPr>
        <p:spPr/>
        <p:txBody>
          <a:bodyPr/>
          <a:lstStyle/>
          <a:p>
            <a:r>
              <a:rPr lang="en-IN" dirty="0"/>
              <a:t>Classification of class </a:t>
            </a:r>
            <a:r>
              <a:rPr lang="en-IN" dirty="0" err="1"/>
              <a:t>w.r.t.</a:t>
            </a:r>
            <a:r>
              <a:rPr lang="en-IN" dirty="0"/>
              <a:t> MEDICINES</a:t>
            </a:r>
          </a:p>
        </p:txBody>
      </p:sp>
      <p:pic>
        <p:nvPicPr>
          <p:cNvPr id="4" name="Content Placeholder 3">
            <a:extLst>
              <a:ext uri="{FF2B5EF4-FFF2-40B4-BE49-F238E27FC236}">
                <a16:creationId xmlns:a16="http://schemas.microsoft.com/office/drawing/2014/main" id="{95CDB985-102B-4017-8F5F-EBE5A532F060}"/>
              </a:ext>
            </a:extLst>
          </p:cNvPr>
          <p:cNvPicPr>
            <a:picLocks noGrp="1" noChangeAspect="1"/>
          </p:cNvPicPr>
          <p:nvPr>
            <p:ph idx="1"/>
          </p:nvPr>
        </p:nvPicPr>
        <p:blipFill>
          <a:blip r:embed="rId2"/>
          <a:stretch>
            <a:fillRect/>
          </a:stretch>
        </p:blipFill>
        <p:spPr>
          <a:xfrm>
            <a:off x="262848" y="1834007"/>
            <a:ext cx="3558831" cy="3518051"/>
          </a:xfrm>
          <a:prstGeom prst="rect">
            <a:avLst/>
          </a:prstGeom>
        </p:spPr>
      </p:pic>
      <p:pic>
        <p:nvPicPr>
          <p:cNvPr id="5" name="Picture 4">
            <a:extLst>
              <a:ext uri="{FF2B5EF4-FFF2-40B4-BE49-F238E27FC236}">
                <a16:creationId xmlns:a16="http://schemas.microsoft.com/office/drawing/2014/main" id="{95E7B4D1-D38F-4E89-A29C-5E5F807CD9EA}"/>
              </a:ext>
            </a:extLst>
          </p:cNvPr>
          <p:cNvPicPr>
            <a:picLocks noChangeAspect="1"/>
          </p:cNvPicPr>
          <p:nvPr/>
        </p:nvPicPr>
        <p:blipFill>
          <a:blip r:embed="rId3"/>
          <a:stretch>
            <a:fillRect/>
          </a:stretch>
        </p:blipFill>
        <p:spPr>
          <a:xfrm>
            <a:off x="4136867" y="1690688"/>
            <a:ext cx="3918266" cy="3741914"/>
          </a:xfrm>
          <a:prstGeom prst="rect">
            <a:avLst/>
          </a:prstGeom>
        </p:spPr>
      </p:pic>
      <p:pic>
        <p:nvPicPr>
          <p:cNvPr id="6" name="Picture 5">
            <a:extLst>
              <a:ext uri="{FF2B5EF4-FFF2-40B4-BE49-F238E27FC236}">
                <a16:creationId xmlns:a16="http://schemas.microsoft.com/office/drawing/2014/main" id="{BCFC292B-1731-4EDC-B2EF-D5F5683F9614}"/>
              </a:ext>
            </a:extLst>
          </p:cNvPr>
          <p:cNvPicPr>
            <a:picLocks noChangeAspect="1"/>
          </p:cNvPicPr>
          <p:nvPr/>
        </p:nvPicPr>
        <p:blipFill>
          <a:blip r:embed="rId4"/>
          <a:stretch>
            <a:fillRect/>
          </a:stretch>
        </p:blipFill>
        <p:spPr>
          <a:xfrm>
            <a:off x="8055133" y="1851775"/>
            <a:ext cx="3940877" cy="3580827"/>
          </a:xfrm>
          <a:prstGeom prst="rect">
            <a:avLst/>
          </a:prstGeom>
        </p:spPr>
      </p:pic>
    </p:spTree>
    <p:extLst>
      <p:ext uri="{BB962C8B-B14F-4D97-AF65-F5344CB8AC3E}">
        <p14:creationId xmlns:p14="http://schemas.microsoft.com/office/powerpoint/2010/main" val="4198167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7C4EE0B5-9782-4318-AB99-EF65B3FCAB34}"/>
              </a:ext>
            </a:extLst>
          </p:cNvPr>
          <p:cNvPicPr>
            <a:picLocks noGrp="1" noChangeAspect="1"/>
          </p:cNvPicPr>
          <p:nvPr>
            <p:ph idx="1"/>
          </p:nvPr>
        </p:nvPicPr>
        <p:blipFill>
          <a:blip r:embed="rId2"/>
          <a:stretch>
            <a:fillRect/>
          </a:stretch>
        </p:blipFill>
        <p:spPr>
          <a:xfrm>
            <a:off x="1459835" y="560333"/>
            <a:ext cx="8965010" cy="6395271"/>
          </a:xfrm>
        </p:spPr>
      </p:pic>
      <p:sp>
        <p:nvSpPr>
          <p:cNvPr id="6" name="TextBox 5">
            <a:extLst>
              <a:ext uri="{FF2B5EF4-FFF2-40B4-BE49-F238E27FC236}">
                <a16:creationId xmlns:a16="http://schemas.microsoft.com/office/drawing/2014/main" id="{57F1C2E7-1C73-41B0-89CF-EF3E56444CA7}"/>
              </a:ext>
            </a:extLst>
          </p:cNvPr>
          <p:cNvSpPr txBox="1"/>
          <p:nvPr/>
        </p:nvSpPr>
        <p:spPr>
          <a:xfrm>
            <a:off x="1767155" y="92467"/>
            <a:ext cx="8965010" cy="523220"/>
          </a:xfrm>
          <a:prstGeom prst="rect">
            <a:avLst/>
          </a:prstGeom>
          <a:noFill/>
        </p:spPr>
        <p:txBody>
          <a:bodyPr wrap="square" rtlCol="0">
            <a:spAutoFit/>
          </a:bodyPr>
          <a:lstStyle/>
          <a:p>
            <a:pPr algn="ctr"/>
            <a:r>
              <a:rPr lang="en-IN" sz="2800" dirty="0"/>
              <a:t>Heat map of different operations and their correlations</a:t>
            </a:r>
          </a:p>
        </p:txBody>
      </p:sp>
    </p:spTree>
    <p:extLst>
      <p:ext uri="{BB962C8B-B14F-4D97-AF65-F5344CB8AC3E}">
        <p14:creationId xmlns:p14="http://schemas.microsoft.com/office/powerpoint/2010/main" val="3120509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B5D2C-8049-455C-9CB8-2188B13312C8}"/>
              </a:ext>
            </a:extLst>
          </p:cNvPr>
          <p:cNvSpPr>
            <a:spLocks noGrp="1"/>
          </p:cNvSpPr>
          <p:nvPr>
            <p:ph type="title"/>
          </p:nvPr>
        </p:nvSpPr>
        <p:spPr/>
        <p:txBody>
          <a:bodyPr/>
          <a:lstStyle/>
          <a:p>
            <a:pPr algn="ctr"/>
            <a:r>
              <a:rPr lang="en-IN" b="1" dirty="0"/>
              <a:t>Refill Counts from different regions:</a:t>
            </a:r>
          </a:p>
        </p:txBody>
      </p:sp>
      <p:sp>
        <p:nvSpPr>
          <p:cNvPr id="3" name="Content Placeholder 2">
            <a:extLst>
              <a:ext uri="{FF2B5EF4-FFF2-40B4-BE49-F238E27FC236}">
                <a16:creationId xmlns:a16="http://schemas.microsoft.com/office/drawing/2014/main" id="{9D321CED-F9B4-4921-B64C-E4461983C3F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9B5F1DD9-DCE0-4F90-B1D1-D0C234AEB1D4}"/>
              </a:ext>
            </a:extLst>
          </p:cNvPr>
          <p:cNvPicPr>
            <a:picLocks noChangeAspect="1"/>
          </p:cNvPicPr>
          <p:nvPr/>
        </p:nvPicPr>
        <p:blipFill>
          <a:blip r:embed="rId2"/>
          <a:stretch>
            <a:fillRect/>
          </a:stretch>
        </p:blipFill>
        <p:spPr>
          <a:xfrm>
            <a:off x="410966" y="1423966"/>
            <a:ext cx="3540910" cy="2668841"/>
          </a:xfrm>
          <a:prstGeom prst="rect">
            <a:avLst/>
          </a:prstGeom>
        </p:spPr>
      </p:pic>
      <p:pic>
        <p:nvPicPr>
          <p:cNvPr id="5" name="Picture 4">
            <a:extLst>
              <a:ext uri="{FF2B5EF4-FFF2-40B4-BE49-F238E27FC236}">
                <a16:creationId xmlns:a16="http://schemas.microsoft.com/office/drawing/2014/main" id="{9A8CFC0E-2279-4983-B132-A82A85A6BFCF}"/>
              </a:ext>
            </a:extLst>
          </p:cNvPr>
          <p:cNvPicPr>
            <a:picLocks noChangeAspect="1"/>
          </p:cNvPicPr>
          <p:nvPr/>
        </p:nvPicPr>
        <p:blipFill>
          <a:blip r:embed="rId3"/>
          <a:stretch>
            <a:fillRect/>
          </a:stretch>
        </p:blipFill>
        <p:spPr>
          <a:xfrm>
            <a:off x="4183148" y="1690688"/>
            <a:ext cx="3446582" cy="2397768"/>
          </a:xfrm>
          <a:prstGeom prst="rect">
            <a:avLst/>
          </a:prstGeom>
        </p:spPr>
      </p:pic>
      <p:pic>
        <p:nvPicPr>
          <p:cNvPr id="6" name="Picture 5">
            <a:extLst>
              <a:ext uri="{FF2B5EF4-FFF2-40B4-BE49-F238E27FC236}">
                <a16:creationId xmlns:a16="http://schemas.microsoft.com/office/drawing/2014/main" id="{8CE00187-A279-402C-B162-4B20FC4F5BD6}"/>
              </a:ext>
            </a:extLst>
          </p:cNvPr>
          <p:cNvPicPr>
            <a:picLocks noChangeAspect="1"/>
          </p:cNvPicPr>
          <p:nvPr/>
        </p:nvPicPr>
        <p:blipFill>
          <a:blip r:embed="rId4"/>
          <a:stretch>
            <a:fillRect/>
          </a:stretch>
        </p:blipFill>
        <p:spPr>
          <a:xfrm>
            <a:off x="7706914" y="1690688"/>
            <a:ext cx="3446582" cy="2397768"/>
          </a:xfrm>
          <a:prstGeom prst="rect">
            <a:avLst/>
          </a:prstGeom>
        </p:spPr>
      </p:pic>
      <p:pic>
        <p:nvPicPr>
          <p:cNvPr id="7" name="Picture 6">
            <a:extLst>
              <a:ext uri="{FF2B5EF4-FFF2-40B4-BE49-F238E27FC236}">
                <a16:creationId xmlns:a16="http://schemas.microsoft.com/office/drawing/2014/main" id="{A8A56789-C351-448D-885D-23A0D0EA8657}"/>
              </a:ext>
            </a:extLst>
          </p:cNvPr>
          <p:cNvPicPr>
            <a:picLocks noChangeAspect="1"/>
          </p:cNvPicPr>
          <p:nvPr/>
        </p:nvPicPr>
        <p:blipFill>
          <a:blip r:embed="rId5"/>
          <a:stretch>
            <a:fillRect/>
          </a:stretch>
        </p:blipFill>
        <p:spPr>
          <a:xfrm>
            <a:off x="1711200" y="4088454"/>
            <a:ext cx="4012455" cy="2480919"/>
          </a:xfrm>
          <a:prstGeom prst="rect">
            <a:avLst/>
          </a:prstGeom>
        </p:spPr>
      </p:pic>
      <p:pic>
        <p:nvPicPr>
          <p:cNvPr id="8" name="Picture 7">
            <a:extLst>
              <a:ext uri="{FF2B5EF4-FFF2-40B4-BE49-F238E27FC236}">
                <a16:creationId xmlns:a16="http://schemas.microsoft.com/office/drawing/2014/main" id="{ECB84962-BEEB-495E-AD2D-FAEFA44E7318}"/>
              </a:ext>
            </a:extLst>
          </p:cNvPr>
          <p:cNvPicPr>
            <a:picLocks noChangeAspect="1"/>
          </p:cNvPicPr>
          <p:nvPr/>
        </p:nvPicPr>
        <p:blipFill>
          <a:blip r:embed="rId6"/>
          <a:stretch>
            <a:fillRect/>
          </a:stretch>
        </p:blipFill>
        <p:spPr>
          <a:xfrm>
            <a:off x="6535659" y="4088456"/>
            <a:ext cx="3789869" cy="2480918"/>
          </a:xfrm>
          <a:prstGeom prst="rect">
            <a:avLst/>
          </a:prstGeom>
        </p:spPr>
      </p:pic>
    </p:spTree>
    <p:extLst>
      <p:ext uri="{BB962C8B-B14F-4D97-AF65-F5344CB8AC3E}">
        <p14:creationId xmlns:p14="http://schemas.microsoft.com/office/powerpoint/2010/main" val="406811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A1AA-8888-46B6-B064-27113AAE409A}"/>
              </a:ext>
            </a:extLst>
          </p:cNvPr>
          <p:cNvSpPr>
            <a:spLocks noGrp="1"/>
          </p:cNvSpPr>
          <p:nvPr>
            <p:ph type="title"/>
          </p:nvPr>
        </p:nvSpPr>
        <p:spPr/>
        <p:txBody>
          <a:bodyPr>
            <a:normAutofit/>
          </a:bodyPr>
          <a:lstStyle/>
          <a:p>
            <a:pPr algn="ctr"/>
            <a:r>
              <a:rPr lang="en-IN" sz="4000" b="1" dirty="0"/>
              <a:t>Use of medicines by different age groups</a:t>
            </a:r>
          </a:p>
        </p:txBody>
      </p:sp>
      <p:sp>
        <p:nvSpPr>
          <p:cNvPr id="3" name="Content Placeholder 2">
            <a:extLst>
              <a:ext uri="{FF2B5EF4-FFF2-40B4-BE49-F238E27FC236}">
                <a16:creationId xmlns:a16="http://schemas.microsoft.com/office/drawing/2014/main" id="{1F587015-04F3-49A8-9405-9170866C1C27}"/>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4268D2F6-2450-4256-9CD1-725A1F027EB2}"/>
              </a:ext>
            </a:extLst>
          </p:cNvPr>
          <p:cNvPicPr>
            <a:picLocks noChangeAspect="1"/>
          </p:cNvPicPr>
          <p:nvPr/>
        </p:nvPicPr>
        <p:blipFill>
          <a:blip r:embed="rId2"/>
          <a:stretch>
            <a:fillRect/>
          </a:stretch>
        </p:blipFill>
        <p:spPr>
          <a:xfrm>
            <a:off x="38401" y="2146188"/>
            <a:ext cx="3872821" cy="3829309"/>
          </a:xfrm>
          <a:prstGeom prst="rect">
            <a:avLst/>
          </a:prstGeom>
        </p:spPr>
      </p:pic>
      <p:pic>
        <p:nvPicPr>
          <p:cNvPr id="5" name="Picture 4">
            <a:extLst>
              <a:ext uri="{FF2B5EF4-FFF2-40B4-BE49-F238E27FC236}">
                <a16:creationId xmlns:a16="http://schemas.microsoft.com/office/drawing/2014/main" id="{5F4AA465-AB10-4DA2-B9B3-9D4DD26C084A}"/>
              </a:ext>
            </a:extLst>
          </p:cNvPr>
          <p:cNvPicPr>
            <a:picLocks noChangeAspect="1"/>
          </p:cNvPicPr>
          <p:nvPr/>
        </p:nvPicPr>
        <p:blipFill>
          <a:blip r:embed="rId3"/>
          <a:stretch>
            <a:fillRect/>
          </a:stretch>
        </p:blipFill>
        <p:spPr>
          <a:xfrm>
            <a:off x="3911222" y="2243469"/>
            <a:ext cx="4273612" cy="3732027"/>
          </a:xfrm>
          <a:prstGeom prst="rect">
            <a:avLst/>
          </a:prstGeom>
        </p:spPr>
      </p:pic>
      <p:pic>
        <p:nvPicPr>
          <p:cNvPr id="6" name="Picture 5">
            <a:extLst>
              <a:ext uri="{FF2B5EF4-FFF2-40B4-BE49-F238E27FC236}">
                <a16:creationId xmlns:a16="http://schemas.microsoft.com/office/drawing/2014/main" id="{701E6D56-9DBE-492B-8E82-56D692158C96}"/>
              </a:ext>
            </a:extLst>
          </p:cNvPr>
          <p:cNvPicPr>
            <a:picLocks noChangeAspect="1"/>
          </p:cNvPicPr>
          <p:nvPr/>
        </p:nvPicPr>
        <p:blipFill>
          <a:blip r:embed="rId4"/>
          <a:stretch>
            <a:fillRect/>
          </a:stretch>
        </p:blipFill>
        <p:spPr>
          <a:xfrm>
            <a:off x="8259262" y="2317898"/>
            <a:ext cx="3734426" cy="3657599"/>
          </a:xfrm>
          <a:prstGeom prst="rect">
            <a:avLst/>
          </a:prstGeom>
        </p:spPr>
      </p:pic>
      <p:sp>
        <p:nvSpPr>
          <p:cNvPr id="8" name="TextBox 7">
            <a:extLst>
              <a:ext uri="{FF2B5EF4-FFF2-40B4-BE49-F238E27FC236}">
                <a16:creationId xmlns:a16="http://schemas.microsoft.com/office/drawing/2014/main" id="{6D6C2FFA-6EC1-418A-89F5-1333755D76E4}"/>
              </a:ext>
            </a:extLst>
          </p:cNvPr>
          <p:cNvSpPr txBox="1"/>
          <p:nvPr/>
        </p:nvSpPr>
        <p:spPr>
          <a:xfrm>
            <a:off x="1457927" y="5949826"/>
            <a:ext cx="1796903" cy="461665"/>
          </a:xfrm>
          <a:prstGeom prst="rect">
            <a:avLst/>
          </a:prstGeom>
          <a:noFill/>
        </p:spPr>
        <p:txBody>
          <a:bodyPr wrap="square" rtlCol="0">
            <a:spAutoFit/>
          </a:bodyPr>
          <a:lstStyle/>
          <a:p>
            <a:r>
              <a:rPr lang="en-IN" sz="2400" b="1" dirty="0"/>
              <a:t>Medicine 1</a:t>
            </a:r>
            <a:endParaRPr lang="en-IN" b="1" dirty="0"/>
          </a:p>
        </p:txBody>
      </p:sp>
      <p:sp>
        <p:nvSpPr>
          <p:cNvPr id="9" name="TextBox 8">
            <a:extLst>
              <a:ext uri="{FF2B5EF4-FFF2-40B4-BE49-F238E27FC236}">
                <a16:creationId xmlns:a16="http://schemas.microsoft.com/office/drawing/2014/main" id="{89DE9963-D4D6-4FF0-9039-7CF6EB879186}"/>
              </a:ext>
            </a:extLst>
          </p:cNvPr>
          <p:cNvSpPr txBox="1"/>
          <p:nvPr/>
        </p:nvSpPr>
        <p:spPr>
          <a:xfrm>
            <a:off x="5149576" y="5926333"/>
            <a:ext cx="1796903" cy="461665"/>
          </a:xfrm>
          <a:prstGeom prst="rect">
            <a:avLst/>
          </a:prstGeom>
          <a:noFill/>
        </p:spPr>
        <p:txBody>
          <a:bodyPr wrap="square" rtlCol="0">
            <a:spAutoFit/>
          </a:bodyPr>
          <a:lstStyle/>
          <a:p>
            <a:r>
              <a:rPr lang="en-IN" sz="2400" b="1" dirty="0"/>
              <a:t>Medicine</a:t>
            </a:r>
            <a:r>
              <a:rPr lang="en-IN" b="1" dirty="0"/>
              <a:t> </a:t>
            </a:r>
            <a:r>
              <a:rPr lang="en-IN" sz="2400" b="1" dirty="0"/>
              <a:t>2</a:t>
            </a:r>
            <a:endParaRPr lang="en-IN" b="1" dirty="0"/>
          </a:p>
        </p:txBody>
      </p:sp>
      <p:sp>
        <p:nvSpPr>
          <p:cNvPr id="10" name="TextBox 9">
            <a:extLst>
              <a:ext uri="{FF2B5EF4-FFF2-40B4-BE49-F238E27FC236}">
                <a16:creationId xmlns:a16="http://schemas.microsoft.com/office/drawing/2014/main" id="{75B7640C-8F19-48AF-8081-F8DB70DD72D6}"/>
              </a:ext>
            </a:extLst>
          </p:cNvPr>
          <p:cNvSpPr txBox="1"/>
          <p:nvPr/>
        </p:nvSpPr>
        <p:spPr>
          <a:xfrm>
            <a:off x="8846912" y="5908364"/>
            <a:ext cx="2125777" cy="523220"/>
          </a:xfrm>
          <a:prstGeom prst="rect">
            <a:avLst/>
          </a:prstGeom>
          <a:noFill/>
        </p:spPr>
        <p:txBody>
          <a:bodyPr wrap="square" rtlCol="0">
            <a:spAutoFit/>
          </a:bodyPr>
          <a:lstStyle/>
          <a:p>
            <a:r>
              <a:rPr lang="en-IN" sz="2400" b="1" dirty="0"/>
              <a:t>Medicine</a:t>
            </a:r>
            <a:r>
              <a:rPr lang="en-IN" sz="2800" b="1" dirty="0"/>
              <a:t> </a:t>
            </a:r>
            <a:r>
              <a:rPr lang="en-IN" sz="2400" b="1" dirty="0"/>
              <a:t>3</a:t>
            </a:r>
            <a:endParaRPr lang="en-IN" sz="2800" b="1" dirty="0"/>
          </a:p>
        </p:txBody>
      </p:sp>
    </p:spTree>
    <p:extLst>
      <p:ext uri="{BB962C8B-B14F-4D97-AF65-F5344CB8AC3E}">
        <p14:creationId xmlns:p14="http://schemas.microsoft.com/office/powerpoint/2010/main" val="4207083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7D39-FEDA-470E-A1E3-C2120C03004E}"/>
              </a:ext>
            </a:extLst>
          </p:cNvPr>
          <p:cNvSpPr>
            <a:spLocks noGrp="1"/>
          </p:cNvSpPr>
          <p:nvPr>
            <p:ph type="title"/>
          </p:nvPr>
        </p:nvSpPr>
        <p:spPr/>
        <p:txBody>
          <a:bodyPr/>
          <a:lstStyle/>
          <a:p>
            <a:r>
              <a:rPr lang="en-US" dirty="0"/>
              <a:t>				Data Attributes</a:t>
            </a:r>
          </a:p>
        </p:txBody>
      </p:sp>
      <p:pic>
        <p:nvPicPr>
          <p:cNvPr id="17" name="Content Placeholder 16" descr="A close up of a logo&#10;&#10;Description automatically generated">
            <a:extLst>
              <a:ext uri="{FF2B5EF4-FFF2-40B4-BE49-F238E27FC236}">
                <a16:creationId xmlns:a16="http://schemas.microsoft.com/office/drawing/2014/main" id="{D41AEBF9-C57B-48D0-882E-DC27157997FE}"/>
              </a:ext>
            </a:extLst>
          </p:cNvPr>
          <p:cNvPicPr>
            <a:picLocks noGrp="1" noChangeAspect="1"/>
          </p:cNvPicPr>
          <p:nvPr>
            <p:ph idx="1"/>
          </p:nvPr>
        </p:nvPicPr>
        <p:blipFill>
          <a:blip r:embed="rId2"/>
          <a:stretch>
            <a:fillRect/>
          </a:stretch>
        </p:blipFill>
        <p:spPr>
          <a:xfrm>
            <a:off x="5024437" y="1615187"/>
            <a:ext cx="2143125" cy="2143125"/>
          </a:xfrm>
        </p:spPr>
      </p:pic>
      <p:pic>
        <p:nvPicPr>
          <p:cNvPr id="19" name="Picture 18" descr="A picture containing object&#10;&#10;Description automatically generated">
            <a:extLst>
              <a:ext uri="{FF2B5EF4-FFF2-40B4-BE49-F238E27FC236}">
                <a16:creationId xmlns:a16="http://schemas.microsoft.com/office/drawing/2014/main" id="{24697621-1B76-4C9D-8CD7-9B4121E549F6}"/>
              </a:ext>
            </a:extLst>
          </p:cNvPr>
          <p:cNvPicPr>
            <a:picLocks noChangeAspect="1"/>
          </p:cNvPicPr>
          <p:nvPr/>
        </p:nvPicPr>
        <p:blipFill>
          <a:blip r:embed="rId3"/>
          <a:stretch>
            <a:fillRect/>
          </a:stretch>
        </p:blipFill>
        <p:spPr>
          <a:xfrm>
            <a:off x="1272962" y="1695450"/>
            <a:ext cx="2324100" cy="1971675"/>
          </a:xfrm>
          <a:prstGeom prst="rect">
            <a:avLst/>
          </a:prstGeom>
        </p:spPr>
      </p:pic>
      <p:pic>
        <p:nvPicPr>
          <p:cNvPr id="21" name="Picture 20">
            <a:extLst>
              <a:ext uri="{FF2B5EF4-FFF2-40B4-BE49-F238E27FC236}">
                <a16:creationId xmlns:a16="http://schemas.microsoft.com/office/drawing/2014/main" id="{C351C0A0-1B20-47AA-8077-F03D585954DF}"/>
              </a:ext>
            </a:extLst>
          </p:cNvPr>
          <p:cNvPicPr>
            <a:picLocks noChangeAspect="1"/>
          </p:cNvPicPr>
          <p:nvPr/>
        </p:nvPicPr>
        <p:blipFill>
          <a:blip r:embed="rId4"/>
          <a:stretch>
            <a:fillRect/>
          </a:stretch>
        </p:blipFill>
        <p:spPr>
          <a:xfrm>
            <a:off x="7288215" y="4357688"/>
            <a:ext cx="2143125" cy="2143125"/>
          </a:xfrm>
          <a:prstGeom prst="rect">
            <a:avLst/>
          </a:prstGeom>
        </p:spPr>
      </p:pic>
      <p:pic>
        <p:nvPicPr>
          <p:cNvPr id="23" name="Picture 22">
            <a:extLst>
              <a:ext uri="{FF2B5EF4-FFF2-40B4-BE49-F238E27FC236}">
                <a16:creationId xmlns:a16="http://schemas.microsoft.com/office/drawing/2014/main" id="{3ACF202B-48F6-4310-BB19-38FB486F3093}"/>
              </a:ext>
            </a:extLst>
          </p:cNvPr>
          <p:cNvPicPr>
            <a:picLocks noChangeAspect="1"/>
          </p:cNvPicPr>
          <p:nvPr/>
        </p:nvPicPr>
        <p:blipFill>
          <a:blip r:embed="rId5"/>
          <a:stretch>
            <a:fillRect/>
          </a:stretch>
        </p:blipFill>
        <p:spPr>
          <a:xfrm>
            <a:off x="2881312" y="4357688"/>
            <a:ext cx="2143125" cy="2143125"/>
          </a:xfrm>
          <a:prstGeom prst="rect">
            <a:avLst/>
          </a:prstGeom>
        </p:spPr>
      </p:pic>
      <p:pic>
        <p:nvPicPr>
          <p:cNvPr id="25" name="Picture 24">
            <a:extLst>
              <a:ext uri="{FF2B5EF4-FFF2-40B4-BE49-F238E27FC236}">
                <a16:creationId xmlns:a16="http://schemas.microsoft.com/office/drawing/2014/main" id="{359A77EC-86C7-4772-A832-6322C6FEA0EF}"/>
              </a:ext>
            </a:extLst>
          </p:cNvPr>
          <p:cNvPicPr>
            <a:picLocks noChangeAspect="1"/>
          </p:cNvPicPr>
          <p:nvPr/>
        </p:nvPicPr>
        <p:blipFill>
          <a:blip r:embed="rId6"/>
          <a:stretch>
            <a:fillRect/>
          </a:stretch>
        </p:blipFill>
        <p:spPr>
          <a:xfrm>
            <a:off x="8784614" y="1653985"/>
            <a:ext cx="2257425" cy="2028825"/>
          </a:xfrm>
          <a:prstGeom prst="rect">
            <a:avLst/>
          </a:prstGeom>
        </p:spPr>
      </p:pic>
    </p:spTree>
    <p:extLst>
      <p:ext uri="{BB962C8B-B14F-4D97-AF65-F5344CB8AC3E}">
        <p14:creationId xmlns:p14="http://schemas.microsoft.com/office/powerpoint/2010/main" val="2637485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EF0A4-1E9E-4F61-9F27-5F5995A3A835}"/>
              </a:ext>
            </a:extLst>
          </p:cNvPr>
          <p:cNvSpPr>
            <a:spLocks noGrp="1"/>
          </p:cNvSpPr>
          <p:nvPr>
            <p:ph type="title"/>
          </p:nvPr>
        </p:nvSpPr>
        <p:spPr/>
        <p:txBody>
          <a:bodyPr>
            <a:normAutofit/>
          </a:bodyPr>
          <a:lstStyle/>
          <a:p>
            <a:pPr algn="ctr"/>
            <a:r>
              <a:rPr lang="en-IN" sz="3600" b="1" dirty="0"/>
              <a:t>SCATTER PLOT OF DATA AFTER PCA (</a:t>
            </a:r>
            <a:r>
              <a:rPr lang="en-IN" sz="3600" b="1" dirty="0" err="1"/>
              <a:t>n_components</a:t>
            </a:r>
            <a:r>
              <a:rPr lang="en-IN" sz="3600" b="1" dirty="0"/>
              <a:t>=2)</a:t>
            </a:r>
          </a:p>
        </p:txBody>
      </p:sp>
      <p:sp>
        <p:nvSpPr>
          <p:cNvPr id="3" name="Content Placeholder 2">
            <a:extLst>
              <a:ext uri="{FF2B5EF4-FFF2-40B4-BE49-F238E27FC236}">
                <a16:creationId xmlns:a16="http://schemas.microsoft.com/office/drawing/2014/main" id="{D0625BBE-EFBA-4FB8-9EFC-83DBC0A26898}"/>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4DF1A18D-5C08-45BC-8175-1AC8ACFDFFC7}"/>
              </a:ext>
            </a:extLst>
          </p:cNvPr>
          <p:cNvPicPr>
            <a:picLocks noChangeAspect="1"/>
          </p:cNvPicPr>
          <p:nvPr/>
        </p:nvPicPr>
        <p:blipFill>
          <a:blip r:embed="rId2"/>
          <a:stretch>
            <a:fillRect/>
          </a:stretch>
        </p:blipFill>
        <p:spPr>
          <a:xfrm>
            <a:off x="2289146" y="1690688"/>
            <a:ext cx="6824032" cy="4794319"/>
          </a:xfrm>
          <a:prstGeom prst="rect">
            <a:avLst/>
          </a:prstGeom>
        </p:spPr>
      </p:pic>
    </p:spTree>
    <p:extLst>
      <p:ext uri="{BB962C8B-B14F-4D97-AF65-F5344CB8AC3E}">
        <p14:creationId xmlns:p14="http://schemas.microsoft.com/office/powerpoint/2010/main" val="67464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3E03-1B1D-4063-B4EE-B43948869369}"/>
              </a:ext>
            </a:extLst>
          </p:cNvPr>
          <p:cNvSpPr>
            <a:spLocks noGrp="1"/>
          </p:cNvSpPr>
          <p:nvPr>
            <p:ph type="title"/>
          </p:nvPr>
        </p:nvSpPr>
        <p:spPr/>
        <p:txBody>
          <a:bodyPr/>
          <a:lstStyle/>
          <a:p>
            <a:r>
              <a:rPr lang="en-IN" dirty="0"/>
              <a:t>K MEANS CLUSTERING ( clusters=2)</a:t>
            </a:r>
          </a:p>
        </p:txBody>
      </p:sp>
      <p:pic>
        <p:nvPicPr>
          <p:cNvPr id="5" name="Content Placeholder 4" descr="A screenshot of a cell phone&#10;&#10;Description automatically generated">
            <a:extLst>
              <a:ext uri="{FF2B5EF4-FFF2-40B4-BE49-F238E27FC236}">
                <a16:creationId xmlns:a16="http://schemas.microsoft.com/office/drawing/2014/main" id="{C502015D-9BF2-45F3-85AA-B293F8A0B03B}"/>
              </a:ext>
            </a:extLst>
          </p:cNvPr>
          <p:cNvPicPr>
            <a:picLocks noGrp="1" noChangeAspect="1"/>
          </p:cNvPicPr>
          <p:nvPr>
            <p:ph idx="1"/>
          </p:nvPr>
        </p:nvPicPr>
        <p:blipFill>
          <a:blip r:embed="rId2"/>
          <a:stretch>
            <a:fillRect/>
          </a:stretch>
        </p:blipFill>
        <p:spPr>
          <a:xfrm>
            <a:off x="104333" y="1263722"/>
            <a:ext cx="6742306" cy="4494870"/>
          </a:xfrm>
        </p:spPr>
      </p:pic>
      <p:sp>
        <p:nvSpPr>
          <p:cNvPr id="6" name="TextBox 5">
            <a:extLst>
              <a:ext uri="{FF2B5EF4-FFF2-40B4-BE49-F238E27FC236}">
                <a16:creationId xmlns:a16="http://schemas.microsoft.com/office/drawing/2014/main" id="{92359B54-A3D0-4B27-8C9D-C902DC593140}"/>
              </a:ext>
            </a:extLst>
          </p:cNvPr>
          <p:cNvSpPr txBox="1"/>
          <p:nvPr/>
        </p:nvSpPr>
        <p:spPr>
          <a:xfrm>
            <a:off x="7500135" y="2157573"/>
            <a:ext cx="2774022" cy="954107"/>
          </a:xfrm>
          <a:prstGeom prst="rect">
            <a:avLst/>
          </a:prstGeom>
          <a:noFill/>
        </p:spPr>
        <p:txBody>
          <a:bodyPr wrap="square" rtlCol="0">
            <a:spAutoFit/>
          </a:bodyPr>
          <a:lstStyle/>
          <a:p>
            <a:pPr algn="ctr"/>
            <a:r>
              <a:rPr lang="en-IN" sz="2800" dirty="0"/>
              <a:t>PURITY SCORE : 0.688</a:t>
            </a:r>
          </a:p>
        </p:txBody>
      </p:sp>
    </p:spTree>
    <p:extLst>
      <p:ext uri="{BB962C8B-B14F-4D97-AF65-F5344CB8AC3E}">
        <p14:creationId xmlns:p14="http://schemas.microsoft.com/office/powerpoint/2010/main" val="2635502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3E03-1B1D-4063-B4EE-B43948869369}"/>
              </a:ext>
            </a:extLst>
          </p:cNvPr>
          <p:cNvSpPr>
            <a:spLocks noGrp="1"/>
          </p:cNvSpPr>
          <p:nvPr>
            <p:ph type="title"/>
          </p:nvPr>
        </p:nvSpPr>
        <p:spPr/>
        <p:txBody>
          <a:bodyPr/>
          <a:lstStyle/>
          <a:p>
            <a:r>
              <a:rPr lang="en-IN" dirty="0"/>
              <a:t>AGGLOMERATIVE CLUSTERING ( clusters=2)</a:t>
            </a:r>
          </a:p>
        </p:txBody>
      </p:sp>
      <p:sp>
        <p:nvSpPr>
          <p:cNvPr id="6" name="TextBox 5">
            <a:extLst>
              <a:ext uri="{FF2B5EF4-FFF2-40B4-BE49-F238E27FC236}">
                <a16:creationId xmlns:a16="http://schemas.microsoft.com/office/drawing/2014/main" id="{92359B54-A3D0-4B27-8C9D-C902DC593140}"/>
              </a:ext>
            </a:extLst>
          </p:cNvPr>
          <p:cNvSpPr txBox="1"/>
          <p:nvPr/>
        </p:nvSpPr>
        <p:spPr>
          <a:xfrm>
            <a:off x="7500135" y="2157573"/>
            <a:ext cx="2774022" cy="954107"/>
          </a:xfrm>
          <a:prstGeom prst="rect">
            <a:avLst/>
          </a:prstGeom>
          <a:noFill/>
        </p:spPr>
        <p:txBody>
          <a:bodyPr wrap="square" rtlCol="0">
            <a:spAutoFit/>
          </a:bodyPr>
          <a:lstStyle/>
          <a:p>
            <a:pPr algn="ctr"/>
            <a:r>
              <a:rPr lang="en-IN" sz="2800" dirty="0"/>
              <a:t>PURITY SCORE: 0.753</a:t>
            </a:r>
          </a:p>
        </p:txBody>
      </p:sp>
      <p:pic>
        <p:nvPicPr>
          <p:cNvPr id="4" name="Picture 3" descr="A screenshot of a cell phone&#10;&#10;Description automatically generated">
            <a:extLst>
              <a:ext uri="{FF2B5EF4-FFF2-40B4-BE49-F238E27FC236}">
                <a16:creationId xmlns:a16="http://schemas.microsoft.com/office/drawing/2014/main" id="{1DE1FC89-2EB1-4987-A32A-B97C892EEFB1}"/>
              </a:ext>
            </a:extLst>
          </p:cNvPr>
          <p:cNvPicPr>
            <a:picLocks noChangeAspect="1"/>
          </p:cNvPicPr>
          <p:nvPr/>
        </p:nvPicPr>
        <p:blipFill>
          <a:blip r:embed="rId2"/>
          <a:stretch>
            <a:fillRect/>
          </a:stretch>
        </p:blipFill>
        <p:spPr>
          <a:xfrm>
            <a:off x="0" y="1492619"/>
            <a:ext cx="7362272" cy="4908181"/>
          </a:xfrm>
          <a:prstGeom prst="rect">
            <a:avLst/>
          </a:prstGeom>
        </p:spPr>
      </p:pic>
    </p:spTree>
    <p:extLst>
      <p:ext uri="{BB962C8B-B14F-4D97-AF65-F5344CB8AC3E}">
        <p14:creationId xmlns:p14="http://schemas.microsoft.com/office/powerpoint/2010/main" val="3991513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A4F2A-00AF-43E7-8D6A-4DA3261DB50E}"/>
              </a:ext>
            </a:extLst>
          </p:cNvPr>
          <p:cNvSpPr>
            <a:spLocks noGrp="1"/>
          </p:cNvSpPr>
          <p:nvPr>
            <p:ph type="title"/>
          </p:nvPr>
        </p:nvSpPr>
        <p:spPr/>
        <p:txBody>
          <a:bodyPr/>
          <a:lstStyle/>
          <a:p>
            <a:r>
              <a:rPr lang="en-IN" dirty="0"/>
              <a:t>DBSCAN CLUSTERING</a:t>
            </a:r>
          </a:p>
        </p:txBody>
      </p:sp>
      <p:pic>
        <p:nvPicPr>
          <p:cNvPr id="5" name="Content Placeholder 4" descr="A screenshot of a cell phone&#10;&#10;Description automatically generated">
            <a:extLst>
              <a:ext uri="{FF2B5EF4-FFF2-40B4-BE49-F238E27FC236}">
                <a16:creationId xmlns:a16="http://schemas.microsoft.com/office/drawing/2014/main" id="{411DD12B-EC66-4C27-9D28-620C6FB51ACD}"/>
              </a:ext>
            </a:extLst>
          </p:cNvPr>
          <p:cNvPicPr>
            <a:picLocks noGrp="1" noChangeAspect="1"/>
          </p:cNvPicPr>
          <p:nvPr>
            <p:ph idx="1"/>
          </p:nvPr>
        </p:nvPicPr>
        <p:blipFill>
          <a:blip r:embed="rId2"/>
          <a:stretch>
            <a:fillRect/>
          </a:stretch>
        </p:blipFill>
        <p:spPr>
          <a:xfrm>
            <a:off x="143838" y="1396224"/>
            <a:ext cx="6805542" cy="4537028"/>
          </a:xfrm>
        </p:spPr>
      </p:pic>
      <p:sp>
        <p:nvSpPr>
          <p:cNvPr id="6" name="TextBox 5">
            <a:extLst>
              <a:ext uri="{FF2B5EF4-FFF2-40B4-BE49-F238E27FC236}">
                <a16:creationId xmlns:a16="http://schemas.microsoft.com/office/drawing/2014/main" id="{81BB93E8-C167-4D84-A7FA-46B39D00EA3B}"/>
              </a:ext>
            </a:extLst>
          </p:cNvPr>
          <p:cNvSpPr txBox="1"/>
          <p:nvPr/>
        </p:nvSpPr>
        <p:spPr>
          <a:xfrm>
            <a:off x="7500135" y="2157573"/>
            <a:ext cx="2774022" cy="954107"/>
          </a:xfrm>
          <a:prstGeom prst="rect">
            <a:avLst/>
          </a:prstGeom>
          <a:noFill/>
        </p:spPr>
        <p:txBody>
          <a:bodyPr wrap="square" rtlCol="0">
            <a:spAutoFit/>
          </a:bodyPr>
          <a:lstStyle/>
          <a:p>
            <a:pPr algn="ctr"/>
            <a:r>
              <a:rPr lang="en-IN" sz="2800" dirty="0"/>
              <a:t>PURITY SCORE : 0.9</a:t>
            </a:r>
          </a:p>
        </p:txBody>
      </p:sp>
    </p:spTree>
    <p:extLst>
      <p:ext uri="{BB962C8B-B14F-4D97-AF65-F5344CB8AC3E}">
        <p14:creationId xmlns:p14="http://schemas.microsoft.com/office/powerpoint/2010/main" val="3234640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Covarience</a:t>
            </a:r>
            <a:r>
              <a:rPr lang="en-IN" dirty="0"/>
              <a:t> Plots</a:t>
            </a:r>
          </a:p>
        </p:txBody>
      </p:sp>
      <p:pic>
        <p:nvPicPr>
          <p:cNvPr id="1026" name="Picture 2" descr="C:\Users\Shrikha\Desktop\correl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32222"/>
            <a:ext cx="5487987" cy="354395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hrikha\Desktop\correlationafter_pc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2741" y="2168004"/>
            <a:ext cx="5487988" cy="3659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732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Scatter plots of all attributes taken two at a time</a:t>
            </a:r>
          </a:p>
        </p:txBody>
      </p:sp>
      <p:pic>
        <p:nvPicPr>
          <p:cNvPr id="2050" name="Picture 2" descr="C:\Users\Shrikha\Desktop\scatter_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532" y="1722872"/>
            <a:ext cx="5487988" cy="3659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127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Nearest Neighbour Classification </a:t>
            </a:r>
          </a:p>
        </p:txBody>
      </p:sp>
      <p:pic>
        <p:nvPicPr>
          <p:cNvPr id="3075" name="Picture 3" descr="C:\Users\Shrikha\Desktop\t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148" y="1650354"/>
            <a:ext cx="5721069" cy="4410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113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K-nearest Neighbour Classification</a:t>
            </a:r>
          </a:p>
        </p:txBody>
      </p:sp>
      <p:pic>
        <p:nvPicPr>
          <p:cNvPr id="4099" name="Picture 3" descr="C:\Users\Shrikha\Desktop\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5084" y="2414075"/>
            <a:ext cx="5487987" cy="365918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Shrikha\Desktop\t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663" y="2126998"/>
            <a:ext cx="4831185" cy="4233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091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Bayes-Classification </a:t>
            </a:r>
            <a:r>
              <a:rPr lang="en-IN" dirty="0" err="1"/>
              <a:t>Unimodal</a:t>
            </a:r>
            <a:endParaRPr lang="en-IN" dirty="0"/>
          </a:p>
        </p:txBody>
      </p:sp>
      <p:pic>
        <p:nvPicPr>
          <p:cNvPr id="12290" name="Picture 2" descr="C:\Users\Shrikha\Desktop\t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7342" y="1642684"/>
            <a:ext cx="6052842" cy="4685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601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Bayes-Classification Multimodal</a:t>
            </a:r>
          </a:p>
        </p:txBody>
      </p:sp>
      <p:pic>
        <p:nvPicPr>
          <p:cNvPr id="5125" name="Picture 5" descr="C:\Users\Shrikha\Desktop\t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011" y="1685545"/>
            <a:ext cx="4338076" cy="429796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Shrikha\Desktop\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3722" y="1974148"/>
            <a:ext cx="5487987" cy="3659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660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8DCC-9BA4-49A0-86D7-57702D5559A0}"/>
              </a:ext>
            </a:extLst>
          </p:cNvPr>
          <p:cNvSpPr>
            <a:spLocks noGrp="1"/>
          </p:cNvSpPr>
          <p:nvPr>
            <p:ph type="title"/>
          </p:nvPr>
        </p:nvSpPr>
        <p:spPr>
          <a:xfrm>
            <a:off x="542365" y="2310466"/>
            <a:ext cx="10515600" cy="1325563"/>
          </a:xfrm>
        </p:spPr>
        <p:txBody>
          <a:bodyPr>
            <a:noAutofit/>
          </a:bodyPr>
          <a:lstStyle/>
          <a:p>
            <a:pPr algn="ctr"/>
            <a:r>
              <a:rPr lang="en-US" sz="9600" b="1" dirty="0"/>
              <a:t>Exploratory Data Analysis</a:t>
            </a:r>
            <a:endParaRPr lang="en-IN" sz="9600" b="1" dirty="0"/>
          </a:p>
        </p:txBody>
      </p:sp>
      <p:sp>
        <p:nvSpPr>
          <p:cNvPr id="4" name="TextBox 3">
            <a:extLst>
              <a:ext uri="{FF2B5EF4-FFF2-40B4-BE49-F238E27FC236}">
                <a16:creationId xmlns:a16="http://schemas.microsoft.com/office/drawing/2014/main" id="{97616F53-CE1B-43C2-8926-BEEBBD7458DE}"/>
              </a:ext>
            </a:extLst>
          </p:cNvPr>
          <p:cNvSpPr txBox="1"/>
          <p:nvPr/>
        </p:nvSpPr>
        <p:spPr>
          <a:xfrm>
            <a:off x="1102659" y="4894729"/>
            <a:ext cx="9646023" cy="1384995"/>
          </a:xfrm>
          <a:prstGeom prst="rect">
            <a:avLst/>
          </a:prstGeom>
          <a:noFill/>
        </p:spPr>
        <p:txBody>
          <a:bodyPr wrap="square" rtlCol="0">
            <a:spAutoFit/>
          </a:bodyPr>
          <a:lstStyle/>
          <a:p>
            <a:r>
              <a:rPr lang="en-US" sz="2800" dirty="0"/>
              <a:t>This dataset contains data of several patients in the US refilling different medications from pharmacies . Each row in a data is a patient who refills a particular medicine. </a:t>
            </a:r>
            <a:endParaRPr lang="en-IN" sz="2800" dirty="0"/>
          </a:p>
        </p:txBody>
      </p:sp>
    </p:spTree>
    <p:extLst>
      <p:ext uri="{BB962C8B-B14F-4D97-AF65-F5344CB8AC3E}">
        <p14:creationId xmlns:p14="http://schemas.microsoft.com/office/powerpoint/2010/main" val="3553450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After applying PCA (Reduced Dimension  = 1)</a:t>
            </a:r>
          </a:p>
        </p:txBody>
      </p:sp>
      <p:pic>
        <p:nvPicPr>
          <p:cNvPr id="6147" name="Picture 3" descr="C:\Users\Shrikha\Desktop\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4976" y="2111726"/>
            <a:ext cx="5487988" cy="365918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Shrikha\Desktop\t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007" y="1828800"/>
            <a:ext cx="4830945" cy="4580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589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After applying PCA</a:t>
            </a:r>
            <a:br>
              <a:rPr lang="en-IN" dirty="0"/>
            </a:br>
            <a:r>
              <a:rPr lang="en-IN" dirty="0"/>
              <a:t> (Reduced Dimension  = 2,3)</a:t>
            </a:r>
          </a:p>
        </p:txBody>
      </p:sp>
      <p:pic>
        <p:nvPicPr>
          <p:cNvPr id="7173" name="Picture 5" descr="C:\Users\Shrikha\Desktop\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2200275"/>
            <a:ext cx="5487988" cy="365918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C:\Users\Shrikha\Desktop\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563" y="2079218"/>
            <a:ext cx="5487988" cy="365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168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After applying PCA (Reduced Dimension  = 4)</a:t>
            </a:r>
          </a:p>
        </p:txBody>
      </p:sp>
      <p:pic>
        <p:nvPicPr>
          <p:cNvPr id="8195" name="Picture 3" descr="C:\Users\Shrikha\Desktop\t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68" y="1820469"/>
            <a:ext cx="4757387" cy="425664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Users\Shrikha\Desktop\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783" y="1999070"/>
            <a:ext cx="5487988" cy="3659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571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648" y="1433273"/>
            <a:ext cx="10515600" cy="4773317"/>
          </a:xfrm>
        </p:spPr>
        <p:style>
          <a:lnRef idx="2">
            <a:schemeClr val="accent1"/>
          </a:lnRef>
          <a:fillRef idx="1">
            <a:schemeClr val="lt1"/>
          </a:fillRef>
          <a:effectRef idx="0">
            <a:schemeClr val="accent1"/>
          </a:effectRef>
          <a:fontRef idx="minor">
            <a:schemeClr val="dk1"/>
          </a:fontRef>
        </p:style>
        <p:txBody>
          <a:bodyPr>
            <a:noAutofit/>
          </a:bodyPr>
          <a:lstStyle/>
          <a:p>
            <a:r>
              <a:rPr lang="en-IN" sz="2000" dirty="0"/>
              <a:t>SEX 					-0.022927833175784083 </a:t>
            </a:r>
            <a:br>
              <a:rPr lang="en-IN" sz="2000" dirty="0"/>
            </a:br>
            <a:r>
              <a:rPr lang="en-IN" sz="2000" dirty="0"/>
              <a:t>AGEGRP					-0.06690921600992919 </a:t>
            </a:r>
            <a:br>
              <a:rPr lang="en-IN" sz="2000" dirty="0"/>
            </a:br>
            <a:r>
              <a:rPr lang="en-IN" sz="2000" dirty="0"/>
              <a:t>REGION 					-0.0011192859220723185</a:t>
            </a:r>
            <a:br>
              <a:rPr lang="en-IN" sz="2000" dirty="0"/>
            </a:br>
            <a:r>
              <a:rPr lang="en-IN" sz="2000" dirty="0"/>
              <a:t> REFILL_COUNT				-0.6028187901342353 </a:t>
            </a:r>
            <a:br>
              <a:rPr lang="en-IN" sz="2000" dirty="0"/>
            </a:br>
            <a:r>
              <a:rPr lang="en-IN" sz="2000" dirty="0"/>
              <a:t>ADMTYP 				0.0006670893930201674 </a:t>
            </a:r>
            <a:br>
              <a:rPr lang="en-IN" sz="2000" dirty="0"/>
            </a:br>
            <a:r>
              <a:rPr lang="en-IN" sz="2000" dirty="0"/>
              <a:t>Total Knee </a:t>
            </a:r>
            <a:r>
              <a:rPr lang="en-IN" sz="2000" dirty="0" err="1"/>
              <a:t>Arthrolplasty</a:t>
            </a:r>
            <a:r>
              <a:rPr lang="en-IN" sz="2000" dirty="0"/>
              <a:t> 			0.01477762489235768 </a:t>
            </a:r>
            <a:br>
              <a:rPr lang="en-IN" sz="2000" dirty="0"/>
            </a:br>
            <a:r>
              <a:rPr lang="en-IN" sz="2000" dirty="0"/>
              <a:t>OSTEOARTHROSIS secondary lower leg 	0.0010702471039462386 </a:t>
            </a:r>
            <a:br>
              <a:rPr lang="en-IN" sz="2000" dirty="0"/>
            </a:br>
            <a:r>
              <a:rPr lang="en-IN" sz="2000" dirty="0"/>
              <a:t>Removal of Foreign Body from Eye 		0.009252896762120016 </a:t>
            </a:r>
            <a:br>
              <a:rPr lang="en-IN" sz="2000" dirty="0"/>
            </a:br>
            <a:r>
              <a:rPr lang="en-IN" sz="2000" dirty="0"/>
              <a:t>Total Knee Replacement 			0.010917066256215063 </a:t>
            </a:r>
            <a:br>
              <a:rPr lang="en-IN" sz="2000" dirty="0"/>
            </a:br>
            <a:r>
              <a:rPr lang="en-IN" sz="2000" dirty="0"/>
              <a:t>OSTEOARTHROSIS primary lower leg 	0.020970880800436686 </a:t>
            </a:r>
            <a:br>
              <a:rPr lang="en-IN" sz="2000" dirty="0"/>
            </a:br>
            <a:r>
              <a:rPr lang="en-IN" sz="2000" dirty="0"/>
              <a:t>OSTEOARTHROSIS generalized lower leg 	-0.0033060213707193534 </a:t>
            </a:r>
            <a:br>
              <a:rPr lang="en-IN" sz="2000" dirty="0"/>
            </a:br>
            <a:r>
              <a:rPr lang="en-IN" sz="2000" dirty="0"/>
              <a:t>TOTAL HIP ANTHROPLASTY 		0.003060044835251118 </a:t>
            </a:r>
            <a:br>
              <a:rPr lang="en-IN" sz="2000" dirty="0"/>
            </a:br>
            <a:r>
              <a:rPr lang="en-IN" sz="2000" dirty="0"/>
              <a:t>FASCIOLOPSIASIS 				0.01146663394858448 </a:t>
            </a:r>
            <a:br>
              <a:rPr lang="en-IN" sz="2000" dirty="0"/>
            </a:br>
            <a:r>
              <a:rPr lang="en-IN" sz="2000" dirty="0"/>
              <a:t>TOTAL HIP REPLACEMENT 			0.003060044835251118</a:t>
            </a:r>
            <a:br>
              <a:rPr lang="en-IN" sz="2000" dirty="0"/>
            </a:br>
            <a:r>
              <a:rPr lang="en-IN" sz="2000" dirty="0"/>
              <a:t> Medicine 				0.20589254192569523</a:t>
            </a:r>
          </a:p>
        </p:txBody>
      </p:sp>
      <p:sp>
        <p:nvSpPr>
          <p:cNvPr id="6" name="TextBox 5"/>
          <p:cNvSpPr txBox="1"/>
          <p:nvPr/>
        </p:nvSpPr>
        <p:spPr>
          <a:xfrm>
            <a:off x="817296" y="121381"/>
            <a:ext cx="3795164" cy="523220"/>
          </a:xfrm>
          <a:prstGeom prst="rect">
            <a:avLst/>
          </a:prstGeom>
          <a:noFill/>
        </p:spPr>
        <p:txBody>
          <a:bodyPr wrap="square" rtlCol="0">
            <a:spAutoFit/>
          </a:bodyPr>
          <a:lstStyle/>
          <a:p>
            <a:r>
              <a:rPr lang="en-IN" sz="2800" dirty="0"/>
              <a:t>Feature subset Selection</a:t>
            </a:r>
          </a:p>
        </p:txBody>
      </p:sp>
      <p:sp>
        <p:nvSpPr>
          <p:cNvPr id="7" name="TextBox 6"/>
          <p:cNvSpPr txBox="1"/>
          <p:nvPr/>
        </p:nvSpPr>
        <p:spPr>
          <a:xfrm>
            <a:off x="922490" y="838037"/>
            <a:ext cx="5955737" cy="369332"/>
          </a:xfrm>
          <a:prstGeom prst="rect">
            <a:avLst/>
          </a:prstGeom>
          <a:noFill/>
        </p:spPr>
        <p:txBody>
          <a:bodyPr wrap="square" rtlCol="0">
            <a:spAutoFit/>
          </a:bodyPr>
          <a:lstStyle/>
          <a:p>
            <a:r>
              <a:rPr lang="en-IN" dirty="0"/>
              <a:t>Pearson Correlations with target attribute</a:t>
            </a:r>
          </a:p>
        </p:txBody>
      </p:sp>
    </p:spTree>
    <p:extLst>
      <p:ext uri="{BB962C8B-B14F-4D97-AF65-F5344CB8AC3E}">
        <p14:creationId xmlns:p14="http://schemas.microsoft.com/office/powerpoint/2010/main" val="911462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Max. correlated with Refill count</a:t>
            </a:r>
          </a:p>
        </p:txBody>
      </p:sp>
      <p:pic>
        <p:nvPicPr>
          <p:cNvPr id="9218" name="Picture 2" descr="C:\Users\Shrikha\Desktop\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68" y="2175598"/>
            <a:ext cx="4354446" cy="36992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Shrikha\Desktop\t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6590" y="1735162"/>
            <a:ext cx="4830945" cy="4580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523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Shrikha\Desktop\t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484" y="1327094"/>
            <a:ext cx="5307897" cy="384371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C:\Users\Shrikha\Desktop\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2181" y="1460125"/>
            <a:ext cx="4505760" cy="340772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rot="16200000">
            <a:off x="6288321" y="3179598"/>
            <a:ext cx="651140" cy="369332"/>
          </a:xfrm>
          <a:prstGeom prst="rect">
            <a:avLst/>
          </a:prstGeom>
        </p:spPr>
        <p:txBody>
          <a:bodyPr wrap="none">
            <a:spAutoFit/>
          </a:bodyPr>
          <a:lstStyle/>
          <a:p>
            <a:r>
              <a:rPr lang="en-IN" dirty="0"/>
              <a:t>Class</a:t>
            </a:r>
          </a:p>
        </p:txBody>
      </p:sp>
      <p:sp>
        <p:nvSpPr>
          <p:cNvPr id="5" name="Rectangle 4"/>
          <p:cNvSpPr/>
          <p:nvPr/>
        </p:nvSpPr>
        <p:spPr>
          <a:xfrm rot="16200000">
            <a:off x="470147" y="2979320"/>
            <a:ext cx="651140" cy="369332"/>
          </a:xfrm>
          <a:prstGeom prst="rect">
            <a:avLst/>
          </a:prstGeom>
        </p:spPr>
        <p:txBody>
          <a:bodyPr wrap="none">
            <a:spAutoFit/>
          </a:bodyPr>
          <a:lstStyle/>
          <a:p>
            <a:r>
              <a:rPr lang="en-IN" dirty="0"/>
              <a:t>Class</a:t>
            </a:r>
          </a:p>
        </p:txBody>
      </p:sp>
      <p:sp>
        <p:nvSpPr>
          <p:cNvPr id="6" name="Rectangle 5"/>
          <p:cNvSpPr/>
          <p:nvPr/>
        </p:nvSpPr>
        <p:spPr>
          <a:xfrm>
            <a:off x="8008161" y="4801479"/>
            <a:ext cx="1299843" cy="369332"/>
          </a:xfrm>
          <a:prstGeom prst="rect">
            <a:avLst/>
          </a:prstGeom>
        </p:spPr>
        <p:txBody>
          <a:bodyPr wrap="none">
            <a:spAutoFit/>
          </a:bodyPr>
          <a:lstStyle/>
          <a:p>
            <a:r>
              <a:rPr lang="en-IN" dirty="0" err="1"/>
              <a:t>Refill_count</a:t>
            </a:r>
            <a:endParaRPr lang="en-IN" dirty="0"/>
          </a:p>
        </p:txBody>
      </p:sp>
      <p:sp>
        <p:nvSpPr>
          <p:cNvPr id="7" name="Rectangle 6"/>
          <p:cNvSpPr/>
          <p:nvPr/>
        </p:nvSpPr>
        <p:spPr>
          <a:xfrm>
            <a:off x="2532945" y="4986145"/>
            <a:ext cx="1299843" cy="369332"/>
          </a:xfrm>
          <a:prstGeom prst="rect">
            <a:avLst/>
          </a:prstGeom>
        </p:spPr>
        <p:txBody>
          <a:bodyPr wrap="none">
            <a:spAutoFit/>
          </a:bodyPr>
          <a:lstStyle/>
          <a:p>
            <a:r>
              <a:rPr lang="en-IN" dirty="0" err="1"/>
              <a:t>Refill_count</a:t>
            </a:r>
            <a:endParaRPr lang="en-IN" dirty="0"/>
          </a:p>
        </p:txBody>
      </p:sp>
      <p:sp>
        <p:nvSpPr>
          <p:cNvPr id="8" name="TextBox 7"/>
          <p:cNvSpPr txBox="1"/>
          <p:nvPr/>
        </p:nvSpPr>
        <p:spPr>
          <a:xfrm>
            <a:off x="8075852" y="770194"/>
            <a:ext cx="1221809" cy="461665"/>
          </a:xfrm>
          <a:prstGeom prst="rect">
            <a:avLst/>
          </a:prstGeom>
          <a:noFill/>
        </p:spPr>
        <p:txBody>
          <a:bodyPr wrap="none" rtlCol="0">
            <a:spAutoFit/>
          </a:bodyPr>
          <a:lstStyle/>
          <a:p>
            <a:r>
              <a:rPr lang="en-IN" sz="2400" dirty="0"/>
              <a:t>DBSCAN</a:t>
            </a:r>
            <a:endParaRPr lang="en-IN" dirty="0"/>
          </a:p>
        </p:txBody>
      </p:sp>
    </p:spTree>
    <p:extLst>
      <p:ext uri="{BB962C8B-B14F-4D97-AF65-F5344CB8AC3E}">
        <p14:creationId xmlns:p14="http://schemas.microsoft.com/office/powerpoint/2010/main" val="2610749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Next max. correlation with medicine</a:t>
            </a:r>
          </a:p>
        </p:txBody>
      </p:sp>
      <p:sp>
        <p:nvSpPr>
          <p:cNvPr id="3" name="Rectangle 2"/>
          <p:cNvSpPr/>
          <p:nvPr/>
        </p:nvSpPr>
        <p:spPr>
          <a:xfrm>
            <a:off x="8480409" y="5858062"/>
            <a:ext cx="2153988" cy="369332"/>
          </a:xfrm>
          <a:prstGeom prst="rect">
            <a:avLst/>
          </a:prstGeom>
        </p:spPr>
        <p:txBody>
          <a:bodyPr wrap="none">
            <a:spAutoFit/>
          </a:bodyPr>
          <a:lstStyle/>
          <a:p>
            <a:r>
              <a:rPr lang="en-IN" dirty="0"/>
              <a:t>K-Nearest Neighbour</a:t>
            </a:r>
          </a:p>
        </p:txBody>
      </p:sp>
      <p:pic>
        <p:nvPicPr>
          <p:cNvPr id="10247" name="Picture 7" descr="C:\Users\Shrikha\Desktop\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7253" y="1810936"/>
            <a:ext cx="5964773" cy="397709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C:\Users\Shrikha\Desktop\t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101" y="1659177"/>
            <a:ext cx="4628335" cy="4628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52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Shrikha\Desktop\t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836" y="1594130"/>
            <a:ext cx="4725748" cy="43777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942966" y="647363"/>
            <a:ext cx="3204446" cy="461665"/>
          </a:xfrm>
          <a:prstGeom prst="rect">
            <a:avLst/>
          </a:prstGeom>
          <a:noFill/>
        </p:spPr>
        <p:txBody>
          <a:bodyPr wrap="square" rtlCol="0">
            <a:spAutoFit/>
          </a:bodyPr>
          <a:lstStyle/>
          <a:p>
            <a:r>
              <a:rPr lang="en-IN" sz="2400" dirty="0"/>
              <a:t>Bayes</a:t>
            </a:r>
            <a:r>
              <a:rPr lang="en-IN" dirty="0"/>
              <a:t> </a:t>
            </a:r>
            <a:r>
              <a:rPr lang="en-IN" sz="2400" dirty="0"/>
              <a:t>Classification</a:t>
            </a:r>
            <a:endParaRPr lang="en-IN" dirty="0"/>
          </a:p>
        </p:txBody>
      </p:sp>
      <p:pic>
        <p:nvPicPr>
          <p:cNvPr id="13315" name="Picture 3" descr="C:\Users\Shrikha\Desktop\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5805" y="1533933"/>
            <a:ext cx="5855025" cy="3903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488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Shrikha\Desktop\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835" y="1617986"/>
            <a:ext cx="4936843" cy="3659187"/>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C:\Users\Shrikha\Desktop\t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12" y="1617986"/>
            <a:ext cx="5487988" cy="36591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152374" y="5092507"/>
            <a:ext cx="1744185" cy="369332"/>
          </a:xfrm>
          <a:prstGeom prst="rect">
            <a:avLst/>
          </a:prstGeom>
          <a:noFill/>
        </p:spPr>
        <p:txBody>
          <a:bodyPr wrap="square" rtlCol="0">
            <a:spAutoFit/>
          </a:bodyPr>
          <a:lstStyle/>
          <a:p>
            <a:r>
              <a:rPr lang="en-IN" dirty="0"/>
              <a:t>medicine</a:t>
            </a:r>
          </a:p>
        </p:txBody>
      </p:sp>
      <p:sp>
        <p:nvSpPr>
          <p:cNvPr id="4" name="TextBox 3"/>
          <p:cNvSpPr txBox="1"/>
          <p:nvPr/>
        </p:nvSpPr>
        <p:spPr>
          <a:xfrm rot="16200000">
            <a:off x="5810081" y="2824120"/>
            <a:ext cx="1488935" cy="369332"/>
          </a:xfrm>
          <a:prstGeom prst="rect">
            <a:avLst/>
          </a:prstGeom>
          <a:noFill/>
        </p:spPr>
        <p:txBody>
          <a:bodyPr wrap="square" rtlCol="0">
            <a:spAutoFit/>
          </a:bodyPr>
          <a:lstStyle/>
          <a:p>
            <a:r>
              <a:rPr lang="en-IN" dirty="0"/>
              <a:t>Class</a:t>
            </a:r>
          </a:p>
        </p:txBody>
      </p:sp>
      <p:sp>
        <p:nvSpPr>
          <p:cNvPr id="5" name="Rectangle 4"/>
          <p:cNvSpPr/>
          <p:nvPr/>
        </p:nvSpPr>
        <p:spPr>
          <a:xfrm rot="16200000">
            <a:off x="282442" y="3298954"/>
            <a:ext cx="651140" cy="369332"/>
          </a:xfrm>
          <a:prstGeom prst="rect">
            <a:avLst/>
          </a:prstGeom>
        </p:spPr>
        <p:txBody>
          <a:bodyPr wrap="none">
            <a:spAutoFit/>
          </a:bodyPr>
          <a:lstStyle/>
          <a:p>
            <a:r>
              <a:rPr lang="en-IN" dirty="0"/>
              <a:t>Class</a:t>
            </a:r>
          </a:p>
        </p:txBody>
      </p:sp>
      <p:sp>
        <p:nvSpPr>
          <p:cNvPr id="7" name="Rectangle 6"/>
          <p:cNvSpPr/>
          <p:nvPr/>
        </p:nvSpPr>
        <p:spPr>
          <a:xfrm>
            <a:off x="2562222" y="5124303"/>
            <a:ext cx="1047082" cy="369332"/>
          </a:xfrm>
          <a:prstGeom prst="rect">
            <a:avLst/>
          </a:prstGeom>
        </p:spPr>
        <p:txBody>
          <a:bodyPr wrap="none">
            <a:spAutoFit/>
          </a:bodyPr>
          <a:lstStyle/>
          <a:p>
            <a:r>
              <a:rPr lang="en-IN" dirty="0"/>
              <a:t>medicine</a:t>
            </a:r>
          </a:p>
        </p:txBody>
      </p:sp>
      <p:sp>
        <p:nvSpPr>
          <p:cNvPr id="8" name="Rectangle 7"/>
          <p:cNvSpPr/>
          <p:nvPr/>
        </p:nvSpPr>
        <p:spPr>
          <a:xfrm>
            <a:off x="8689111" y="743895"/>
            <a:ext cx="963725" cy="369332"/>
          </a:xfrm>
          <a:prstGeom prst="rect">
            <a:avLst/>
          </a:prstGeom>
        </p:spPr>
        <p:txBody>
          <a:bodyPr wrap="none">
            <a:spAutoFit/>
          </a:bodyPr>
          <a:lstStyle/>
          <a:p>
            <a:r>
              <a:rPr lang="en-IN" dirty="0"/>
              <a:t>DBSCAN</a:t>
            </a:r>
          </a:p>
        </p:txBody>
      </p:sp>
    </p:spTree>
    <p:extLst>
      <p:ext uri="{BB962C8B-B14F-4D97-AF65-F5344CB8AC3E}">
        <p14:creationId xmlns:p14="http://schemas.microsoft.com/office/powerpoint/2010/main" val="3844204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B39D7E-9362-4ACF-BFD9-D9F5B5C4B70C}"/>
              </a:ext>
            </a:extLst>
          </p:cNvPr>
          <p:cNvPicPr>
            <a:picLocks noChangeAspect="1"/>
          </p:cNvPicPr>
          <p:nvPr/>
        </p:nvPicPr>
        <p:blipFill>
          <a:blip r:embed="rId2"/>
          <a:stretch>
            <a:fillRect/>
          </a:stretch>
        </p:blipFill>
        <p:spPr>
          <a:xfrm>
            <a:off x="537882" y="851647"/>
            <a:ext cx="10354236" cy="5692588"/>
          </a:xfrm>
          <a:prstGeom prst="rect">
            <a:avLst/>
          </a:prstGeom>
        </p:spPr>
      </p:pic>
    </p:spTree>
    <p:extLst>
      <p:ext uri="{BB962C8B-B14F-4D97-AF65-F5344CB8AC3E}">
        <p14:creationId xmlns:p14="http://schemas.microsoft.com/office/powerpoint/2010/main" val="34364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65D2E-7C23-4E29-9FEA-A45F35BE1239}"/>
              </a:ext>
            </a:extLst>
          </p:cNvPr>
          <p:cNvSpPr>
            <a:spLocks noGrp="1"/>
          </p:cNvSpPr>
          <p:nvPr>
            <p:ph type="title"/>
          </p:nvPr>
        </p:nvSpPr>
        <p:spPr/>
        <p:txBody>
          <a:bodyPr/>
          <a:lstStyle/>
          <a:p>
            <a:pPr algn="ctr"/>
            <a:r>
              <a:rPr lang="en-IN" sz="6600" b="1" dirty="0"/>
              <a:t>HISTOGRAMS</a:t>
            </a:r>
            <a:endParaRPr lang="en-IN" b="1" dirty="0"/>
          </a:p>
        </p:txBody>
      </p:sp>
      <p:pic>
        <p:nvPicPr>
          <p:cNvPr id="5" name="Content Placeholder 4" descr="A screenshot of a cell phone&#10;&#10;Description automatically generated">
            <a:extLst>
              <a:ext uri="{FF2B5EF4-FFF2-40B4-BE49-F238E27FC236}">
                <a16:creationId xmlns:a16="http://schemas.microsoft.com/office/drawing/2014/main" id="{7976AB95-1873-466A-AF33-39E9A82D6349}"/>
              </a:ext>
            </a:extLst>
          </p:cNvPr>
          <p:cNvPicPr>
            <a:picLocks noGrp="1" noChangeAspect="1"/>
          </p:cNvPicPr>
          <p:nvPr>
            <p:ph idx="1"/>
          </p:nvPr>
        </p:nvPicPr>
        <p:blipFill>
          <a:blip r:embed="rId2"/>
          <a:stretch>
            <a:fillRect/>
          </a:stretch>
        </p:blipFill>
        <p:spPr>
          <a:xfrm>
            <a:off x="79096" y="1595863"/>
            <a:ext cx="6094358" cy="4062905"/>
          </a:xfrm>
        </p:spPr>
      </p:pic>
      <p:pic>
        <p:nvPicPr>
          <p:cNvPr id="7" name="Picture 6" descr="A screenshot of a cell phone&#10;&#10;Description automatically generated">
            <a:extLst>
              <a:ext uri="{FF2B5EF4-FFF2-40B4-BE49-F238E27FC236}">
                <a16:creationId xmlns:a16="http://schemas.microsoft.com/office/drawing/2014/main" id="{61D7CE79-5DD9-457A-BC95-9D6084282049}"/>
              </a:ext>
            </a:extLst>
          </p:cNvPr>
          <p:cNvPicPr>
            <a:picLocks noChangeAspect="1"/>
          </p:cNvPicPr>
          <p:nvPr/>
        </p:nvPicPr>
        <p:blipFill>
          <a:blip r:embed="rId3"/>
          <a:stretch>
            <a:fillRect/>
          </a:stretch>
        </p:blipFill>
        <p:spPr>
          <a:xfrm>
            <a:off x="5890798" y="1595862"/>
            <a:ext cx="6094358" cy="4062905"/>
          </a:xfrm>
          <a:prstGeom prst="rect">
            <a:avLst/>
          </a:prstGeom>
        </p:spPr>
      </p:pic>
      <p:sp>
        <p:nvSpPr>
          <p:cNvPr id="8" name="Title 1">
            <a:extLst>
              <a:ext uri="{FF2B5EF4-FFF2-40B4-BE49-F238E27FC236}">
                <a16:creationId xmlns:a16="http://schemas.microsoft.com/office/drawing/2014/main" id="{102118F0-2645-4868-8BC1-3B678F66A1EC}"/>
              </a:ext>
            </a:extLst>
          </p:cNvPr>
          <p:cNvSpPr txBox="1">
            <a:spLocks/>
          </p:cNvSpPr>
          <p:nvPr/>
        </p:nvSpPr>
        <p:spPr>
          <a:xfrm>
            <a:off x="1746607" y="5877892"/>
            <a:ext cx="8997717" cy="752627"/>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														1: MALE	</a:t>
            </a:r>
          </a:p>
          <a:p>
            <a:r>
              <a:rPr lang="en-IN" dirty="0"/>
              <a:t>														2: FEMALE</a:t>
            </a:r>
          </a:p>
        </p:txBody>
      </p:sp>
    </p:spTree>
    <p:extLst>
      <p:ext uri="{BB962C8B-B14F-4D97-AF65-F5344CB8AC3E}">
        <p14:creationId xmlns:p14="http://schemas.microsoft.com/office/powerpoint/2010/main" val="330924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3A3927-FADE-48C6-87D9-DF1742CA63BB}"/>
              </a:ext>
            </a:extLst>
          </p:cNvPr>
          <p:cNvPicPr>
            <a:picLocks noGrp="1" noChangeAspect="1"/>
          </p:cNvPicPr>
          <p:nvPr>
            <p:ph idx="1"/>
          </p:nvPr>
        </p:nvPicPr>
        <p:blipFill>
          <a:blip r:embed="rId2"/>
          <a:stretch>
            <a:fillRect/>
          </a:stretch>
        </p:blipFill>
        <p:spPr>
          <a:xfrm>
            <a:off x="6363129" y="1124164"/>
            <a:ext cx="5487650" cy="3658433"/>
          </a:xfrm>
        </p:spPr>
      </p:pic>
      <p:pic>
        <p:nvPicPr>
          <p:cNvPr id="7" name="Picture 6">
            <a:extLst>
              <a:ext uri="{FF2B5EF4-FFF2-40B4-BE49-F238E27FC236}">
                <a16:creationId xmlns:a16="http://schemas.microsoft.com/office/drawing/2014/main" id="{4BE47CBD-B473-4B6D-A72F-F2F627E816BE}"/>
              </a:ext>
            </a:extLst>
          </p:cNvPr>
          <p:cNvPicPr>
            <a:picLocks noChangeAspect="1"/>
          </p:cNvPicPr>
          <p:nvPr/>
        </p:nvPicPr>
        <p:blipFill>
          <a:blip r:embed="rId3"/>
          <a:stretch>
            <a:fillRect/>
          </a:stretch>
        </p:blipFill>
        <p:spPr>
          <a:xfrm>
            <a:off x="793284" y="1124164"/>
            <a:ext cx="5487650" cy="3658433"/>
          </a:xfrm>
          <a:prstGeom prst="rect">
            <a:avLst/>
          </a:prstGeom>
        </p:spPr>
      </p:pic>
    </p:spTree>
    <p:extLst>
      <p:ext uri="{BB962C8B-B14F-4D97-AF65-F5344CB8AC3E}">
        <p14:creationId xmlns:p14="http://schemas.microsoft.com/office/powerpoint/2010/main" val="357902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7940D03-1F6E-4ADC-8F72-67B4863F18DB}"/>
              </a:ext>
            </a:extLst>
          </p:cNvPr>
          <p:cNvPicPr>
            <a:picLocks noChangeAspect="1"/>
          </p:cNvPicPr>
          <p:nvPr/>
        </p:nvPicPr>
        <p:blipFill>
          <a:blip r:embed="rId2"/>
          <a:stretch>
            <a:fillRect/>
          </a:stretch>
        </p:blipFill>
        <p:spPr>
          <a:xfrm>
            <a:off x="6338047" y="0"/>
            <a:ext cx="5487650" cy="3658433"/>
          </a:xfrm>
          <a:prstGeom prst="rect">
            <a:avLst/>
          </a:prstGeom>
        </p:spPr>
      </p:pic>
      <p:pic>
        <p:nvPicPr>
          <p:cNvPr id="3" name="Picture 2">
            <a:extLst>
              <a:ext uri="{FF2B5EF4-FFF2-40B4-BE49-F238E27FC236}">
                <a16:creationId xmlns:a16="http://schemas.microsoft.com/office/drawing/2014/main" id="{DB593124-0DD4-4408-972C-A1B9F12947A2}"/>
              </a:ext>
            </a:extLst>
          </p:cNvPr>
          <p:cNvPicPr>
            <a:picLocks noChangeAspect="1"/>
          </p:cNvPicPr>
          <p:nvPr/>
        </p:nvPicPr>
        <p:blipFill>
          <a:blip r:embed="rId3"/>
          <a:stretch>
            <a:fillRect/>
          </a:stretch>
        </p:blipFill>
        <p:spPr>
          <a:xfrm>
            <a:off x="89647" y="9123"/>
            <a:ext cx="5486876" cy="3657917"/>
          </a:xfrm>
          <a:prstGeom prst="rect">
            <a:avLst/>
          </a:prstGeom>
        </p:spPr>
      </p:pic>
      <p:pic>
        <p:nvPicPr>
          <p:cNvPr id="4" name="Picture 3">
            <a:extLst>
              <a:ext uri="{FF2B5EF4-FFF2-40B4-BE49-F238E27FC236}">
                <a16:creationId xmlns:a16="http://schemas.microsoft.com/office/drawing/2014/main" id="{632CDE3F-376F-4AD1-A44B-35ED7C517450}"/>
              </a:ext>
            </a:extLst>
          </p:cNvPr>
          <p:cNvPicPr>
            <a:picLocks noChangeAspect="1"/>
          </p:cNvPicPr>
          <p:nvPr/>
        </p:nvPicPr>
        <p:blipFill>
          <a:blip r:embed="rId4"/>
          <a:stretch>
            <a:fillRect/>
          </a:stretch>
        </p:blipFill>
        <p:spPr>
          <a:xfrm>
            <a:off x="203262" y="3429000"/>
            <a:ext cx="5456393" cy="3639627"/>
          </a:xfrm>
          <a:prstGeom prst="rect">
            <a:avLst/>
          </a:prstGeom>
        </p:spPr>
      </p:pic>
      <p:pic>
        <p:nvPicPr>
          <p:cNvPr id="6" name="Picture 5">
            <a:extLst>
              <a:ext uri="{FF2B5EF4-FFF2-40B4-BE49-F238E27FC236}">
                <a16:creationId xmlns:a16="http://schemas.microsoft.com/office/drawing/2014/main" id="{08F5EB98-476D-46AE-8B6F-181AB6055989}"/>
              </a:ext>
            </a:extLst>
          </p:cNvPr>
          <p:cNvPicPr>
            <a:picLocks noChangeAspect="1"/>
          </p:cNvPicPr>
          <p:nvPr/>
        </p:nvPicPr>
        <p:blipFill>
          <a:blip r:embed="rId5"/>
          <a:stretch>
            <a:fillRect/>
          </a:stretch>
        </p:blipFill>
        <p:spPr>
          <a:xfrm>
            <a:off x="6185409" y="3506475"/>
            <a:ext cx="5486876" cy="3664014"/>
          </a:xfrm>
          <a:prstGeom prst="rect">
            <a:avLst/>
          </a:prstGeom>
        </p:spPr>
      </p:pic>
    </p:spTree>
    <p:extLst>
      <p:ext uri="{BB962C8B-B14F-4D97-AF65-F5344CB8AC3E}">
        <p14:creationId xmlns:p14="http://schemas.microsoft.com/office/powerpoint/2010/main" val="26896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472AF3A1-50A3-4FB5-B987-605AE41AF9AF}"/>
              </a:ext>
            </a:extLst>
          </p:cNvPr>
          <p:cNvPicPr>
            <a:picLocks noGrp="1" noChangeAspect="1"/>
          </p:cNvPicPr>
          <p:nvPr>
            <p:ph idx="1"/>
          </p:nvPr>
        </p:nvPicPr>
        <p:blipFill>
          <a:blip r:embed="rId2"/>
          <a:stretch>
            <a:fillRect/>
          </a:stretch>
        </p:blipFill>
        <p:spPr>
          <a:xfrm>
            <a:off x="6165380" y="-1"/>
            <a:ext cx="5487650" cy="3658433"/>
          </a:xfrm>
        </p:spPr>
      </p:pic>
      <p:pic>
        <p:nvPicPr>
          <p:cNvPr id="7" name="Picture 6" descr="A screenshot of a cell phone&#10;&#10;Description automatically generated">
            <a:extLst>
              <a:ext uri="{FF2B5EF4-FFF2-40B4-BE49-F238E27FC236}">
                <a16:creationId xmlns:a16="http://schemas.microsoft.com/office/drawing/2014/main" id="{5D5CFBB2-639C-4A50-B96E-B6214EBA5C1A}"/>
              </a:ext>
            </a:extLst>
          </p:cNvPr>
          <p:cNvPicPr>
            <a:picLocks noChangeAspect="1"/>
          </p:cNvPicPr>
          <p:nvPr/>
        </p:nvPicPr>
        <p:blipFill>
          <a:blip r:embed="rId3"/>
          <a:stretch>
            <a:fillRect/>
          </a:stretch>
        </p:blipFill>
        <p:spPr>
          <a:xfrm>
            <a:off x="0" y="0"/>
            <a:ext cx="5487650" cy="3658433"/>
          </a:xfrm>
          <a:prstGeom prst="rect">
            <a:avLst/>
          </a:prstGeom>
        </p:spPr>
      </p:pic>
      <p:pic>
        <p:nvPicPr>
          <p:cNvPr id="2" name="Picture 1">
            <a:extLst>
              <a:ext uri="{FF2B5EF4-FFF2-40B4-BE49-F238E27FC236}">
                <a16:creationId xmlns:a16="http://schemas.microsoft.com/office/drawing/2014/main" id="{A75929CB-DA29-4D62-BFF2-8586303A701A}"/>
              </a:ext>
            </a:extLst>
          </p:cNvPr>
          <p:cNvPicPr>
            <a:picLocks noChangeAspect="1"/>
          </p:cNvPicPr>
          <p:nvPr/>
        </p:nvPicPr>
        <p:blipFill>
          <a:blip r:embed="rId4"/>
          <a:stretch>
            <a:fillRect/>
          </a:stretch>
        </p:blipFill>
        <p:spPr>
          <a:xfrm>
            <a:off x="98374" y="3429000"/>
            <a:ext cx="5486876" cy="3657917"/>
          </a:xfrm>
          <a:prstGeom prst="rect">
            <a:avLst/>
          </a:prstGeom>
        </p:spPr>
      </p:pic>
    </p:spTree>
    <p:extLst>
      <p:ext uri="{BB962C8B-B14F-4D97-AF65-F5344CB8AC3E}">
        <p14:creationId xmlns:p14="http://schemas.microsoft.com/office/powerpoint/2010/main" val="3950227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DB7D-D47A-449E-B1DC-FC1C65068E5C}"/>
              </a:ext>
            </a:extLst>
          </p:cNvPr>
          <p:cNvSpPr>
            <a:spLocks noGrp="1"/>
          </p:cNvSpPr>
          <p:nvPr>
            <p:ph type="title"/>
          </p:nvPr>
        </p:nvSpPr>
        <p:spPr/>
        <p:txBody>
          <a:bodyPr/>
          <a:lstStyle/>
          <a:p>
            <a:r>
              <a:rPr lang="en-US" dirty="0"/>
              <a:t>Not a single person has gone through these medications:</a:t>
            </a:r>
            <a:endParaRPr lang="en-IN" dirty="0"/>
          </a:p>
        </p:txBody>
      </p:sp>
      <p:pic>
        <p:nvPicPr>
          <p:cNvPr id="5" name="Content Placeholder 4">
            <a:extLst>
              <a:ext uri="{FF2B5EF4-FFF2-40B4-BE49-F238E27FC236}">
                <a16:creationId xmlns:a16="http://schemas.microsoft.com/office/drawing/2014/main" id="{A901AFF9-185A-4FE0-893A-66F1831BA30A}"/>
              </a:ext>
            </a:extLst>
          </p:cNvPr>
          <p:cNvPicPr>
            <a:picLocks noGrp="1" noChangeAspect="1"/>
          </p:cNvPicPr>
          <p:nvPr>
            <p:ph idx="1"/>
          </p:nvPr>
        </p:nvPicPr>
        <p:blipFill>
          <a:blip r:embed="rId2"/>
          <a:stretch>
            <a:fillRect/>
          </a:stretch>
        </p:blipFill>
        <p:spPr>
          <a:xfrm>
            <a:off x="5866150" y="2304588"/>
            <a:ext cx="5487650" cy="3658433"/>
          </a:xfrm>
        </p:spPr>
      </p:pic>
      <p:pic>
        <p:nvPicPr>
          <p:cNvPr id="7" name="Picture 6">
            <a:extLst>
              <a:ext uri="{FF2B5EF4-FFF2-40B4-BE49-F238E27FC236}">
                <a16:creationId xmlns:a16="http://schemas.microsoft.com/office/drawing/2014/main" id="{3021856C-5B82-4F2E-B68C-B8310FA5A1EB}"/>
              </a:ext>
            </a:extLst>
          </p:cNvPr>
          <p:cNvPicPr>
            <a:picLocks noChangeAspect="1"/>
          </p:cNvPicPr>
          <p:nvPr/>
        </p:nvPicPr>
        <p:blipFill>
          <a:blip r:embed="rId3"/>
          <a:stretch>
            <a:fillRect/>
          </a:stretch>
        </p:blipFill>
        <p:spPr>
          <a:xfrm>
            <a:off x="608350" y="2304588"/>
            <a:ext cx="5487650" cy="3658433"/>
          </a:xfrm>
          <a:prstGeom prst="rect">
            <a:avLst/>
          </a:prstGeom>
        </p:spPr>
      </p:pic>
    </p:spTree>
    <p:extLst>
      <p:ext uri="{BB962C8B-B14F-4D97-AF65-F5344CB8AC3E}">
        <p14:creationId xmlns:p14="http://schemas.microsoft.com/office/powerpoint/2010/main" val="2892706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264</Words>
  <Application>Microsoft Office PowerPoint</Application>
  <PresentationFormat>Widescreen</PresentationFormat>
  <Paragraphs>62</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IC 272 MINI PROJECT </vt:lpstr>
      <vt:lpstr>    Data Attributes</vt:lpstr>
      <vt:lpstr>Exploratory Data Analysis</vt:lpstr>
      <vt:lpstr>PowerPoint Presentation</vt:lpstr>
      <vt:lpstr>HISTOGRAMS</vt:lpstr>
      <vt:lpstr>PowerPoint Presentation</vt:lpstr>
      <vt:lpstr>PowerPoint Presentation</vt:lpstr>
      <vt:lpstr>PowerPoint Presentation</vt:lpstr>
      <vt:lpstr>Not a single person has gone through these medications:</vt:lpstr>
      <vt:lpstr>Frequency  Of  Different  Operations</vt:lpstr>
      <vt:lpstr>PowerPoint Presentation</vt:lpstr>
      <vt:lpstr>Classification of class w.r.t gender. </vt:lpstr>
      <vt:lpstr>Classification of class w.r.t. Age Group</vt:lpstr>
      <vt:lpstr>Classification of class w.r.t. regions</vt:lpstr>
      <vt:lpstr>Classification of class w.r.t. Departments(ADMTYP)</vt:lpstr>
      <vt:lpstr>Classification of class w.r.t. MEDICINES</vt:lpstr>
      <vt:lpstr>PowerPoint Presentation</vt:lpstr>
      <vt:lpstr>Refill Counts from different regions:</vt:lpstr>
      <vt:lpstr>Use of medicines by different age groups</vt:lpstr>
      <vt:lpstr>SCATTER PLOT OF DATA AFTER PCA (n_components=2)</vt:lpstr>
      <vt:lpstr>K MEANS CLUSTERING ( clusters=2)</vt:lpstr>
      <vt:lpstr>AGGLOMERATIVE CLUSTERING ( clusters=2)</vt:lpstr>
      <vt:lpstr>DBSCAN CLUSTERING</vt:lpstr>
      <vt:lpstr>Covarience Plots</vt:lpstr>
      <vt:lpstr>Scatter plots of all attributes taken two at a time</vt:lpstr>
      <vt:lpstr>Nearest Neighbour Classification </vt:lpstr>
      <vt:lpstr>K-nearest Neighbour Classification</vt:lpstr>
      <vt:lpstr>Bayes-Classification Unimodal</vt:lpstr>
      <vt:lpstr>Bayes-Classification Multimodal</vt:lpstr>
      <vt:lpstr>After applying PCA (Reduced Dimension  = 1)</vt:lpstr>
      <vt:lpstr>After applying PCA  (Reduced Dimension  = 2,3)</vt:lpstr>
      <vt:lpstr>After applying PCA (Reduced Dimension  = 4)</vt:lpstr>
      <vt:lpstr>SEX      -0.022927833175784083  AGEGRP     -0.06690921600992919  REGION      -0.0011192859220723185  REFILL_COUNT    -0.6028187901342353  ADMTYP     0.0006670893930201674  Total Knee Arthrolplasty    0.01477762489235768  OSTEOARTHROSIS secondary lower leg  0.0010702471039462386  Removal of Foreign Body from Eye   0.009252896762120016  Total Knee Replacement    0.010917066256215063  OSTEOARTHROSIS primary lower leg  0.020970880800436686  OSTEOARTHROSIS generalized lower leg  -0.0033060213707193534  TOTAL HIP ANTHROPLASTY   0.003060044835251118  FASCIOLOPSIASIS     0.01146663394858448  TOTAL HIP REPLACEMENT    0.003060044835251118  Medicine     0.20589254192569523</vt:lpstr>
      <vt:lpstr>Max. correlated with Refill count</vt:lpstr>
      <vt:lpstr>PowerPoint Presentation</vt:lpstr>
      <vt:lpstr>Next max. correlation with medicine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Description of the data</dc:title>
  <dc:creator>Gahan Gandi</dc:creator>
  <cp:lastModifiedBy>Nidhi Jain</cp:lastModifiedBy>
  <cp:revision>24</cp:revision>
  <dcterms:created xsi:type="dcterms:W3CDTF">2019-11-13T13:40:14Z</dcterms:created>
  <dcterms:modified xsi:type="dcterms:W3CDTF">2019-11-14T04:01:15Z</dcterms:modified>
</cp:coreProperties>
</file>