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15" r:id="rId2"/>
    <p:sldId id="318" r:id="rId3"/>
    <p:sldId id="316" r:id="rId4"/>
    <p:sldId id="325" r:id="rId5"/>
    <p:sldId id="327" r:id="rId6"/>
    <p:sldId id="347" r:id="rId7"/>
    <p:sldId id="328" r:id="rId8"/>
    <p:sldId id="344" r:id="rId9"/>
    <p:sldId id="329" r:id="rId10"/>
    <p:sldId id="330" r:id="rId11"/>
    <p:sldId id="331" r:id="rId12"/>
    <p:sldId id="332" r:id="rId13"/>
    <p:sldId id="346" r:id="rId14"/>
    <p:sldId id="333" r:id="rId15"/>
    <p:sldId id="345" r:id="rId16"/>
    <p:sldId id="334" r:id="rId17"/>
    <p:sldId id="339" r:id="rId18"/>
    <p:sldId id="335" r:id="rId19"/>
    <p:sldId id="340" r:id="rId20"/>
    <p:sldId id="336" r:id="rId21"/>
    <p:sldId id="341" r:id="rId22"/>
    <p:sldId id="337" r:id="rId23"/>
    <p:sldId id="342" r:id="rId24"/>
    <p:sldId id="338" r:id="rId25"/>
    <p:sldId id="343" r:id="rId26"/>
    <p:sldId id="320" r:id="rId27"/>
    <p:sldId id="349" r:id="rId28"/>
    <p:sldId id="348" r:id="rId29"/>
    <p:sldId id="319" r:id="rId30"/>
    <p:sldId id="321" r:id="rId31"/>
    <p:sldId id="322" r:id="rId32"/>
    <p:sldId id="323" r:id="rId33"/>
    <p:sldId id="324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97" autoAdjust="0"/>
    <p:restoredTop sz="94086" autoAdjust="0"/>
  </p:normalViewPr>
  <p:slideViewPr>
    <p:cSldViewPr>
      <p:cViewPr>
        <p:scale>
          <a:sx n="75" d="100"/>
          <a:sy n="75" d="100"/>
        </p:scale>
        <p:origin x="-12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3329DC-DBAE-4B2D-A597-ABC61698A402}" type="datetimeFigureOut">
              <a:rPr lang="en-US"/>
              <a:pPr>
                <a:defRPr/>
              </a:pPr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CDF8739-DD03-4C6F-AF3E-8B5B89E9A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69B3C-81AF-4307-BF2D-3D95283C3732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CC7CE-760A-43D2-AD65-5A63BCA627E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700EE-799D-45AA-A6EC-8C9FDB7A0FDF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C2CC5-15E7-457F-8181-C456B98E62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006A9-8D7C-4FF4-9DF8-1B240D72AB0B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3309B-D7C0-4167-BC78-01E41E3CE42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C4775-EEB8-45F6-8DB4-C9FD1C249FAC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5C5E0-3880-4558-A5D7-BAFA6B6754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C84EE-B5F0-4E65-BE15-FE32D9C57B53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D1A09-E165-401C-80CE-84CBCD990F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A3969-23F8-47F4-9114-8FA2A08C1E5F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3DFF4-A98F-43EF-8B3B-D2793F5951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0D826-D1FA-45B7-AB15-1A75363DDFC4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C31C4-3EEB-49CE-8B02-F1E51AFA30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2AD4F-CE6F-4B98-9A13-E9AED7BB7D3B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A7B1BA-56E6-4C37-B135-070F2822EF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F1F63-6210-4924-AFD6-CC593F737D74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447CB-7E0E-4543-A05C-F5711EE568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4A0F0-2FF8-4AD1-929F-59F89AF54093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CA0C9-7FB6-4963-82E7-BE9DD5BAAE5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46D95-0F66-4B9E-8E37-A1EA043078C9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A89D7-9A83-4E8A-89C1-9D77AE2FA2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6FEEF25-D7FE-41AB-BD82-F4E8D8184CB6}" type="datetimeFigureOut">
              <a:rPr lang="en-GB"/>
              <a:pPr>
                <a:defRPr/>
              </a:pPr>
              <a:t>01/12/2015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2042F8-B85E-4D7C-9DD1-40A663423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219200" y="2819400"/>
            <a:ext cx="7010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7200" dirty="0" smtClean="0">
                <a:solidFill>
                  <a:schemeClr val="bg1"/>
                </a:solidFill>
              </a:rPr>
              <a:t>Hangman Game</a:t>
            </a:r>
            <a:endParaRPr lang="en-GB" sz="7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800" dirty="0" smtClean="0">
                <a:solidFill>
                  <a:schemeClr val="bg2"/>
                </a:solidFill>
              </a:rPr>
              <a:t>Phrase Category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34818" name="Picture 2" descr="C:\202_latest\202_Hangman_Project\UIWireframes\choosecategory_fram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399" y="1371600"/>
            <a:ext cx="7101305" cy="48768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800" dirty="0" smtClean="0">
                <a:solidFill>
                  <a:schemeClr val="bg2"/>
                </a:solidFill>
              </a:rPr>
              <a:t>Age Category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35842" name="Picture 2" descr="C:\202_latest\202_Hangman_Project\UIWireframes\agecategory_frame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9" y="1447800"/>
            <a:ext cx="6685473" cy="47244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800" dirty="0" smtClean="0">
                <a:solidFill>
                  <a:schemeClr val="bg2"/>
                </a:solidFill>
              </a:rPr>
              <a:t>Guess Panel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36866" name="Picture 2" descr="C:\202_latest\202_Hangman_Project\UIWireframes\playframe_frame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390650"/>
            <a:ext cx="6172200" cy="440055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990600" y="2133600"/>
            <a:ext cx="7010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800" dirty="0" smtClean="0">
                <a:solidFill>
                  <a:schemeClr val="bg2"/>
                </a:solidFill>
              </a:rPr>
              <a:t>Use Case Overview Diagram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GB" sz="4000" dirty="0" smtClean="0">
              <a:solidFill>
                <a:schemeClr val="bg2"/>
              </a:solidFill>
            </a:endParaRPr>
          </a:p>
          <a:p>
            <a:pPr algn="ctr"/>
            <a:endParaRPr lang="en-GB" sz="4000" dirty="0">
              <a:solidFill>
                <a:schemeClr val="bg2"/>
              </a:solidFill>
            </a:endParaRPr>
          </a:p>
          <a:p>
            <a:pPr algn="ctr"/>
            <a:endParaRPr lang="en-GB" sz="4000" dirty="0" smtClean="0">
              <a:solidFill>
                <a:schemeClr val="bg2"/>
              </a:solidFill>
            </a:endParaRPr>
          </a:p>
          <a:p>
            <a:pPr algn="ctr"/>
            <a:r>
              <a:rPr lang="en-GB" sz="4000" dirty="0" smtClean="0">
                <a:solidFill>
                  <a:schemeClr val="bg2"/>
                </a:solidFill>
              </a:rPr>
              <a:t>Use Case Specifications</a:t>
            </a:r>
          </a:p>
          <a:p>
            <a:pPr algn="ctr"/>
            <a:r>
              <a:rPr lang="en-GB" sz="4000" dirty="0" smtClean="0">
                <a:solidFill>
                  <a:schemeClr val="bg2"/>
                </a:solidFill>
              </a:rPr>
              <a:t>And</a:t>
            </a:r>
          </a:p>
          <a:p>
            <a:pPr algn="ctr"/>
            <a:r>
              <a:rPr lang="en-GB" sz="4000" dirty="0" smtClean="0">
                <a:solidFill>
                  <a:schemeClr val="bg2"/>
                </a:solidFill>
              </a:rPr>
              <a:t>Sequence Diagrams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400" dirty="0" smtClean="0">
                <a:solidFill>
                  <a:schemeClr val="bg2"/>
                </a:solidFill>
              </a:rPr>
              <a:t>Start Hangman Game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295400"/>
            <a:ext cx="5638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568" y="609600"/>
            <a:ext cx="7860632" cy="581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035978"/>
            <a:ext cx="6553200" cy="566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66800" y="0"/>
            <a:ext cx="7010400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400" dirty="0" smtClean="0">
                <a:solidFill>
                  <a:schemeClr val="bg2"/>
                </a:solidFill>
              </a:rPr>
              <a:t>Select Category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57201"/>
            <a:ext cx="7619999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219200" y="1371600"/>
            <a:ext cx="70104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7200" dirty="0" smtClean="0">
                <a:solidFill>
                  <a:schemeClr val="bg1"/>
                </a:solidFill>
              </a:rPr>
              <a:t>Team 5</a:t>
            </a:r>
          </a:p>
          <a:p>
            <a:pPr algn="ctr"/>
            <a:endParaRPr lang="en-GB" sz="7200" dirty="0" smtClean="0">
              <a:solidFill>
                <a:schemeClr val="bg1"/>
              </a:solidFill>
            </a:endParaRPr>
          </a:p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Deepa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Dhingra</a:t>
            </a:r>
            <a:endParaRPr lang="en-GB" sz="2400" dirty="0" smtClean="0">
              <a:solidFill>
                <a:schemeClr val="bg1"/>
              </a:solidFill>
            </a:endParaRPr>
          </a:p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Meera</a:t>
            </a:r>
            <a:r>
              <a:rPr lang="en-GB" sz="2400" dirty="0" smtClean="0">
                <a:solidFill>
                  <a:schemeClr val="bg1"/>
                </a:solidFill>
              </a:rPr>
              <a:t> Mali</a:t>
            </a:r>
          </a:p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Pratheeksha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Devegowda</a:t>
            </a:r>
            <a:endParaRPr lang="en-GB" sz="2400" dirty="0" smtClean="0">
              <a:solidFill>
                <a:schemeClr val="bg1"/>
              </a:solidFill>
            </a:endParaRPr>
          </a:p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Renu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Batheja</a:t>
            </a:r>
            <a:endParaRPr lang="en-GB" sz="2400" dirty="0" smtClean="0">
              <a:solidFill>
                <a:schemeClr val="bg1"/>
              </a:solidFill>
            </a:endParaRPr>
          </a:p>
          <a:p>
            <a:pPr algn="ctr"/>
            <a:r>
              <a:rPr lang="en-GB" sz="2400" dirty="0" err="1" smtClean="0">
                <a:solidFill>
                  <a:schemeClr val="bg1"/>
                </a:solidFill>
              </a:rPr>
              <a:t>Somya</a:t>
            </a: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 err="1" smtClean="0">
                <a:solidFill>
                  <a:schemeClr val="bg1"/>
                </a:solidFill>
              </a:rPr>
              <a:t>Aggarwal</a:t>
            </a:r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914400"/>
            <a:ext cx="6477000" cy="5732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38200" y="0"/>
            <a:ext cx="70104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2"/>
                </a:solidFill>
              </a:rPr>
              <a:t>Select Age Group</a:t>
            </a:r>
            <a:endParaRPr lang="en-GB" sz="24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1000"/>
            <a:ext cx="7696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143000"/>
            <a:ext cx="6248399" cy="541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dirty="0" smtClean="0">
                <a:solidFill>
                  <a:schemeClr val="bg2"/>
                </a:solidFill>
              </a:rPr>
              <a:t>Play Hangman Game – Win/Loose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57200"/>
            <a:ext cx="7619999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7" y="838200"/>
            <a:ext cx="560546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1066800" y="0"/>
            <a:ext cx="70104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000" dirty="0" smtClean="0">
                <a:solidFill>
                  <a:schemeClr val="bg2"/>
                </a:solidFill>
              </a:rPr>
              <a:t>Guess Functionality</a:t>
            </a:r>
          </a:p>
          <a:p>
            <a:r>
              <a:rPr lang="en-US" sz="4000" dirty="0" smtClean="0">
                <a:solidFill>
                  <a:schemeClr val="bg2"/>
                </a:solidFill>
              </a:rPr>
              <a:t/>
            </a:r>
            <a:br>
              <a:rPr lang="en-US" sz="4000" dirty="0" smtClean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  <a:p>
            <a:r>
              <a:rPr lang="en-US" sz="4000" dirty="0" smtClean="0">
                <a:solidFill>
                  <a:schemeClr val="bg2"/>
                </a:solidFill>
              </a:rPr>
              <a:t/>
            </a:r>
            <a:br>
              <a:rPr lang="en-US" sz="4000" dirty="0" smtClean="0">
                <a:solidFill>
                  <a:schemeClr val="bg2"/>
                </a:solidFill>
              </a:rPr>
            </a:br>
            <a:endParaRPr lang="en-GB" sz="40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40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28600"/>
            <a:ext cx="7162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990600" y="381000"/>
            <a:ext cx="70104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GB" sz="7200" dirty="0" smtClean="0">
              <a:solidFill>
                <a:schemeClr val="bg1"/>
              </a:solidFill>
            </a:endParaRPr>
          </a:p>
          <a:p>
            <a:pPr algn="ctr"/>
            <a:endParaRPr lang="en-GB" sz="7200" dirty="0">
              <a:solidFill>
                <a:schemeClr val="bg1"/>
              </a:solidFill>
            </a:endParaRPr>
          </a:p>
          <a:p>
            <a:pPr algn="ctr"/>
            <a:r>
              <a:rPr lang="en-GB" sz="7200" dirty="0" smtClean="0">
                <a:solidFill>
                  <a:schemeClr val="bg1"/>
                </a:solidFill>
              </a:rPr>
              <a:t>Activity Diagram</a:t>
            </a:r>
          </a:p>
          <a:p>
            <a:pPr algn="ctr"/>
            <a:endParaRPr lang="en-GB" sz="3600" dirty="0" smtClean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49154" name="Picture 2" descr="C:\202_latest\202_Hangman_Project\Activity diagram\Hangman - Activity Diagra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33400" y="-381000"/>
            <a:ext cx="10210800" cy="78486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990600" y="381000"/>
            <a:ext cx="70104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7200" dirty="0" smtClean="0">
                <a:solidFill>
                  <a:schemeClr val="bg1"/>
                </a:solidFill>
              </a:rPr>
              <a:t>Design Patterns</a:t>
            </a:r>
          </a:p>
          <a:p>
            <a:pPr algn="ctr"/>
            <a:endParaRPr lang="en-GB" sz="7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Proxy Pattern</a:t>
            </a:r>
            <a:endParaRPr lang="en-GB" sz="36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Observer Pattern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Strategy Pattern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Factory Pattern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Abstract Factory</a:t>
            </a:r>
          </a:p>
          <a:p>
            <a:pPr>
              <a:buFont typeface="Arial" pitchFamily="34" charset="0"/>
              <a:buChar char="•"/>
            </a:pPr>
            <a:r>
              <a:rPr lang="en-GB" sz="3600" dirty="0" smtClean="0">
                <a:solidFill>
                  <a:schemeClr val="bg1"/>
                </a:solidFill>
              </a:rPr>
              <a:t>Command Pattern</a:t>
            </a: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733246"/>
            <a:ext cx="7010400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7200" dirty="0" smtClean="0">
                <a:solidFill>
                  <a:schemeClr val="bg1"/>
                </a:solidFill>
              </a:rPr>
              <a:t>Proxy Pattern</a:t>
            </a:r>
          </a:p>
          <a:p>
            <a:pPr algn="ctr"/>
            <a:endParaRPr lang="en-GB" sz="72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err="1" smtClean="0">
                <a:solidFill>
                  <a:schemeClr val="bg1"/>
                </a:solidFill>
              </a:rPr>
              <a:t>Captcha</a:t>
            </a:r>
            <a:r>
              <a:rPr lang="en-GB" sz="2800" dirty="0" smtClean="0">
                <a:solidFill>
                  <a:schemeClr val="bg1"/>
                </a:solidFill>
              </a:rPr>
              <a:t> generation and validation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User passes </a:t>
            </a:r>
            <a:r>
              <a:rPr lang="en-GB" sz="2800" dirty="0" err="1" smtClean="0">
                <a:solidFill>
                  <a:schemeClr val="bg1"/>
                </a:solidFill>
              </a:rPr>
              <a:t>captcha</a:t>
            </a:r>
            <a:r>
              <a:rPr lang="en-GB" sz="2800" dirty="0" smtClean="0">
                <a:solidFill>
                  <a:schemeClr val="bg1"/>
                </a:solidFill>
              </a:rPr>
              <a:t> to play the game</a:t>
            </a:r>
          </a:p>
          <a:p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3200" dirty="0" smtClean="0">
                <a:solidFill>
                  <a:schemeClr val="bg1"/>
                </a:solidFill>
              </a:rPr>
              <a:t>Participating classes: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Generate </a:t>
            </a:r>
            <a:r>
              <a:rPr lang="en-GB" sz="2800" dirty="0" err="1" smtClean="0">
                <a:solidFill>
                  <a:schemeClr val="bg1"/>
                </a:solidFill>
              </a:rPr>
              <a:t>Captcha</a:t>
            </a:r>
            <a:endParaRPr lang="en-GB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err="1" smtClean="0">
                <a:solidFill>
                  <a:schemeClr val="bg1"/>
                </a:solidFill>
              </a:rPr>
              <a:t>ICaptchaGen</a:t>
            </a:r>
            <a:endParaRPr lang="en-GB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Menu</a:t>
            </a:r>
          </a:p>
          <a:p>
            <a:pPr algn="ctr">
              <a:buFont typeface="Arial" pitchFamily="34" charset="0"/>
              <a:buChar char="•"/>
            </a:pPr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HMwordL4"/>
          <p:cNvSpPr/>
          <p:nvPr/>
        </p:nvSpPr>
        <p:spPr>
          <a:xfrm>
            <a:off x="4572000" y="3276600"/>
            <a:ext cx="508000" cy="635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/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11" name="HMwordL4"/>
          <p:cNvSpPr/>
          <p:nvPr/>
        </p:nvSpPr>
        <p:spPr>
          <a:xfrm>
            <a:off x="2743200" y="3276600"/>
            <a:ext cx="508000" cy="635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/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263" name="HMwordL4"/>
          <p:cNvSpPr/>
          <p:nvPr/>
        </p:nvSpPr>
        <p:spPr>
          <a:xfrm>
            <a:off x="3657600" y="3276600"/>
            <a:ext cx="508000" cy="635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/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dirty="0" err="1">
                <a:solidFill>
                  <a:srgbClr val="0000FF"/>
                </a:solidFill>
              </a:rPr>
              <a:t>g</a:t>
            </a:r>
            <a:endParaRPr lang="en-GB" sz="4400" dirty="0">
              <a:solidFill>
                <a:srgbClr val="0000FF"/>
              </a:solidFill>
            </a:endParaRPr>
          </a:p>
        </p:txBody>
      </p:sp>
      <p:sp>
        <p:nvSpPr>
          <p:cNvPr id="268" name="HMwordL4"/>
          <p:cNvSpPr/>
          <p:nvPr/>
        </p:nvSpPr>
        <p:spPr>
          <a:xfrm>
            <a:off x="2286000" y="3276600"/>
            <a:ext cx="508000" cy="635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/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dirty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292" name="HMwordL8"/>
          <p:cNvSpPr/>
          <p:nvPr/>
        </p:nvSpPr>
        <p:spPr>
          <a:xfrm>
            <a:off x="4114800" y="3276600"/>
            <a:ext cx="508000" cy="635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/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dirty="0" err="1">
                <a:solidFill>
                  <a:srgbClr val="0000FF"/>
                </a:solidFill>
              </a:rPr>
              <a:t>m</a:t>
            </a:r>
            <a:endParaRPr lang="en-GB" sz="4400" dirty="0">
              <a:solidFill>
                <a:srgbClr val="0000FF"/>
              </a:solidFill>
            </a:endParaRPr>
          </a:p>
        </p:txBody>
      </p:sp>
      <p:sp>
        <p:nvSpPr>
          <p:cNvPr id="295" name="HMwordL9"/>
          <p:cNvSpPr/>
          <p:nvPr/>
        </p:nvSpPr>
        <p:spPr>
          <a:xfrm>
            <a:off x="5029200" y="3276600"/>
            <a:ext cx="508000" cy="635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/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dirty="0" err="1">
                <a:solidFill>
                  <a:srgbClr val="0000FF"/>
                </a:solidFill>
              </a:rPr>
              <a:t>n</a:t>
            </a:r>
            <a:endParaRPr lang="en-GB" sz="4400" dirty="0">
              <a:solidFill>
                <a:srgbClr val="0000FF"/>
              </a:solidFill>
            </a:endParaRPr>
          </a:p>
        </p:txBody>
      </p:sp>
      <p:sp>
        <p:nvSpPr>
          <p:cNvPr id="296" name="HMwordL9"/>
          <p:cNvSpPr/>
          <p:nvPr/>
        </p:nvSpPr>
        <p:spPr>
          <a:xfrm>
            <a:off x="3200400" y="3276600"/>
            <a:ext cx="508000" cy="6350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/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400" dirty="0" err="1">
                <a:solidFill>
                  <a:srgbClr val="0000FF"/>
                </a:solidFill>
              </a:rPr>
              <a:t>n</a:t>
            </a:r>
            <a:endParaRPr lang="en-GB" sz="4400" dirty="0">
              <a:solidFill>
                <a:srgbClr val="0000FF"/>
              </a:solidFill>
            </a:endParaRPr>
          </a:p>
        </p:txBody>
      </p:sp>
      <p:grpSp>
        <p:nvGrpSpPr>
          <p:cNvPr id="3081" name="Group 6"/>
          <p:cNvGrpSpPr>
            <a:grpSpLocks/>
          </p:cNvGrpSpPr>
          <p:nvPr/>
        </p:nvGrpSpPr>
        <p:grpSpPr bwMode="auto">
          <a:xfrm>
            <a:off x="265113" y="4059238"/>
            <a:ext cx="838200" cy="850900"/>
            <a:chOff x="2166461" y="115615"/>
            <a:chExt cx="1769743" cy="1794672"/>
          </a:xfrm>
        </p:grpSpPr>
        <p:sp>
          <p:nvSpPr>
            <p:cNvPr id="4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75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5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6" name="Key_Q"/>
          <p:cNvSpPr>
            <a:spLocks/>
          </p:cNvSpPr>
          <p:nvPr/>
        </p:nvSpPr>
        <p:spPr bwMode="auto">
          <a:xfrm>
            <a:off x="362700" y="4149080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Q</a:t>
            </a:r>
          </a:p>
        </p:txBody>
      </p:sp>
      <p:grpSp>
        <p:nvGrpSpPr>
          <p:cNvPr id="3085" name="Group 81"/>
          <p:cNvGrpSpPr>
            <a:grpSpLocks/>
          </p:cNvGrpSpPr>
          <p:nvPr/>
        </p:nvGrpSpPr>
        <p:grpSpPr bwMode="auto">
          <a:xfrm>
            <a:off x="1125538" y="4059238"/>
            <a:ext cx="838200" cy="850900"/>
            <a:chOff x="2166461" y="115615"/>
            <a:chExt cx="1769743" cy="1794672"/>
          </a:xfrm>
        </p:grpSpPr>
        <p:sp>
          <p:nvSpPr>
            <p:cNvPr id="83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75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84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85" name="Key_W"/>
          <p:cNvSpPr>
            <a:spLocks/>
          </p:cNvSpPr>
          <p:nvPr/>
        </p:nvSpPr>
        <p:spPr bwMode="auto">
          <a:xfrm>
            <a:off x="1222984" y="4149080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W</a:t>
            </a:r>
          </a:p>
        </p:txBody>
      </p:sp>
      <p:grpSp>
        <p:nvGrpSpPr>
          <p:cNvPr id="3089" name="Group 85"/>
          <p:cNvGrpSpPr>
            <a:grpSpLocks/>
          </p:cNvGrpSpPr>
          <p:nvPr/>
        </p:nvGrpSpPr>
        <p:grpSpPr bwMode="auto">
          <a:xfrm>
            <a:off x="1985963" y="4059238"/>
            <a:ext cx="838200" cy="850900"/>
            <a:chOff x="2166461" y="115615"/>
            <a:chExt cx="1769743" cy="1794672"/>
          </a:xfrm>
        </p:grpSpPr>
        <p:sp>
          <p:nvSpPr>
            <p:cNvPr id="87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75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88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89" name="Key_E"/>
          <p:cNvSpPr>
            <a:spLocks/>
          </p:cNvSpPr>
          <p:nvPr/>
        </p:nvSpPr>
        <p:spPr bwMode="auto">
          <a:xfrm>
            <a:off x="2083268" y="4149080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E</a:t>
            </a:r>
          </a:p>
        </p:txBody>
      </p:sp>
      <p:grpSp>
        <p:nvGrpSpPr>
          <p:cNvPr id="3093" name="Group 89"/>
          <p:cNvGrpSpPr>
            <a:grpSpLocks/>
          </p:cNvGrpSpPr>
          <p:nvPr/>
        </p:nvGrpSpPr>
        <p:grpSpPr bwMode="auto">
          <a:xfrm>
            <a:off x="2846388" y="4059238"/>
            <a:ext cx="838200" cy="850900"/>
            <a:chOff x="2166461" y="115615"/>
            <a:chExt cx="1769743" cy="1794672"/>
          </a:xfrm>
        </p:grpSpPr>
        <p:sp>
          <p:nvSpPr>
            <p:cNvPr id="91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75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92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93" name="Key_R"/>
          <p:cNvSpPr>
            <a:spLocks/>
          </p:cNvSpPr>
          <p:nvPr/>
        </p:nvSpPr>
        <p:spPr bwMode="auto">
          <a:xfrm>
            <a:off x="2943552" y="4149080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R</a:t>
            </a:r>
          </a:p>
        </p:txBody>
      </p:sp>
      <p:grpSp>
        <p:nvGrpSpPr>
          <p:cNvPr id="3097" name="Group 93"/>
          <p:cNvGrpSpPr>
            <a:grpSpLocks/>
          </p:cNvGrpSpPr>
          <p:nvPr/>
        </p:nvGrpSpPr>
        <p:grpSpPr bwMode="auto">
          <a:xfrm>
            <a:off x="3706813" y="4059238"/>
            <a:ext cx="838200" cy="850900"/>
            <a:chOff x="2166461" y="115615"/>
            <a:chExt cx="1769743" cy="1794672"/>
          </a:xfrm>
        </p:grpSpPr>
        <p:sp>
          <p:nvSpPr>
            <p:cNvPr id="95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75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96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97" name="Key_T"/>
          <p:cNvSpPr>
            <a:spLocks/>
          </p:cNvSpPr>
          <p:nvPr/>
        </p:nvSpPr>
        <p:spPr bwMode="auto">
          <a:xfrm>
            <a:off x="3803836" y="4149080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T</a:t>
            </a:r>
          </a:p>
        </p:txBody>
      </p:sp>
      <p:grpSp>
        <p:nvGrpSpPr>
          <p:cNvPr id="3101" name="Group 97"/>
          <p:cNvGrpSpPr>
            <a:grpSpLocks/>
          </p:cNvGrpSpPr>
          <p:nvPr/>
        </p:nvGrpSpPr>
        <p:grpSpPr bwMode="auto">
          <a:xfrm>
            <a:off x="4567238" y="4059238"/>
            <a:ext cx="838200" cy="850900"/>
            <a:chOff x="2166461" y="115615"/>
            <a:chExt cx="1769743" cy="1794672"/>
          </a:xfrm>
        </p:grpSpPr>
        <p:sp>
          <p:nvSpPr>
            <p:cNvPr id="99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75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00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01" name="Key_Y"/>
          <p:cNvSpPr>
            <a:spLocks/>
          </p:cNvSpPr>
          <p:nvPr/>
        </p:nvSpPr>
        <p:spPr bwMode="auto">
          <a:xfrm>
            <a:off x="4664120" y="4149080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Y</a:t>
            </a:r>
          </a:p>
        </p:txBody>
      </p:sp>
      <p:grpSp>
        <p:nvGrpSpPr>
          <p:cNvPr id="3105" name="Group 101"/>
          <p:cNvGrpSpPr>
            <a:grpSpLocks/>
          </p:cNvGrpSpPr>
          <p:nvPr/>
        </p:nvGrpSpPr>
        <p:grpSpPr bwMode="auto">
          <a:xfrm>
            <a:off x="5427663" y="4059238"/>
            <a:ext cx="838200" cy="850900"/>
            <a:chOff x="2166461" y="115615"/>
            <a:chExt cx="1769743" cy="1794672"/>
          </a:xfrm>
        </p:grpSpPr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75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05" name="Key_U"/>
          <p:cNvSpPr>
            <a:spLocks/>
          </p:cNvSpPr>
          <p:nvPr/>
        </p:nvSpPr>
        <p:spPr bwMode="auto">
          <a:xfrm>
            <a:off x="5524404" y="4149080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U</a:t>
            </a:r>
          </a:p>
        </p:txBody>
      </p:sp>
      <p:grpSp>
        <p:nvGrpSpPr>
          <p:cNvPr id="3109" name="Group 105"/>
          <p:cNvGrpSpPr>
            <a:grpSpLocks/>
          </p:cNvGrpSpPr>
          <p:nvPr/>
        </p:nvGrpSpPr>
        <p:grpSpPr bwMode="auto">
          <a:xfrm>
            <a:off x="6286500" y="4059238"/>
            <a:ext cx="839788" cy="850900"/>
            <a:chOff x="2166461" y="115615"/>
            <a:chExt cx="1769743" cy="1794672"/>
          </a:xfrm>
        </p:grpSpPr>
        <p:sp>
          <p:nvSpPr>
            <p:cNvPr id="107" name="Freeform 155"/>
            <p:cNvSpPr>
              <a:spLocks/>
            </p:cNvSpPr>
            <p:nvPr/>
          </p:nvSpPr>
          <p:spPr bwMode="auto">
            <a:xfrm>
              <a:off x="2166461" y="115615"/>
              <a:ext cx="1763052" cy="1787975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08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09" name="Key_I"/>
          <p:cNvSpPr>
            <a:spLocks/>
          </p:cNvSpPr>
          <p:nvPr/>
        </p:nvSpPr>
        <p:spPr bwMode="auto">
          <a:xfrm>
            <a:off x="6384688" y="4149080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I</a:t>
            </a:r>
          </a:p>
        </p:txBody>
      </p:sp>
      <p:grpSp>
        <p:nvGrpSpPr>
          <p:cNvPr id="3113" name="Group 109"/>
          <p:cNvGrpSpPr>
            <a:grpSpLocks/>
          </p:cNvGrpSpPr>
          <p:nvPr/>
        </p:nvGrpSpPr>
        <p:grpSpPr bwMode="auto">
          <a:xfrm>
            <a:off x="7146925" y="4059238"/>
            <a:ext cx="838200" cy="850900"/>
            <a:chOff x="2166461" y="115615"/>
            <a:chExt cx="1769743" cy="1794672"/>
          </a:xfrm>
        </p:grpSpPr>
        <p:sp>
          <p:nvSpPr>
            <p:cNvPr id="111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75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12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13" name="Key_O"/>
          <p:cNvSpPr>
            <a:spLocks/>
          </p:cNvSpPr>
          <p:nvPr/>
        </p:nvSpPr>
        <p:spPr bwMode="auto">
          <a:xfrm>
            <a:off x="7244972" y="4149080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O</a:t>
            </a:r>
          </a:p>
        </p:txBody>
      </p:sp>
      <p:grpSp>
        <p:nvGrpSpPr>
          <p:cNvPr id="3117" name="Group 113"/>
          <p:cNvGrpSpPr>
            <a:grpSpLocks/>
          </p:cNvGrpSpPr>
          <p:nvPr/>
        </p:nvGrpSpPr>
        <p:grpSpPr bwMode="auto">
          <a:xfrm>
            <a:off x="8007350" y="4059238"/>
            <a:ext cx="838200" cy="850900"/>
            <a:chOff x="2166461" y="115615"/>
            <a:chExt cx="1769743" cy="1794672"/>
          </a:xfrm>
        </p:grpSpPr>
        <p:sp>
          <p:nvSpPr>
            <p:cNvPr id="115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75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16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17" name="Key_P"/>
          <p:cNvSpPr>
            <a:spLocks/>
          </p:cNvSpPr>
          <p:nvPr/>
        </p:nvSpPr>
        <p:spPr bwMode="auto">
          <a:xfrm>
            <a:off x="8105256" y="4149080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P</a:t>
            </a:r>
          </a:p>
        </p:txBody>
      </p:sp>
      <p:grpSp>
        <p:nvGrpSpPr>
          <p:cNvPr id="3121" name="Group 117"/>
          <p:cNvGrpSpPr>
            <a:grpSpLocks/>
          </p:cNvGrpSpPr>
          <p:nvPr/>
        </p:nvGrpSpPr>
        <p:grpSpPr bwMode="auto">
          <a:xfrm>
            <a:off x="615950" y="4973638"/>
            <a:ext cx="838200" cy="849312"/>
            <a:chOff x="2166461" y="115615"/>
            <a:chExt cx="1769743" cy="1794672"/>
          </a:xfrm>
        </p:grpSpPr>
        <p:sp>
          <p:nvSpPr>
            <p:cNvPr id="119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20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21" name="Key_A"/>
          <p:cNvSpPr>
            <a:spLocks/>
          </p:cNvSpPr>
          <p:nvPr/>
        </p:nvSpPr>
        <p:spPr bwMode="auto">
          <a:xfrm>
            <a:off x="714021" y="5062674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A</a:t>
            </a:r>
          </a:p>
        </p:txBody>
      </p:sp>
      <p:grpSp>
        <p:nvGrpSpPr>
          <p:cNvPr id="3125" name="Group 121"/>
          <p:cNvGrpSpPr>
            <a:grpSpLocks/>
          </p:cNvGrpSpPr>
          <p:nvPr/>
        </p:nvGrpSpPr>
        <p:grpSpPr bwMode="auto">
          <a:xfrm>
            <a:off x="1476375" y="4973638"/>
            <a:ext cx="838200" cy="849312"/>
            <a:chOff x="2166461" y="115615"/>
            <a:chExt cx="1769743" cy="1794672"/>
          </a:xfrm>
        </p:grpSpPr>
        <p:sp>
          <p:nvSpPr>
            <p:cNvPr id="123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24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25" name="Key_S"/>
          <p:cNvSpPr>
            <a:spLocks/>
          </p:cNvSpPr>
          <p:nvPr/>
        </p:nvSpPr>
        <p:spPr bwMode="auto">
          <a:xfrm>
            <a:off x="1574305" y="5062674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S</a:t>
            </a:r>
          </a:p>
        </p:txBody>
      </p:sp>
      <p:grpSp>
        <p:nvGrpSpPr>
          <p:cNvPr id="3129" name="Group 125"/>
          <p:cNvGrpSpPr>
            <a:grpSpLocks/>
          </p:cNvGrpSpPr>
          <p:nvPr/>
        </p:nvGrpSpPr>
        <p:grpSpPr bwMode="auto">
          <a:xfrm>
            <a:off x="2336800" y="4973638"/>
            <a:ext cx="838200" cy="849312"/>
            <a:chOff x="2166461" y="115615"/>
            <a:chExt cx="1769743" cy="1794672"/>
          </a:xfrm>
        </p:grpSpPr>
        <p:sp>
          <p:nvSpPr>
            <p:cNvPr id="127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28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29" name="Key_D"/>
          <p:cNvSpPr>
            <a:spLocks/>
          </p:cNvSpPr>
          <p:nvPr/>
        </p:nvSpPr>
        <p:spPr bwMode="auto">
          <a:xfrm>
            <a:off x="2434589" y="5062674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D</a:t>
            </a:r>
          </a:p>
        </p:txBody>
      </p:sp>
      <p:grpSp>
        <p:nvGrpSpPr>
          <p:cNvPr id="3133" name="Group 129"/>
          <p:cNvGrpSpPr>
            <a:grpSpLocks/>
          </p:cNvGrpSpPr>
          <p:nvPr/>
        </p:nvGrpSpPr>
        <p:grpSpPr bwMode="auto">
          <a:xfrm>
            <a:off x="3197225" y="4973638"/>
            <a:ext cx="838200" cy="849312"/>
            <a:chOff x="2166461" y="115615"/>
            <a:chExt cx="1769743" cy="1794672"/>
          </a:xfrm>
        </p:grpSpPr>
        <p:sp>
          <p:nvSpPr>
            <p:cNvPr id="131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32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33" name="Key_F"/>
          <p:cNvSpPr>
            <a:spLocks/>
          </p:cNvSpPr>
          <p:nvPr/>
        </p:nvSpPr>
        <p:spPr bwMode="auto">
          <a:xfrm>
            <a:off x="3294873" y="5062674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F</a:t>
            </a:r>
          </a:p>
        </p:txBody>
      </p:sp>
      <p:grpSp>
        <p:nvGrpSpPr>
          <p:cNvPr id="3137" name="Group 133"/>
          <p:cNvGrpSpPr>
            <a:grpSpLocks/>
          </p:cNvGrpSpPr>
          <p:nvPr/>
        </p:nvGrpSpPr>
        <p:grpSpPr bwMode="auto">
          <a:xfrm>
            <a:off x="4057650" y="4973638"/>
            <a:ext cx="838200" cy="849312"/>
            <a:chOff x="2166461" y="115615"/>
            <a:chExt cx="1769743" cy="1794672"/>
          </a:xfrm>
        </p:grpSpPr>
        <p:sp>
          <p:nvSpPr>
            <p:cNvPr id="135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36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37" name="Key_G"/>
          <p:cNvSpPr>
            <a:spLocks/>
          </p:cNvSpPr>
          <p:nvPr/>
        </p:nvSpPr>
        <p:spPr bwMode="auto">
          <a:xfrm>
            <a:off x="4155157" y="5062674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G</a:t>
            </a:r>
          </a:p>
        </p:txBody>
      </p:sp>
      <p:grpSp>
        <p:nvGrpSpPr>
          <p:cNvPr id="3141" name="Group 137"/>
          <p:cNvGrpSpPr>
            <a:grpSpLocks/>
          </p:cNvGrpSpPr>
          <p:nvPr/>
        </p:nvGrpSpPr>
        <p:grpSpPr bwMode="auto">
          <a:xfrm>
            <a:off x="4918075" y="4973638"/>
            <a:ext cx="838200" cy="849312"/>
            <a:chOff x="2166461" y="115615"/>
            <a:chExt cx="1769743" cy="1794672"/>
          </a:xfrm>
        </p:grpSpPr>
        <p:sp>
          <p:nvSpPr>
            <p:cNvPr id="139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40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41" name="Key_H"/>
          <p:cNvSpPr>
            <a:spLocks/>
          </p:cNvSpPr>
          <p:nvPr/>
        </p:nvSpPr>
        <p:spPr bwMode="auto">
          <a:xfrm>
            <a:off x="5015441" y="5062674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H</a:t>
            </a:r>
          </a:p>
        </p:txBody>
      </p:sp>
      <p:grpSp>
        <p:nvGrpSpPr>
          <p:cNvPr id="3145" name="Group 141"/>
          <p:cNvGrpSpPr>
            <a:grpSpLocks/>
          </p:cNvGrpSpPr>
          <p:nvPr/>
        </p:nvGrpSpPr>
        <p:grpSpPr bwMode="auto">
          <a:xfrm>
            <a:off x="5778500" y="4973638"/>
            <a:ext cx="838200" cy="849312"/>
            <a:chOff x="2166461" y="115615"/>
            <a:chExt cx="1769743" cy="1794672"/>
          </a:xfrm>
        </p:grpSpPr>
        <p:sp>
          <p:nvSpPr>
            <p:cNvPr id="143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44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45" name="Key_J"/>
          <p:cNvSpPr>
            <a:spLocks/>
          </p:cNvSpPr>
          <p:nvPr/>
        </p:nvSpPr>
        <p:spPr bwMode="auto">
          <a:xfrm>
            <a:off x="5875725" y="5062674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J</a:t>
            </a:r>
          </a:p>
        </p:txBody>
      </p:sp>
      <p:grpSp>
        <p:nvGrpSpPr>
          <p:cNvPr id="3149" name="Group 145"/>
          <p:cNvGrpSpPr>
            <a:grpSpLocks/>
          </p:cNvGrpSpPr>
          <p:nvPr/>
        </p:nvGrpSpPr>
        <p:grpSpPr bwMode="auto">
          <a:xfrm>
            <a:off x="6638925" y="4973638"/>
            <a:ext cx="838200" cy="849312"/>
            <a:chOff x="2166461" y="115615"/>
            <a:chExt cx="1769743" cy="1794672"/>
          </a:xfrm>
        </p:grpSpPr>
        <p:sp>
          <p:nvSpPr>
            <p:cNvPr id="147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48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49" name="Key_K"/>
          <p:cNvSpPr>
            <a:spLocks/>
          </p:cNvSpPr>
          <p:nvPr/>
        </p:nvSpPr>
        <p:spPr bwMode="auto">
          <a:xfrm>
            <a:off x="6736009" y="5062674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K</a:t>
            </a:r>
          </a:p>
        </p:txBody>
      </p:sp>
      <p:grpSp>
        <p:nvGrpSpPr>
          <p:cNvPr id="3153" name="Group 149"/>
          <p:cNvGrpSpPr>
            <a:grpSpLocks/>
          </p:cNvGrpSpPr>
          <p:nvPr/>
        </p:nvGrpSpPr>
        <p:grpSpPr bwMode="auto">
          <a:xfrm>
            <a:off x="7499350" y="4973638"/>
            <a:ext cx="838200" cy="849312"/>
            <a:chOff x="2166461" y="115615"/>
            <a:chExt cx="1769743" cy="1794672"/>
          </a:xfrm>
        </p:grpSpPr>
        <p:sp>
          <p:nvSpPr>
            <p:cNvPr id="151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52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53" name="Key_L"/>
          <p:cNvSpPr>
            <a:spLocks/>
          </p:cNvSpPr>
          <p:nvPr/>
        </p:nvSpPr>
        <p:spPr bwMode="auto">
          <a:xfrm>
            <a:off x="7596293" y="5062674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L</a:t>
            </a:r>
          </a:p>
        </p:txBody>
      </p:sp>
      <p:grpSp>
        <p:nvGrpSpPr>
          <p:cNvPr id="3157" name="Group 153"/>
          <p:cNvGrpSpPr>
            <a:grpSpLocks/>
          </p:cNvGrpSpPr>
          <p:nvPr/>
        </p:nvGrpSpPr>
        <p:grpSpPr bwMode="auto">
          <a:xfrm>
            <a:off x="1169988" y="5883275"/>
            <a:ext cx="838200" cy="849313"/>
            <a:chOff x="2166461" y="115615"/>
            <a:chExt cx="1769743" cy="1794672"/>
          </a:xfrm>
        </p:grpSpPr>
        <p:sp>
          <p:nvSpPr>
            <p:cNvPr id="155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56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57" name="Key_Z"/>
          <p:cNvSpPr>
            <a:spLocks/>
          </p:cNvSpPr>
          <p:nvPr/>
        </p:nvSpPr>
        <p:spPr bwMode="auto">
          <a:xfrm>
            <a:off x="1267457" y="5972445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Z</a:t>
            </a:r>
          </a:p>
        </p:txBody>
      </p:sp>
      <p:grpSp>
        <p:nvGrpSpPr>
          <p:cNvPr id="3161" name="Group 157"/>
          <p:cNvGrpSpPr>
            <a:grpSpLocks/>
          </p:cNvGrpSpPr>
          <p:nvPr/>
        </p:nvGrpSpPr>
        <p:grpSpPr bwMode="auto">
          <a:xfrm>
            <a:off x="2030413" y="5883275"/>
            <a:ext cx="838200" cy="849313"/>
            <a:chOff x="2166461" y="115615"/>
            <a:chExt cx="1769743" cy="1794672"/>
          </a:xfrm>
        </p:grpSpPr>
        <p:sp>
          <p:nvSpPr>
            <p:cNvPr id="159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60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61" name="Key_X"/>
          <p:cNvSpPr>
            <a:spLocks/>
          </p:cNvSpPr>
          <p:nvPr/>
        </p:nvSpPr>
        <p:spPr bwMode="auto">
          <a:xfrm>
            <a:off x="2127741" y="5972445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X</a:t>
            </a:r>
          </a:p>
        </p:txBody>
      </p:sp>
      <p:grpSp>
        <p:nvGrpSpPr>
          <p:cNvPr id="3165" name="Group 161"/>
          <p:cNvGrpSpPr>
            <a:grpSpLocks/>
          </p:cNvGrpSpPr>
          <p:nvPr/>
        </p:nvGrpSpPr>
        <p:grpSpPr bwMode="auto">
          <a:xfrm>
            <a:off x="2890838" y="5883275"/>
            <a:ext cx="838200" cy="849313"/>
            <a:chOff x="2166461" y="115615"/>
            <a:chExt cx="1769743" cy="1794672"/>
          </a:xfrm>
        </p:grpSpPr>
        <p:sp>
          <p:nvSpPr>
            <p:cNvPr id="163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64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65" name="Key_C"/>
          <p:cNvSpPr>
            <a:spLocks/>
          </p:cNvSpPr>
          <p:nvPr/>
        </p:nvSpPr>
        <p:spPr bwMode="auto">
          <a:xfrm>
            <a:off x="2988025" y="5972445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C</a:t>
            </a:r>
          </a:p>
        </p:txBody>
      </p:sp>
      <p:grpSp>
        <p:nvGrpSpPr>
          <p:cNvPr id="3169" name="Group 165"/>
          <p:cNvGrpSpPr>
            <a:grpSpLocks/>
          </p:cNvGrpSpPr>
          <p:nvPr/>
        </p:nvGrpSpPr>
        <p:grpSpPr bwMode="auto">
          <a:xfrm>
            <a:off x="3751263" y="5883275"/>
            <a:ext cx="838200" cy="849313"/>
            <a:chOff x="2166461" y="115615"/>
            <a:chExt cx="1769743" cy="1794672"/>
          </a:xfrm>
        </p:grpSpPr>
        <p:sp>
          <p:nvSpPr>
            <p:cNvPr id="167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68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69" name="Key_V"/>
          <p:cNvSpPr>
            <a:spLocks/>
          </p:cNvSpPr>
          <p:nvPr/>
        </p:nvSpPr>
        <p:spPr bwMode="auto">
          <a:xfrm>
            <a:off x="3848309" y="5972445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V</a:t>
            </a:r>
          </a:p>
        </p:txBody>
      </p:sp>
      <p:grpSp>
        <p:nvGrpSpPr>
          <p:cNvPr id="3173" name="Group 169"/>
          <p:cNvGrpSpPr>
            <a:grpSpLocks/>
          </p:cNvGrpSpPr>
          <p:nvPr/>
        </p:nvGrpSpPr>
        <p:grpSpPr bwMode="auto">
          <a:xfrm>
            <a:off x="4611688" y="5883275"/>
            <a:ext cx="838200" cy="849313"/>
            <a:chOff x="2166461" y="115615"/>
            <a:chExt cx="1769743" cy="1794672"/>
          </a:xfrm>
        </p:grpSpPr>
        <p:sp>
          <p:nvSpPr>
            <p:cNvPr id="171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72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73" name="Key_B"/>
          <p:cNvSpPr>
            <a:spLocks/>
          </p:cNvSpPr>
          <p:nvPr/>
        </p:nvSpPr>
        <p:spPr bwMode="auto">
          <a:xfrm>
            <a:off x="4708593" y="5972445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B</a:t>
            </a:r>
          </a:p>
        </p:txBody>
      </p:sp>
      <p:grpSp>
        <p:nvGrpSpPr>
          <p:cNvPr id="3177" name="Group 173"/>
          <p:cNvGrpSpPr>
            <a:grpSpLocks/>
          </p:cNvGrpSpPr>
          <p:nvPr/>
        </p:nvGrpSpPr>
        <p:grpSpPr bwMode="auto">
          <a:xfrm>
            <a:off x="5472113" y="5883275"/>
            <a:ext cx="838200" cy="849313"/>
            <a:chOff x="2166461" y="115615"/>
            <a:chExt cx="1769743" cy="1794672"/>
          </a:xfrm>
        </p:grpSpPr>
        <p:sp>
          <p:nvSpPr>
            <p:cNvPr id="175" name="Freeform 155"/>
            <p:cNvSpPr>
              <a:spLocks/>
            </p:cNvSpPr>
            <p:nvPr/>
          </p:nvSpPr>
          <p:spPr bwMode="auto">
            <a:xfrm>
              <a:off x="2166461" y="115615"/>
              <a:ext cx="1763039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76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77" name="Key_N"/>
          <p:cNvSpPr>
            <a:spLocks/>
          </p:cNvSpPr>
          <p:nvPr/>
        </p:nvSpPr>
        <p:spPr bwMode="auto">
          <a:xfrm>
            <a:off x="5568877" y="5972445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N</a:t>
            </a:r>
          </a:p>
        </p:txBody>
      </p:sp>
      <p:grpSp>
        <p:nvGrpSpPr>
          <p:cNvPr id="3181" name="Group 177"/>
          <p:cNvGrpSpPr>
            <a:grpSpLocks/>
          </p:cNvGrpSpPr>
          <p:nvPr/>
        </p:nvGrpSpPr>
        <p:grpSpPr bwMode="auto">
          <a:xfrm>
            <a:off x="6330950" y="5883275"/>
            <a:ext cx="839788" cy="849313"/>
            <a:chOff x="2166461" y="115615"/>
            <a:chExt cx="1769743" cy="1794672"/>
          </a:xfrm>
        </p:grpSpPr>
        <p:sp>
          <p:nvSpPr>
            <p:cNvPr id="179" name="Freeform 155"/>
            <p:cNvSpPr>
              <a:spLocks/>
            </p:cNvSpPr>
            <p:nvPr/>
          </p:nvSpPr>
          <p:spPr bwMode="auto">
            <a:xfrm>
              <a:off x="2166461" y="115615"/>
              <a:ext cx="1763052" cy="1787963"/>
            </a:xfrm>
            <a:custGeom>
              <a:avLst/>
              <a:gdLst>
                <a:gd name="T0" fmla="*/ 1110 w 1110"/>
                <a:gd name="T1" fmla="*/ 966 h 1126"/>
                <a:gd name="T2" fmla="*/ 1106 w 1110"/>
                <a:gd name="T3" fmla="*/ 998 h 1126"/>
                <a:gd name="T4" fmla="*/ 1096 w 1110"/>
                <a:gd name="T5" fmla="*/ 1028 h 1126"/>
                <a:gd name="T6" fmla="*/ 1082 w 1110"/>
                <a:gd name="T7" fmla="*/ 1056 h 1126"/>
                <a:gd name="T8" fmla="*/ 1062 w 1110"/>
                <a:gd name="T9" fmla="*/ 1080 h 1126"/>
                <a:gd name="T10" fmla="*/ 1038 w 1110"/>
                <a:gd name="T11" fmla="*/ 1100 h 1126"/>
                <a:gd name="T12" fmla="*/ 1012 w 1110"/>
                <a:gd name="T13" fmla="*/ 1114 h 1126"/>
                <a:gd name="T14" fmla="*/ 982 w 1110"/>
                <a:gd name="T15" fmla="*/ 1124 h 1126"/>
                <a:gd name="T16" fmla="*/ 950 w 1110"/>
                <a:gd name="T17" fmla="*/ 1126 h 1126"/>
                <a:gd name="T18" fmla="*/ 160 w 1110"/>
                <a:gd name="T19" fmla="*/ 1126 h 1126"/>
                <a:gd name="T20" fmla="*/ 128 w 1110"/>
                <a:gd name="T21" fmla="*/ 1124 h 1126"/>
                <a:gd name="T22" fmla="*/ 98 w 1110"/>
                <a:gd name="T23" fmla="*/ 1114 h 1126"/>
                <a:gd name="T24" fmla="*/ 70 w 1110"/>
                <a:gd name="T25" fmla="*/ 1100 h 1126"/>
                <a:gd name="T26" fmla="*/ 46 w 1110"/>
                <a:gd name="T27" fmla="*/ 1080 h 1126"/>
                <a:gd name="T28" fmla="*/ 28 w 1110"/>
                <a:gd name="T29" fmla="*/ 1056 h 1126"/>
                <a:gd name="T30" fmla="*/ 12 w 1110"/>
                <a:gd name="T31" fmla="*/ 1028 h 1126"/>
                <a:gd name="T32" fmla="*/ 4 w 1110"/>
                <a:gd name="T33" fmla="*/ 998 h 1126"/>
                <a:gd name="T34" fmla="*/ 0 w 1110"/>
                <a:gd name="T35" fmla="*/ 966 h 1126"/>
                <a:gd name="T36" fmla="*/ 0 w 1110"/>
                <a:gd name="T37" fmla="*/ 160 h 1126"/>
                <a:gd name="T38" fmla="*/ 4 w 1110"/>
                <a:gd name="T39" fmla="*/ 128 h 1126"/>
                <a:gd name="T40" fmla="*/ 12 w 1110"/>
                <a:gd name="T41" fmla="*/ 98 h 1126"/>
                <a:gd name="T42" fmla="*/ 28 w 1110"/>
                <a:gd name="T43" fmla="*/ 70 h 1126"/>
                <a:gd name="T44" fmla="*/ 46 w 1110"/>
                <a:gd name="T45" fmla="*/ 46 h 1126"/>
                <a:gd name="T46" fmla="*/ 70 w 1110"/>
                <a:gd name="T47" fmla="*/ 28 h 1126"/>
                <a:gd name="T48" fmla="*/ 98 w 1110"/>
                <a:gd name="T49" fmla="*/ 12 h 1126"/>
                <a:gd name="T50" fmla="*/ 128 w 1110"/>
                <a:gd name="T51" fmla="*/ 2 h 1126"/>
                <a:gd name="T52" fmla="*/ 160 w 1110"/>
                <a:gd name="T53" fmla="*/ 0 h 1126"/>
                <a:gd name="T54" fmla="*/ 950 w 1110"/>
                <a:gd name="T55" fmla="*/ 0 h 1126"/>
                <a:gd name="T56" fmla="*/ 982 w 1110"/>
                <a:gd name="T57" fmla="*/ 2 h 1126"/>
                <a:gd name="T58" fmla="*/ 1012 w 1110"/>
                <a:gd name="T59" fmla="*/ 10 h 1126"/>
                <a:gd name="T60" fmla="*/ 1040 w 1110"/>
                <a:gd name="T61" fmla="*/ 24 h 1126"/>
                <a:gd name="T62" fmla="*/ 1064 w 1110"/>
                <a:gd name="T63" fmla="*/ 44 h 1126"/>
                <a:gd name="T64" fmla="*/ 1084 w 1110"/>
                <a:gd name="T65" fmla="*/ 66 h 1126"/>
                <a:gd name="T66" fmla="*/ 1098 w 1110"/>
                <a:gd name="T67" fmla="*/ 94 h 1126"/>
                <a:gd name="T68" fmla="*/ 1106 w 1110"/>
                <a:gd name="T69" fmla="*/ 126 h 1126"/>
                <a:gd name="T70" fmla="*/ 1110 w 1110"/>
                <a:gd name="T71" fmla="*/ 160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10" h="1126">
                  <a:moveTo>
                    <a:pt x="1110" y="966"/>
                  </a:moveTo>
                  <a:lnTo>
                    <a:pt x="1110" y="966"/>
                  </a:lnTo>
                  <a:lnTo>
                    <a:pt x="1108" y="982"/>
                  </a:lnTo>
                  <a:lnTo>
                    <a:pt x="1106" y="998"/>
                  </a:lnTo>
                  <a:lnTo>
                    <a:pt x="1102" y="1014"/>
                  </a:lnTo>
                  <a:lnTo>
                    <a:pt x="1096" y="1028"/>
                  </a:lnTo>
                  <a:lnTo>
                    <a:pt x="1090" y="1042"/>
                  </a:lnTo>
                  <a:lnTo>
                    <a:pt x="1082" y="1056"/>
                  </a:lnTo>
                  <a:lnTo>
                    <a:pt x="1072" y="1068"/>
                  </a:lnTo>
                  <a:lnTo>
                    <a:pt x="1062" y="1080"/>
                  </a:lnTo>
                  <a:lnTo>
                    <a:pt x="1052" y="1090"/>
                  </a:lnTo>
                  <a:lnTo>
                    <a:pt x="1038" y="1100"/>
                  </a:lnTo>
                  <a:lnTo>
                    <a:pt x="1026" y="1108"/>
                  </a:lnTo>
                  <a:lnTo>
                    <a:pt x="1012" y="1114"/>
                  </a:lnTo>
                  <a:lnTo>
                    <a:pt x="996" y="1120"/>
                  </a:lnTo>
                  <a:lnTo>
                    <a:pt x="982" y="1124"/>
                  </a:lnTo>
                  <a:lnTo>
                    <a:pt x="966" y="1126"/>
                  </a:lnTo>
                  <a:lnTo>
                    <a:pt x="950" y="1126"/>
                  </a:lnTo>
                  <a:lnTo>
                    <a:pt x="160" y="1126"/>
                  </a:lnTo>
                  <a:lnTo>
                    <a:pt x="160" y="1126"/>
                  </a:lnTo>
                  <a:lnTo>
                    <a:pt x="144" y="1126"/>
                  </a:lnTo>
                  <a:lnTo>
                    <a:pt x="128" y="1124"/>
                  </a:lnTo>
                  <a:lnTo>
                    <a:pt x="112" y="1120"/>
                  </a:lnTo>
                  <a:lnTo>
                    <a:pt x="98" y="1114"/>
                  </a:lnTo>
                  <a:lnTo>
                    <a:pt x="84" y="1108"/>
                  </a:lnTo>
                  <a:lnTo>
                    <a:pt x="70" y="1100"/>
                  </a:lnTo>
                  <a:lnTo>
                    <a:pt x="58" y="1090"/>
                  </a:lnTo>
                  <a:lnTo>
                    <a:pt x="46" y="1080"/>
                  </a:lnTo>
                  <a:lnTo>
                    <a:pt x="36" y="1068"/>
                  </a:lnTo>
                  <a:lnTo>
                    <a:pt x="28" y="1056"/>
                  </a:lnTo>
                  <a:lnTo>
                    <a:pt x="20" y="1042"/>
                  </a:lnTo>
                  <a:lnTo>
                    <a:pt x="12" y="1028"/>
                  </a:lnTo>
                  <a:lnTo>
                    <a:pt x="8" y="1014"/>
                  </a:lnTo>
                  <a:lnTo>
                    <a:pt x="4" y="998"/>
                  </a:lnTo>
                  <a:lnTo>
                    <a:pt x="0" y="982"/>
                  </a:lnTo>
                  <a:lnTo>
                    <a:pt x="0" y="96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4" y="128"/>
                  </a:lnTo>
                  <a:lnTo>
                    <a:pt x="8" y="112"/>
                  </a:lnTo>
                  <a:lnTo>
                    <a:pt x="12" y="98"/>
                  </a:lnTo>
                  <a:lnTo>
                    <a:pt x="20" y="84"/>
                  </a:lnTo>
                  <a:lnTo>
                    <a:pt x="28" y="70"/>
                  </a:lnTo>
                  <a:lnTo>
                    <a:pt x="36" y="58"/>
                  </a:lnTo>
                  <a:lnTo>
                    <a:pt x="46" y="46"/>
                  </a:lnTo>
                  <a:lnTo>
                    <a:pt x="58" y="36"/>
                  </a:lnTo>
                  <a:lnTo>
                    <a:pt x="70" y="28"/>
                  </a:lnTo>
                  <a:lnTo>
                    <a:pt x="84" y="18"/>
                  </a:lnTo>
                  <a:lnTo>
                    <a:pt x="98" y="12"/>
                  </a:lnTo>
                  <a:lnTo>
                    <a:pt x="112" y="6"/>
                  </a:lnTo>
                  <a:lnTo>
                    <a:pt x="128" y="2"/>
                  </a:lnTo>
                  <a:lnTo>
                    <a:pt x="144" y="0"/>
                  </a:lnTo>
                  <a:lnTo>
                    <a:pt x="160" y="0"/>
                  </a:lnTo>
                  <a:lnTo>
                    <a:pt x="950" y="0"/>
                  </a:lnTo>
                  <a:lnTo>
                    <a:pt x="950" y="0"/>
                  </a:lnTo>
                  <a:lnTo>
                    <a:pt x="966" y="0"/>
                  </a:lnTo>
                  <a:lnTo>
                    <a:pt x="982" y="2"/>
                  </a:lnTo>
                  <a:lnTo>
                    <a:pt x="998" y="6"/>
                  </a:lnTo>
                  <a:lnTo>
                    <a:pt x="1012" y="10"/>
                  </a:lnTo>
                  <a:lnTo>
                    <a:pt x="1026" y="18"/>
                  </a:lnTo>
                  <a:lnTo>
                    <a:pt x="1040" y="24"/>
                  </a:lnTo>
                  <a:lnTo>
                    <a:pt x="1052" y="34"/>
                  </a:lnTo>
                  <a:lnTo>
                    <a:pt x="1064" y="44"/>
                  </a:lnTo>
                  <a:lnTo>
                    <a:pt x="1074" y="54"/>
                  </a:lnTo>
                  <a:lnTo>
                    <a:pt x="1084" y="66"/>
                  </a:lnTo>
                  <a:lnTo>
                    <a:pt x="1092" y="80"/>
                  </a:lnTo>
                  <a:lnTo>
                    <a:pt x="1098" y="94"/>
                  </a:lnTo>
                  <a:lnTo>
                    <a:pt x="1104" y="110"/>
                  </a:lnTo>
                  <a:lnTo>
                    <a:pt x="1106" y="126"/>
                  </a:lnTo>
                  <a:lnTo>
                    <a:pt x="1110" y="142"/>
                  </a:lnTo>
                  <a:lnTo>
                    <a:pt x="1110" y="160"/>
                  </a:lnTo>
                  <a:lnTo>
                    <a:pt x="1110" y="96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50000">
                  <a:schemeClr val="bg1">
                    <a:lumMod val="95000"/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  <p:sp>
          <p:nvSpPr>
            <p:cNvPr id="180" name="Freeform 156"/>
            <p:cNvSpPr>
              <a:spLocks/>
            </p:cNvSpPr>
            <p:nvPr/>
          </p:nvSpPr>
          <p:spPr bwMode="auto">
            <a:xfrm>
              <a:off x="2291554" y="157687"/>
              <a:ext cx="1644650" cy="1752600"/>
            </a:xfrm>
            <a:custGeom>
              <a:avLst/>
              <a:gdLst>
                <a:gd name="T0" fmla="*/ 956 w 1036"/>
                <a:gd name="T1" fmla="*/ 0 h 1104"/>
                <a:gd name="T2" fmla="*/ 120 w 1036"/>
                <a:gd name="T3" fmla="*/ 840 h 1104"/>
                <a:gd name="T4" fmla="*/ 0 w 1036"/>
                <a:gd name="T5" fmla="*/ 1084 h 1104"/>
                <a:gd name="T6" fmla="*/ 0 w 1036"/>
                <a:gd name="T7" fmla="*/ 1084 h 1104"/>
                <a:gd name="T8" fmla="*/ 6 w 1036"/>
                <a:gd name="T9" fmla="*/ 1086 h 1104"/>
                <a:gd name="T10" fmla="*/ 24 w 1036"/>
                <a:gd name="T11" fmla="*/ 1094 h 1104"/>
                <a:gd name="T12" fmla="*/ 52 w 1036"/>
                <a:gd name="T13" fmla="*/ 1100 h 1104"/>
                <a:gd name="T14" fmla="*/ 68 w 1036"/>
                <a:gd name="T15" fmla="*/ 1102 h 1104"/>
                <a:gd name="T16" fmla="*/ 88 w 1036"/>
                <a:gd name="T17" fmla="*/ 1104 h 1104"/>
                <a:gd name="T18" fmla="*/ 88 w 1036"/>
                <a:gd name="T19" fmla="*/ 1104 h 1104"/>
                <a:gd name="T20" fmla="*/ 828 w 1036"/>
                <a:gd name="T21" fmla="*/ 1102 h 1104"/>
                <a:gd name="T22" fmla="*/ 828 w 1036"/>
                <a:gd name="T23" fmla="*/ 1102 h 1104"/>
                <a:gd name="T24" fmla="*/ 838 w 1036"/>
                <a:gd name="T25" fmla="*/ 1104 h 1104"/>
                <a:gd name="T26" fmla="*/ 862 w 1036"/>
                <a:gd name="T27" fmla="*/ 1104 h 1104"/>
                <a:gd name="T28" fmla="*/ 878 w 1036"/>
                <a:gd name="T29" fmla="*/ 1102 h 1104"/>
                <a:gd name="T30" fmla="*/ 896 w 1036"/>
                <a:gd name="T31" fmla="*/ 1100 h 1104"/>
                <a:gd name="T32" fmla="*/ 914 w 1036"/>
                <a:gd name="T33" fmla="*/ 1094 h 1104"/>
                <a:gd name="T34" fmla="*/ 934 w 1036"/>
                <a:gd name="T35" fmla="*/ 1088 h 1104"/>
                <a:gd name="T36" fmla="*/ 954 w 1036"/>
                <a:gd name="T37" fmla="*/ 1078 h 1104"/>
                <a:gd name="T38" fmla="*/ 972 w 1036"/>
                <a:gd name="T39" fmla="*/ 1064 h 1104"/>
                <a:gd name="T40" fmla="*/ 990 w 1036"/>
                <a:gd name="T41" fmla="*/ 1046 h 1104"/>
                <a:gd name="T42" fmla="*/ 1006 w 1036"/>
                <a:gd name="T43" fmla="*/ 1026 h 1104"/>
                <a:gd name="T44" fmla="*/ 1012 w 1036"/>
                <a:gd name="T45" fmla="*/ 1012 h 1104"/>
                <a:gd name="T46" fmla="*/ 1018 w 1036"/>
                <a:gd name="T47" fmla="*/ 1000 h 1104"/>
                <a:gd name="T48" fmla="*/ 1024 w 1036"/>
                <a:gd name="T49" fmla="*/ 984 h 1104"/>
                <a:gd name="T50" fmla="*/ 1028 w 1036"/>
                <a:gd name="T51" fmla="*/ 968 h 1104"/>
                <a:gd name="T52" fmla="*/ 1032 w 1036"/>
                <a:gd name="T53" fmla="*/ 950 h 1104"/>
                <a:gd name="T54" fmla="*/ 1034 w 1036"/>
                <a:gd name="T55" fmla="*/ 930 h 1104"/>
                <a:gd name="T56" fmla="*/ 1036 w 1036"/>
                <a:gd name="T57" fmla="*/ 910 h 1104"/>
                <a:gd name="T58" fmla="*/ 1036 w 1036"/>
                <a:gd name="T59" fmla="*/ 888 h 1104"/>
                <a:gd name="T60" fmla="*/ 1036 w 1036"/>
                <a:gd name="T61" fmla="*/ 888 h 1104"/>
                <a:gd name="T62" fmla="*/ 1032 w 1036"/>
                <a:gd name="T63" fmla="*/ 638 h 1104"/>
                <a:gd name="T64" fmla="*/ 1030 w 1036"/>
                <a:gd name="T65" fmla="*/ 394 h 1104"/>
                <a:gd name="T66" fmla="*/ 1030 w 1036"/>
                <a:gd name="T67" fmla="*/ 136 h 1104"/>
                <a:gd name="T68" fmla="*/ 1030 w 1036"/>
                <a:gd name="T69" fmla="*/ 136 h 1104"/>
                <a:gd name="T70" fmla="*/ 1028 w 1036"/>
                <a:gd name="T71" fmla="*/ 120 h 1104"/>
                <a:gd name="T72" fmla="*/ 1026 w 1036"/>
                <a:gd name="T73" fmla="*/ 102 h 1104"/>
                <a:gd name="T74" fmla="*/ 1022 w 1036"/>
                <a:gd name="T75" fmla="*/ 80 h 1104"/>
                <a:gd name="T76" fmla="*/ 1012 w 1036"/>
                <a:gd name="T77" fmla="*/ 58 h 1104"/>
                <a:gd name="T78" fmla="*/ 1006 w 1036"/>
                <a:gd name="T79" fmla="*/ 46 h 1104"/>
                <a:gd name="T80" fmla="*/ 1000 w 1036"/>
                <a:gd name="T81" fmla="*/ 36 h 1104"/>
                <a:gd name="T82" fmla="*/ 992 w 1036"/>
                <a:gd name="T83" fmla="*/ 26 h 1104"/>
                <a:gd name="T84" fmla="*/ 982 w 1036"/>
                <a:gd name="T85" fmla="*/ 16 h 1104"/>
                <a:gd name="T86" fmla="*/ 970 w 1036"/>
                <a:gd name="T87" fmla="*/ 8 h 1104"/>
                <a:gd name="T88" fmla="*/ 956 w 1036"/>
                <a:gd name="T89" fmla="*/ 0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6" h="1104">
                  <a:moveTo>
                    <a:pt x="956" y="0"/>
                  </a:moveTo>
                  <a:lnTo>
                    <a:pt x="120" y="840"/>
                  </a:lnTo>
                  <a:lnTo>
                    <a:pt x="0" y="1084"/>
                  </a:lnTo>
                  <a:lnTo>
                    <a:pt x="0" y="1084"/>
                  </a:lnTo>
                  <a:lnTo>
                    <a:pt x="6" y="1086"/>
                  </a:lnTo>
                  <a:lnTo>
                    <a:pt x="24" y="1094"/>
                  </a:lnTo>
                  <a:lnTo>
                    <a:pt x="52" y="1100"/>
                  </a:lnTo>
                  <a:lnTo>
                    <a:pt x="68" y="1102"/>
                  </a:lnTo>
                  <a:lnTo>
                    <a:pt x="88" y="1104"/>
                  </a:lnTo>
                  <a:lnTo>
                    <a:pt x="88" y="1104"/>
                  </a:lnTo>
                  <a:lnTo>
                    <a:pt x="828" y="1102"/>
                  </a:lnTo>
                  <a:lnTo>
                    <a:pt x="828" y="1102"/>
                  </a:lnTo>
                  <a:lnTo>
                    <a:pt x="838" y="1104"/>
                  </a:lnTo>
                  <a:lnTo>
                    <a:pt x="862" y="1104"/>
                  </a:lnTo>
                  <a:lnTo>
                    <a:pt x="878" y="1102"/>
                  </a:lnTo>
                  <a:lnTo>
                    <a:pt x="896" y="1100"/>
                  </a:lnTo>
                  <a:lnTo>
                    <a:pt x="914" y="1094"/>
                  </a:lnTo>
                  <a:lnTo>
                    <a:pt x="934" y="1088"/>
                  </a:lnTo>
                  <a:lnTo>
                    <a:pt x="954" y="1078"/>
                  </a:lnTo>
                  <a:lnTo>
                    <a:pt x="972" y="1064"/>
                  </a:lnTo>
                  <a:lnTo>
                    <a:pt x="990" y="1046"/>
                  </a:lnTo>
                  <a:lnTo>
                    <a:pt x="1006" y="1026"/>
                  </a:lnTo>
                  <a:lnTo>
                    <a:pt x="1012" y="1012"/>
                  </a:lnTo>
                  <a:lnTo>
                    <a:pt x="1018" y="1000"/>
                  </a:lnTo>
                  <a:lnTo>
                    <a:pt x="1024" y="984"/>
                  </a:lnTo>
                  <a:lnTo>
                    <a:pt x="1028" y="968"/>
                  </a:lnTo>
                  <a:lnTo>
                    <a:pt x="1032" y="950"/>
                  </a:lnTo>
                  <a:lnTo>
                    <a:pt x="1034" y="930"/>
                  </a:lnTo>
                  <a:lnTo>
                    <a:pt x="1036" y="910"/>
                  </a:lnTo>
                  <a:lnTo>
                    <a:pt x="1036" y="888"/>
                  </a:lnTo>
                  <a:lnTo>
                    <a:pt x="1036" y="888"/>
                  </a:lnTo>
                  <a:lnTo>
                    <a:pt x="1032" y="638"/>
                  </a:lnTo>
                  <a:lnTo>
                    <a:pt x="1030" y="394"/>
                  </a:lnTo>
                  <a:lnTo>
                    <a:pt x="1030" y="136"/>
                  </a:lnTo>
                  <a:lnTo>
                    <a:pt x="1030" y="136"/>
                  </a:lnTo>
                  <a:lnTo>
                    <a:pt x="1028" y="120"/>
                  </a:lnTo>
                  <a:lnTo>
                    <a:pt x="1026" y="102"/>
                  </a:lnTo>
                  <a:lnTo>
                    <a:pt x="1022" y="80"/>
                  </a:lnTo>
                  <a:lnTo>
                    <a:pt x="1012" y="58"/>
                  </a:lnTo>
                  <a:lnTo>
                    <a:pt x="1006" y="46"/>
                  </a:lnTo>
                  <a:lnTo>
                    <a:pt x="1000" y="36"/>
                  </a:lnTo>
                  <a:lnTo>
                    <a:pt x="992" y="26"/>
                  </a:lnTo>
                  <a:lnTo>
                    <a:pt x="982" y="16"/>
                  </a:lnTo>
                  <a:lnTo>
                    <a:pt x="970" y="8"/>
                  </a:lnTo>
                  <a:lnTo>
                    <a:pt x="95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65000"/>
                    <a:shade val="30000"/>
                    <a:satMod val="115000"/>
                  </a:schemeClr>
                </a:gs>
                <a:gs pos="50000">
                  <a:schemeClr val="bg1">
                    <a:lumMod val="65000"/>
                    <a:shade val="67500"/>
                    <a:satMod val="115000"/>
                  </a:schemeClr>
                </a:gs>
                <a:gs pos="100000">
                  <a:schemeClr val="bg1">
                    <a:lumMod val="65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bg1">
                  <a:lumMod val="50000"/>
                </a:schemeClr>
              </a:solidFill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>
                <a:latin typeface="+mn-lt"/>
                <a:cs typeface="+mn-cs"/>
              </a:endParaRPr>
            </a:p>
          </p:txBody>
        </p:sp>
      </p:grpSp>
      <p:sp>
        <p:nvSpPr>
          <p:cNvPr id="181" name="Key_M"/>
          <p:cNvSpPr>
            <a:spLocks/>
          </p:cNvSpPr>
          <p:nvPr/>
        </p:nvSpPr>
        <p:spPr bwMode="auto">
          <a:xfrm>
            <a:off x="6429161" y="5972445"/>
            <a:ext cx="658169" cy="708026"/>
          </a:xfrm>
          <a:custGeom>
            <a:avLst/>
            <a:gdLst>
              <a:gd name="T0" fmla="*/ 798 w 798"/>
              <a:gd name="T1" fmla="*/ 694 h 810"/>
              <a:gd name="T2" fmla="*/ 798 w 798"/>
              <a:gd name="T3" fmla="*/ 694 h 810"/>
              <a:gd name="T4" fmla="*/ 796 w 798"/>
              <a:gd name="T5" fmla="*/ 718 h 810"/>
              <a:gd name="T6" fmla="*/ 790 w 798"/>
              <a:gd name="T7" fmla="*/ 740 h 810"/>
              <a:gd name="T8" fmla="*/ 778 w 798"/>
              <a:gd name="T9" fmla="*/ 760 h 810"/>
              <a:gd name="T10" fmla="*/ 764 w 798"/>
              <a:gd name="T11" fmla="*/ 776 h 810"/>
              <a:gd name="T12" fmla="*/ 748 w 798"/>
              <a:gd name="T13" fmla="*/ 790 h 810"/>
              <a:gd name="T14" fmla="*/ 728 w 798"/>
              <a:gd name="T15" fmla="*/ 802 h 810"/>
              <a:gd name="T16" fmla="*/ 706 w 798"/>
              <a:gd name="T17" fmla="*/ 808 h 810"/>
              <a:gd name="T18" fmla="*/ 694 w 798"/>
              <a:gd name="T19" fmla="*/ 810 h 810"/>
              <a:gd name="T20" fmla="*/ 682 w 798"/>
              <a:gd name="T21" fmla="*/ 810 h 810"/>
              <a:gd name="T22" fmla="*/ 116 w 798"/>
              <a:gd name="T23" fmla="*/ 810 h 810"/>
              <a:gd name="T24" fmla="*/ 116 w 798"/>
              <a:gd name="T25" fmla="*/ 810 h 810"/>
              <a:gd name="T26" fmla="*/ 104 w 798"/>
              <a:gd name="T27" fmla="*/ 810 h 810"/>
              <a:gd name="T28" fmla="*/ 92 w 798"/>
              <a:gd name="T29" fmla="*/ 808 h 810"/>
              <a:gd name="T30" fmla="*/ 70 w 798"/>
              <a:gd name="T31" fmla="*/ 802 h 810"/>
              <a:gd name="T32" fmla="*/ 50 w 798"/>
              <a:gd name="T33" fmla="*/ 790 h 810"/>
              <a:gd name="T34" fmla="*/ 34 w 798"/>
              <a:gd name="T35" fmla="*/ 776 h 810"/>
              <a:gd name="T36" fmla="*/ 20 w 798"/>
              <a:gd name="T37" fmla="*/ 760 h 810"/>
              <a:gd name="T38" fmla="*/ 8 w 798"/>
              <a:gd name="T39" fmla="*/ 740 h 810"/>
              <a:gd name="T40" fmla="*/ 2 w 798"/>
              <a:gd name="T41" fmla="*/ 718 h 810"/>
              <a:gd name="T42" fmla="*/ 0 w 798"/>
              <a:gd name="T43" fmla="*/ 694 h 810"/>
              <a:gd name="T44" fmla="*/ 0 w 798"/>
              <a:gd name="T45" fmla="*/ 114 h 810"/>
              <a:gd name="T46" fmla="*/ 0 w 798"/>
              <a:gd name="T47" fmla="*/ 114 h 810"/>
              <a:gd name="T48" fmla="*/ 2 w 798"/>
              <a:gd name="T49" fmla="*/ 92 h 810"/>
              <a:gd name="T50" fmla="*/ 8 w 798"/>
              <a:gd name="T51" fmla="*/ 70 h 810"/>
              <a:gd name="T52" fmla="*/ 20 w 798"/>
              <a:gd name="T53" fmla="*/ 50 h 810"/>
              <a:gd name="T54" fmla="*/ 34 w 798"/>
              <a:gd name="T55" fmla="*/ 34 h 810"/>
              <a:gd name="T56" fmla="*/ 50 w 798"/>
              <a:gd name="T57" fmla="*/ 20 h 810"/>
              <a:gd name="T58" fmla="*/ 70 w 798"/>
              <a:gd name="T59" fmla="*/ 8 h 810"/>
              <a:gd name="T60" fmla="*/ 92 w 798"/>
              <a:gd name="T61" fmla="*/ 2 h 810"/>
              <a:gd name="T62" fmla="*/ 116 w 798"/>
              <a:gd name="T63" fmla="*/ 0 h 810"/>
              <a:gd name="T64" fmla="*/ 682 w 798"/>
              <a:gd name="T65" fmla="*/ 0 h 810"/>
              <a:gd name="T66" fmla="*/ 682 w 798"/>
              <a:gd name="T67" fmla="*/ 0 h 810"/>
              <a:gd name="T68" fmla="*/ 706 w 798"/>
              <a:gd name="T69" fmla="*/ 2 h 810"/>
              <a:gd name="T70" fmla="*/ 728 w 798"/>
              <a:gd name="T71" fmla="*/ 8 h 810"/>
              <a:gd name="T72" fmla="*/ 748 w 798"/>
              <a:gd name="T73" fmla="*/ 20 h 810"/>
              <a:gd name="T74" fmla="*/ 764 w 798"/>
              <a:gd name="T75" fmla="*/ 34 h 810"/>
              <a:gd name="T76" fmla="*/ 778 w 798"/>
              <a:gd name="T77" fmla="*/ 50 h 810"/>
              <a:gd name="T78" fmla="*/ 790 w 798"/>
              <a:gd name="T79" fmla="*/ 70 h 810"/>
              <a:gd name="T80" fmla="*/ 796 w 798"/>
              <a:gd name="T81" fmla="*/ 92 h 810"/>
              <a:gd name="T82" fmla="*/ 798 w 798"/>
              <a:gd name="T83" fmla="*/ 114 h 810"/>
              <a:gd name="T84" fmla="*/ 798 w 798"/>
              <a:gd name="T85" fmla="*/ 694 h 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8" h="810">
                <a:moveTo>
                  <a:pt x="798" y="694"/>
                </a:moveTo>
                <a:lnTo>
                  <a:pt x="798" y="694"/>
                </a:lnTo>
                <a:lnTo>
                  <a:pt x="796" y="718"/>
                </a:lnTo>
                <a:lnTo>
                  <a:pt x="790" y="740"/>
                </a:lnTo>
                <a:lnTo>
                  <a:pt x="778" y="760"/>
                </a:lnTo>
                <a:lnTo>
                  <a:pt x="764" y="776"/>
                </a:lnTo>
                <a:lnTo>
                  <a:pt x="748" y="790"/>
                </a:lnTo>
                <a:lnTo>
                  <a:pt x="728" y="802"/>
                </a:lnTo>
                <a:lnTo>
                  <a:pt x="706" y="808"/>
                </a:lnTo>
                <a:lnTo>
                  <a:pt x="694" y="810"/>
                </a:lnTo>
                <a:lnTo>
                  <a:pt x="682" y="810"/>
                </a:lnTo>
                <a:lnTo>
                  <a:pt x="116" y="810"/>
                </a:lnTo>
                <a:lnTo>
                  <a:pt x="116" y="810"/>
                </a:lnTo>
                <a:lnTo>
                  <a:pt x="104" y="810"/>
                </a:lnTo>
                <a:lnTo>
                  <a:pt x="92" y="808"/>
                </a:lnTo>
                <a:lnTo>
                  <a:pt x="70" y="802"/>
                </a:lnTo>
                <a:lnTo>
                  <a:pt x="50" y="790"/>
                </a:lnTo>
                <a:lnTo>
                  <a:pt x="34" y="776"/>
                </a:lnTo>
                <a:lnTo>
                  <a:pt x="20" y="760"/>
                </a:lnTo>
                <a:lnTo>
                  <a:pt x="8" y="740"/>
                </a:lnTo>
                <a:lnTo>
                  <a:pt x="2" y="718"/>
                </a:lnTo>
                <a:lnTo>
                  <a:pt x="0" y="694"/>
                </a:lnTo>
                <a:lnTo>
                  <a:pt x="0" y="114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20" y="50"/>
                </a:lnTo>
                <a:lnTo>
                  <a:pt x="34" y="34"/>
                </a:lnTo>
                <a:lnTo>
                  <a:pt x="50" y="20"/>
                </a:lnTo>
                <a:lnTo>
                  <a:pt x="70" y="8"/>
                </a:lnTo>
                <a:lnTo>
                  <a:pt x="92" y="2"/>
                </a:lnTo>
                <a:lnTo>
                  <a:pt x="116" y="0"/>
                </a:lnTo>
                <a:lnTo>
                  <a:pt x="682" y="0"/>
                </a:lnTo>
                <a:lnTo>
                  <a:pt x="682" y="0"/>
                </a:lnTo>
                <a:lnTo>
                  <a:pt x="706" y="2"/>
                </a:lnTo>
                <a:lnTo>
                  <a:pt x="728" y="8"/>
                </a:lnTo>
                <a:lnTo>
                  <a:pt x="748" y="20"/>
                </a:lnTo>
                <a:lnTo>
                  <a:pt x="764" y="34"/>
                </a:lnTo>
                <a:lnTo>
                  <a:pt x="778" y="50"/>
                </a:lnTo>
                <a:lnTo>
                  <a:pt x="790" y="70"/>
                </a:lnTo>
                <a:lnTo>
                  <a:pt x="796" y="92"/>
                </a:lnTo>
                <a:lnTo>
                  <a:pt x="798" y="114"/>
                </a:lnTo>
                <a:lnTo>
                  <a:pt x="798" y="694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tIns="0"/>
          <a:lstStyle/>
          <a:p>
            <a:pPr indent="444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b="1" dirty="0">
                <a:latin typeface="+mn-lt"/>
                <a:cs typeface="+mn-cs"/>
              </a:rPr>
              <a:t>M</a:t>
            </a:r>
          </a:p>
        </p:txBody>
      </p:sp>
      <p:sp>
        <p:nvSpPr>
          <p:cNvPr id="8" name="coverQ"/>
          <p:cNvSpPr/>
          <p:nvPr/>
        </p:nvSpPr>
        <p:spPr>
          <a:xfrm>
            <a:off x="265113" y="4059238"/>
            <a:ext cx="841375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82" name="coverW"/>
          <p:cNvSpPr/>
          <p:nvPr/>
        </p:nvSpPr>
        <p:spPr>
          <a:xfrm>
            <a:off x="1122363" y="4060825"/>
            <a:ext cx="841375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83" name="coverE"/>
          <p:cNvSpPr/>
          <p:nvPr/>
        </p:nvSpPr>
        <p:spPr>
          <a:xfrm>
            <a:off x="1984375" y="4057650"/>
            <a:ext cx="841375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84" name="coverR"/>
          <p:cNvSpPr/>
          <p:nvPr/>
        </p:nvSpPr>
        <p:spPr>
          <a:xfrm>
            <a:off x="2844800" y="4057650"/>
            <a:ext cx="842963" cy="849313"/>
          </a:xfrm>
          <a:prstGeom prst="roundRect">
            <a:avLst>
              <a:gd name="adj" fmla="val 1383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85" name="coverT"/>
          <p:cNvSpPr/>
          <p:nvPr/>
        </p:nvSpPr>
        <p:spPr>
          <a:xfrm>
            <a:off x="3698875" y="4059238"/>
            <a:ext cx="842963" cy="849312"/>
          </a:xfrm>
          <a:prstGeom prst="roundRect">
            <a:avLst>
              <a:gd name="adj" fmla="val 1383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86" name="coverY"/>
          <p:cNvSpPr/>
          <p:nvPr/>
        </p:nvSpPr>
        <p:spPr>
          <a:xfrm>
            <a:off x="4560888" y="4057650"/>
            <a:ext cx="841375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87" name="coverU"/>
          <p:cNvSpPr/>
          <p:nvPr/>
        </p:nvSpPr>
        <p:spPr>
          <a:xfrm>
            <a:off x="5422900" y="4057650"/>
            <a:ext cx="841375" cy="849313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88" name="coverI"/>
          <p:cNvSpPr/>
          <p:nvPr/>
        </p:nvSpPr>
        <p:spPr>
          <a:xfrm>
            <a:off x="6281738" y="4059238"/>
            <a:ext cx="841375" cy="849312"/>
          </a:xfrm>
          <a:prstGeom prst="roundRect">
            <a:avLst>
              <a:gd name="adj" fmla="val 1383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89" name="coverO"/>
          <p:cNvSpPr/>
          <p:nvPr/>
        </p:nvSpPr>
        <p:spPr>
          <a:xfrm>
            <a:off x="7143750" y="4057650"/>
            <a:ext cx="841375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0" name="coverP"/>
          <p:cNvSpPr/>
          <p:nvPr/>
        </p:nvSpPr>
        <p:spPr>
          <a:xfrm>
            <a:off x="8002588" y="4052888"/>
            <a:ext cx="841375" cy="849312"/>
          </a:xfrm>
          <a:prstGeom prst="roundRect">
            <a:avLst>
              <a:gd name="adj" fmla="val 1383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1" name="coverA"/>
          <p:cNvSpPr/>
          <p:nvPr/>
        </p:nvSpPr>
        <p:spPr>
          <a:xfrm>
            <a:off x="623888" y="4970463"/>
            <a:ext cx="842962" cy="849312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2" name="coverS"/>
          <p:cNvSpPr/>
          <p:nvPr/>
        </p:nvSpPr>
        <p:spPr>
          <a:xfrm>
            <a:off x="1481138" y="4972050"/>
            <a:ext cx="841375" cy="849313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3" name="coverD"/>
          <p:cNvSpPr/>
          <p:nvPr/>
        </p:nvSpPr>
        <p:spPr>
          <a:xfrm>
            <a:off x="2343150" y="4968875"/>
            <a:ext cx="841375" cy="849313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4" name="coverF"/>
          <p:cNvSpPr/>
          <p:nvPr/>
        </p:nvSpPr>
        <p:spPr>
          <a:xfrm>
            <a:off x="3203575" y="4967288"/>
            <a:ext cx="842963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5" name="coverG"/>
          <p:cNvSpPr/>
          <p:nvPr/>
        </p:nvSpPr>
        <p:spPr>
          <a:xfrm>
            <a:off x="4059238" y="4968875"/>
            <a:ext cx="841375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6" name="coverH"/>
          <p:cNvSpPr/>
          <p:nvPr/>
        </p:nvSpPr>
        <p:spPr>
          <a:xfrm>
            <a:off x="4919663" y="4968875"/>
            <a:ext cx="842962" cy="849313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7" name="coverJ"/>
          <p:cNvSpPr/>
          <p:nvPr/>
        </p:nvSpPr>
        <p:spPr>
          <a:xfrm>
            <a:off x="5781675" y="4967288"/>
            <a:ext cx="841375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8" name="coverK"/>
          <p:cNvSpPr/>
          <p:nvPr/>
        </p:nvSpPr>
        <p:spPr>
          <a:xfrm>
            <a:off x="6640513" y="4968875"/>
            <a:ext cx="842962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99" name="coverL"/>
          <p:cNvSpPr/>
          <p:nvPr/>
        </p:nvSpPr>
        <p:spPr>
          <a:xfrm>
            <a:off x="7502525" y="4968875"/>
            <a:ext cx="841375" cy="849313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0" name="coverZ"/>
          <p:cNvSpPr/>
          <p:nvPr/>
        </p:nvSpPr>
        <p:spPr>
          <a:xfrm>
            <a:off x="1171575" y="5884863"/>
            <a:ext cx="841375" cy="849312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1" name="coverX"/>
          <p:cNvSpPr/>
          <p:nvPr/>
        </p:nvSpPr>
        <p:spPr>
          <a:xfrm>
            <a:off x="2028825" y="5886450"/>
            <a:ext cx="841375" cy="849313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2" name="coverC"/>
          <p:cNvSpPr/>
          <p:nvPr/>
        </p:nvSpPr>
        <p:spPr>
          <a:xfrm>
            <a:off x="2890838" y="5883275"/>
            <a:ext cx="841375" cy="849313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3" name="coverV"/>
          <p:cNvSpPr/>
          <p:nvPr/>
        </p:nvSpPr>
        <p:spPr>
          <a:xfrm>
            <a:off x="3751263" y="5881688"/>
            <a:ext cx="842962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" name="coverN"/>
          <p:cNvSpPr/>
          <p:nvPr/>
        </p:nvSpPr>
        <p:spPr>
          <a:xfrm>
            <a:off x="5467350" y="5883275"/>
            <a:ext cx="841375" cy="849313"/>
          </a:xfrm>
          <a:prstGeom prst="roundRect">
            <a:avLst>
              <a:gd name="adj" fmla="val 13838"/>
            </a:avLst>
          </a:prstGeom>
          <a:solidFill>
            <a:srgbClr val="FF0000">
              <a:alpha val="4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6" name="coverM"/>
          <p:cNvSpPr/>
          <p:nvPr/>
        </p:nvSpPr>
        <p:spPr>
          <a:xfrm>
            <a:off x="6329363" y="5881688"/>
            <a:ext cx="841375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4" name="coverB"/>
          <p:cNvSpPr/>
          <p:nvPr/>
        </p:nvSpPr>
        <p:spPr>
          <a:xfrm>
            <a:off x="4605338" y="5883275"/>
            <a:ext cx="842962" cy="850900"/>
          </a:xfrm>
          <a:prstGeom prst="roundRect">
            <a:avLst>
              <a:gd name="adj" fmla="val 13838"/>
            </a:avLst>
          </a:prstGeom>
          <a:solidFill>
            <a:srgbClr val="FF0000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29" name="Upright"/>
          <p:cNvSpPr/>
          <p:nvPr/>
        </p:nvSpPr>
        <p:spPr>
          <a:xfrm>
            <a:off x="539750" y="115888"/>
            <a:ext cx="215900" cy="3317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0" name="Base"/>
          <p:cNvSpPr/>
          <p:nvPr/>
        </p:nvSpPr>
        <p:spPr>
          <a:xfrm>
            <a:off x="179388" y="3284538"/>
            <a:ext cx="936625" cy="2159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1" name="Top"/>
          <p:cNvSpPr/>
          <p:nvPr/>
        </p:nvSpPr>
        <p:spPr>
          <a:xfrm>
            <a:off x="671513" y="115888"/>
            <a:ext cx="1482725" cy="217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2" name="Support"/>
          <p:cNvSpPr/>
          <p:nvPr/>
        </p:nvSpPr>
        <p:spPr>
          <a:xfrm rot="18887745">
            <a:off x="518319" y="518319"/>
            <a:ext cx="1020763" cy="2063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3" name="Rope"/>
          <p:cNvSpPr/>
          <p:nvPr/>
        </p:nvSpPr>
        <p:spPr>
          <a:xfrm>
            <a:off x="1984375" y="333375"/>
            <a:ext cx="66675" cy="6477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4" name="Body"/>
          <p:cNvSpPr/>
          <p:nvPr/>
        </p:nvSpPr>
        <p:spPr>
          <a:xfrm>
            <a:off x="1992313" y="1171575"/>
            <a:ext cx="71437" cy="6492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5" name="Arm1"/>
          <p:cNvSpPr/>
          <p:nvPr/>
        </p:nvSpPr>
        <p:spPr>
          <a:xfrm rot="868509">
            <a:off x="1547813" y="1241425"/>
            <a:ext cx="523875" cy="71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6" name="Arm2"/>
          <p:cNvSpPr/>
          <p:nvPr/>
        </p:nvSpPr>
        <p:spPr>
          <a:xfrm rot="9324441">
            <a:off x="1984375" y="1201738"/>
            <a:ext cx="522288" cy="730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7" name="Leg1"/>
          <p:cNvSpPr/>
          <p:nvPr/>
        </p:nvSpPr>
        <p:spPr>
          <a:xfrm rot="17877439">
            <a:off x="1524794" y="2074069"/>
            <a:ext cx="693737" cy="730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8" name="Leg2"/>
          <p:cNvSpPr/>
          <p:nvPr/>
        </p:nvSpPr>
        <p:spPr>
          <a:xfrm rot="3722561" flipH="1">
            <a:off x="1842294" y="2074069"/>
            <a:ext cx="692150" cy="71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grpSp>
        <p:nvGrpSpPr>
          <p:cNvPr id="39" name="Group 239"/>
          <p:cNvGrpSpPr>
            <a:grpSpLocks/>
          </p:cNvGrpSpPr>
          <p:nvPr/>
        </p:nvGrpSpPr>
        <p:grpSpPr bwMode="auto">
          <a:xfrm>
            <a:off x="1836738" y="769938"/>
            <a:ext cx="398462" cy="401637"/>
            <a:chOff x="2124430" y="1202328"/>
            <a:chExt cx="399483" cy="401905"/>
          </a:xfrm>
        </p:grpSpPr>
        <p:sp>
          <p:nvSpPr>
            <p:cNvPr id="241" name="Head"/>
            <p:cNvSpPr/>
            <p:nvPr/>
          </p:nvSpPr>
          <p:spPr>
            <a:xfrm>
              <a:off x="2124430" y="1205505"/>
              <a:ext cx="399483" cy="398728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42" name="Freeform 241"/>
            <p:cNvSpPr/>
            <p:nvPr/>
          </p:nvSpPr>
          <p:spPr>
            <a:xfrm>
              <a:off x="2138754" y="1202328"/>
              <a:ext cx="375610" cy="150913"/>
            </a:xfrm>
            <a:custGeom>
              <a:avLst/>
              <a:gdLst>
                <a:gd name="connsiteX0" fmla="*/ 0 w 376237"/>
                <a:gd name="connsiteY0" fmla="*/ 114300 h 150019"/>
                <a:gd name="connsiteX1" fmla="*/ 66675 w 376237"/>
                <a:gd name="connsiteY1" fmla="*/ 35719 h 150019"/>
                <a:gd name="connsiteX2" fmla="*/ 140493 w 376237"/>
                <a:gd name="connsiteY2" fmla="*/ 11907 h 150019"/>
                <a:gd name="connsiteX3" fmla="*/ 207168 w 376237"/>
                <a:gd name="connsiteY3" fmla="*/ 0 h 150019"/>
                <a:gd name="connsiteX4" fmla="*/ 254793 w 376237"/>
                <a:gd name="connsiteY4" fmla="*/ 19050 h 150019"/>
                <a:gd name="connsiteX5" fmla="*/ 304800 w 376237"/>
                <a:gd name="connsiteY5" fmla="*/ 45244 h 150019"/>
                <a:gd name="connsiteX6" fmla="*/ 354806 w 376237"/>
                <a:gd name="connsiteY6" fmla="*/ 102394 h 150019"/>
                <a:gd name="connsiteX7" fmla="*/ 376237 w 376237"/>
                <a:gd name="connsiteY7" fmla="*/ 128588 h 150019"/>
                <a:gd name="connsiteX8" fmla="*/ 319087 w 376237"/>
                <a:gd name="connsiteY8" fmla="*/ 119063 h 150019"/>
                <a:gd name="connsiteX9" fmla="*/ 304800 w 376237"/>
                <a:gd name="connsiteY9" fmla="*/ 150019 h 150019"/>
                <a:gd name="connsiteX10" fmla="*/ 280987 w 376237"/>
                <a:gd name="connsiteY10" fmla="*/ 114300 h 150019"/>
                <a:gd name="connsiteX11" fmla="*/ 235743 w 376237"/>
                <a:gd name="connsiteY11" fmla="*/ 147638 h 150019"/>
                <a:gd name="connsiteX12" fmla="*/ 219075 w 376237"/>
                <a:gd name="connsiteY12" fmla="*/ 107157 h 150019"/>
                <a:gd name="connsiteX13" fmla="*/ 159543 w 376237"/>
                <a:gd name="connsiteY13" fmla="*/ 140494 h 150019"/>
                <a:gd name="connsiteX14" fmla="*/ 150018 w 376237"/>
                <a:gd name="connsiteY14" fmla="*/ 107157 h 150019"/>
                <a:gd name="connsiteX15" fmla="*/ 80962 w 376237"/>
                <a:gd name="connsiteY15" fmla="*/ 140494 h 150019"/>
                <a:gd name="connsiteX16" fmla="*/ 76200 w 376237"/>
                <a:gd name="connsiteY16" fmla="*/ 109538 h 150019"/>
                <a:gd name="connsiteX17" fmla="*/ 50006 w 376237"/>
                <a:gd name="connsiteY17" fmla="*/ 145257 h 150019"/>
                <a:gd name="connsiteX18" fmla="*/ 0 w 376237"/>
                <a:gd name="connsiteY18" fmla="*/ 114300 h 150019"/>
                <a:gd name="connsiteX0" fmla="*/ 0 w 376237"/>
                <a:gd name="connsiteY0" fmla="*/ 114300 h 150019"/>
                <a:gd name="connsiteX1" fmla="*/ 66675 w 376237"/>
                <a:gd name="connsiteY1" fmla="*/ 35719 h 150019"/>
                <a:gd name="connsiteX2" fmla="*/ 140493 w 376237"/>
                <a:gd name="connsiteY2" fmla="*/ 11907 h 150019"/>
                <a:gd name="connsiteX3" fmla="*/ 207168 w 376237"/>
                <a:gd name="connsiteY3" fmla="*/ 0 h 150019"/>
                <a:gd name="connsiteX4" fmla="*/ 254793 w 376237"/>
                <a:gd name="connsiteY4" fmla="*/ 19050 h 150019"/>
                <a:gd name="connsiteX5" fmla="*/ 304800 w 376237"/>
                <a:gd name="connsiteY5" fmla="*/ 45244 h 150019"/>
                <a:gd name="connsiteX6" fmla="*/ 354806 w 376237"/>
                <a:gd name="connsiteY6" fmla="*/ 102394 h 150019"/>
                <a:gd name="connsiteX7" fmla="*/ 376237 w 376237"/>
                <a:gd name="connsiteY7" fmla="*/ 128588 h 150019"/>
                <a:gd name="connsiteX8" fmla="*/ 319087 w 376237"/>
                <a:gd name="connsiteY8" fmla="*/ 119063 h 150019"/>
                <a:gd name="connsiteX9" fmla="*/ 304800 w 376237"/>
                <a:gd name="connsiteY9" fmla="*/ 150019 h 150019"/>
                <a:gd name="connsiteX10" fmla="*/ 280987 w 376237"/>
                <a:gd name="connsiteY10" fmla="*/ 114300 h 150019"/>
                <a:gd name="connsiteX11" fmla="*/ 235743 w 376237"/>
                <a:gd name="connsiteY11" fmla="*/ 147638 h 150019"/>
                <a:gd name="connsiteX12" fmla="*/ 219075 w 376237"/>
                <a:gd name="connsiteY12" fmla="*/ 107157 h 150019"/>
                <a:gd name="connsiteX13" fmla="*/ 159543 w 376237"/>
                <a:gd name="connsiteY13" fmla="*/ 140494 h 150019"/>
                <a:gd name="connsiteX14" fmla="*/ 150018 w 376237"/>
                <a:gd name="connsiteY14" fmla="*/ 107157 h 150019"/>
                <a:gd name="connsiteX15" fmla="*/ 80962 w 376237"/>
                <a:gd name="connsiteY15" fmla="*/ 140494 h 150019"/>
                <a:gd name="connsiteX16" fmla="*/ 76200 w 376237"/>
                <a:gd name="connsiteY16" fmla="*/ 109538 h 150019"/>
                <a:gd name="connsiteX17" fmla="*/ 50006 w 376237"/>
                <a:gd name="connsiteY17" fmla="*/ 145257 h 150019"/>
                <a:gd name="connsiteX18" fmla="*/ 0 w 376237"/>
                <a:gd name="connsiteY18" fmla="*/ 114300 h 150019"/>
                <a:gd name="connsiteX0" fmla="*/ 0 w 376237"/>
                <a:gd name="connsiteY0" fmla="*/ 114300 h 150019"/>
                <a:gd name="connsiteX1" fmla="*/ 66675 w 376237"/>
                <a:gd name="connsiteY1" fmla="*/ 35719 h 150019"/>
                <a:gd name="connsiteX2" fmla="*/ 140493 w 376237"/>
                <a:gd name="connsiteY2" fmla="*/ 11907 h 150019"/>
                <a:gd name="connsiteX3" fmla="*/ 207168 w 376237"/>
                <a:gd name="connsiteY3" fmla="*/ 0 h 150019"/>
                <a:gd name="connsiteX4" fmla="*/ 254793 w 376237"/>
                <a:gd name="connsiteY4" fmla="*/ 19050 h 150019"/>
                <a:gd name="connsiteX5" fmla="*/ 304800 w 376237"/>
                <a:gd name="connsiteY5" fmla="*/ 45244 h 150019"/>
                <a:gd name="connsiteX6" fmla="*/ 354806 w 376237"/>
                <a:gd name="connsiteY6" fmla="*/ 102394 h 150019"/>
                <a:gd name="connsiteX7" fmla="*/ 376237 w 376237"/>
                <a:gd name="connsiteY7" fmla="*/ 128588 h 150019"/>
                <a:gd name="connsiteX8" fmla="*/ 319087 w 376237"/>
                <a:gd name="connsiteY8" fmla="*/ 119063 h 150019"/>
                <a:gd name="connsiteX9" fmla="*/ 304800 w 376237"/>
                <a:gd name="connsiteY9" fmla="*/ 150019 h 150019"/>
                <a:gd name="connsiteX10" fmla="*/ 280987 w 376237"/>
                <a:gd name="connsiteY10" fmla="*/ 114300 h 150019"/>
                <a:gd name="connsiteX11" fmla="*/ 235743 w 376237"/>
                <a:gd name="connsiteY11" fmla="*/ 147638 h 150019"/>
                <a:gd name="connsiteX12" fmla="*/ 219075 w 376237"/>
                <a:gd name="connsiteY12" fmla="*/ 107157 h 150019"/>
                <a:gd name="connsiteX13" fmla="*/ 159543 w 376237"/>
                <a:gd name="connsiteY13" fmla="*/ 140494 h 150019"/>
                <a:gd name="connsiteX14" fmla="*/ 150018 w 376237"/>
                <a:gd name="connsiteY14" fmla="*/ 107157 h 150019"/>
                <a:gd name="connsiteX15" fmla="*/ 80962 w 376237"/>
                <a:gd name="connsiteY15" fmla="*/ 140494 h 150019"/>
                <a:gd name="connsiteX16" fmla="*/ 76200 w 376237"/>
                <a:gd name="connsiteY16" fmla="*/ 109538 h 150019"/>
                <a:gd name="connsiteX17" fmla="*/ 50006 w 376237"/>
                <a:gd name="connsiteY17" fmla="*/ 145257 h 150019"/>
                <a:gd name="connsiteX18" fmla="*/ 0 w 376237"/>
                <a:gd name="connsiteY18" fmla="*/ 114300 h 150019"/>
                <a:gd name="connsiteX0" fmla="*/ 0 w 376237"/>
                <a:gd name="connsiteY0" fmla="*/ 114300 h 150019"/>
                <a:gd name="connsiteX1" fmla="*/ 66675 w 376237"/>
                <a:gd name="connsiteY1" fmla="*/ 35719 h 150019"/>
                <a:gd name="connsiteX2" fmla="*/ 140493 w 376237"/>
                <a:gd name="connsiteY2" fmla="*/ 11907 h 150019"/>
                <a:gd name="connsiteX3" fmla="*/ 207168 w 376237"/>
                <a:gd name="connsiteY3" fmla="*/ 0 h 150019"/>
                <a:gd name="connsiteX4" fmla="*/ 254793 w 376237"/>
                <a:gd name="connsiteY4" fmla="*/ 19050 h 150019"/>
                <a:gd name="connsiteX5" fmla="*/ 304800 w 376237"/>
                <a:gd name="connsiteY5" fmla="*/ 45244 h 150019"/>
                <a:gd name="connsiteX6" fmla="*/ 354806 w 376237"/>
                <a:gd name="connsiteY6" fmla="*/ 102394 h 150019"/>
                <a:gd name="connsiteX7" fmla="*/ 376237 w 376237"/>
                <a:gd name="connsiteY7" fmla="*/ 128588 h 150019"/>
                <a:gd name="connsiteX8" fmla="*/ 319087 w 376237"/>
                <a:gd name="connsiteY8" fmla="*/ 119063 h 150019"/>
                <a:gd name="connsiteX9" fmla="*/ 304800 w 376237"/>
                <a:gd name="connsiteY9" fmla="*/ 150019 h 150019"/>
                <a:gd name="connsiteX10" fmla="*/ 280987 w 376237"/>
                <a:gd name="connsiteY10" fmla="*/ 114300 h 150019"/>
                <a:gd name="connsiteX11" fmla="*/ 235743 w 376237"/>
                <a:gd name="connsiteY11" fmla="*/ 147638 h 150019"/>
                <a:gd name="connsiteX12" fmla="*/ 219075 w 376237"/>
                <a:gd name="connsiteY12" fmla="*/ 107157 h 150019"/>
                <a:gd name="connsiteX13" fmla="*/ 159543 w 376237"/>
                <a:gd name="connsiteY13" fmla="*/ 140494 h 150019"/>
                <a:gd name="connsiteX14" fmla="*/ 150018 w 376237"/>
                <a:gd name="connsiteY14" fmla="*/ 107157 h 150019"/>
                <a:gd name="connsiteX15" fmla="*/ 80962 w 376237"/>
                <a:gd name="connsiteY15" fmla="*/ 140494 h 150019"/>
                <a:gd name="connsiteX16" fmla="*/ 76200 w 376237"/>
                <a:gd name="connsiteY16" fmla="*/ 109538 h 150019"/>
                <a:gd name="connsiteX17" fmla="*/ 50006 w 376237"/>
                <a:gd name="connsiteY17" fmla="*/ 145257 h 150019"/>
                <a:gd name="connsiteX18" fmla="*/ 0 w 376237"/>
                <a:gd name="connsiteY18" fmla="*/ 114300 h 150019"/>
                <a:gd name="connsiteX0" fmla="*/ 0 w 376237"/>
                <a:gd name="connsiteY0" fmla="*/ 114940 h 150659"/>
                <a:gd name="connsiteX1" fmla="*/ 66675 w 376237"/>
                <a:gd name="connsiteY1" fmla="*/ 36359 h 150659"/>
                <a:gd name="connsiteX2" fmla="*/ 140493 w 376237"/>
                <a:gd name="connsiteY2" fmla="*/ 12547 h 150659"/>
                <a:gd name="connsiteX3" fmla="*/ 207168 w 376237"/>
                <a:gd name="connsiteY3" fmla="*/ 640 h 150659"/>
                <a:gd name="connsiteX4" fmla="*/ 254793 w 376237"/>
                <a:gd name="connsiteY4" fmla="*/ 19690 h 150659"/>
                <a:gd name="connsiteX5" fmla="*/ 304800 w 376237"/>
                <a:gd name="connsiteY5" fmla="*/ 45884 h 150659"/>
                <a:gd name="connsiteX6" fmla="*/ 354806 w 376237"/>
                <a:gd name="connsiteY6" fmla="*/ 103034 h 150659"/>
                <a:gd name="connsiteX7" fmla="*/ 376237 w 376237"/>
                <a:gd name="connsiteY7" fmla="*/ 129228 h 150659"/>
                <a:gd name="connsiteX8" fmla="*/ 319087 w 376237"/>
                <a:gd name="connsiteY8" fmla="*/ 119703 h 150659"/>
                <a:gd name="connsiteX9" fmla="*/ 304800 w 376237"/>
                <a:gd name="connsiteY9" fmla="*/ 150659 h 150659"/>
                <a:gd name="connsiteX10" fmla="*/ 280987 w 376237"/>
                <a:gd name="connsiteY10" fmla="*/ 114940 h 150659"/>
                <a:gd name="connsiteX11" fmla="*/ 235743 w 376237"/>
                <a:gd name="connsiteY11" fmla="*/ 148278 h 150659"/>
                <a:gd name="connsiteX12" fmla="*/ 219075 w 376237"/>
                <a:gd name="connsiteY12" fmla="*/ 107797 h 150659"/>
                <a:gd name="connsiteX13" fmla="*/ 159543 w 376237"/>
                <a:gd name="connsiteY13" fmla="*/ 141134 h 150659"/>
                <a:gd name="connsiteX14" fmla="*/ 150018 w 376237"/>
                <a:gd name="connsiteY14" fmla="*/ 107797 h 150659"/>
                <a:gd name="connsiteX15" fmla="*/ 80962 w 376237"/>
                <a:gd name="connsiteY15" fmla="*/ 141134 h 150659"/>
                <a:gd name="connsiteX16" fmla="*/ 76200 w 376237"/>
                <a:gd name="connsiteY16" fmla="*/ 110178 h 150659"/>
                <a:gd name="connsiteX17" fmla="*/ 50006 w 376237"/>
                <a:gd name="connsiteY17" fmla="*/ 145897 h 150659"/>
                <a:gd name="connsiteX18" fmla="*/ 0 w 376237"/>
                <a:gd name="connsiteY18" fmla="*/ 114940 h 150659"/>
                <a:gd name="connsiteX0" fmla="*/ 0 w 376237"/>
                <a:gd name="connsiteY0" fmla="*/ 114940 h 150659"/>
                <a:gd name="connsiteX1" fmla="*/ 66675 w 376237"/>
                <a:gd name="connsiteY1" fmla="*/ 36359 h 150659"/>
                <a:gd name="connsiteX2" fmla="*/ 140493 w 376237"/>
                <a:gd name="connsiteY2" fmla="*/ 12547 h 150659"/>
                <a:gd name="connsiteX3" fmla="*/ 207168 w 376237"/>
                <a:gd name="connsiteY3" fmla="*/ 640 h 150659"/>
                <a:gd name="connsiteX4" fmla="*/ 254793 w 376237"/>
                <a:gd name="connsiteY4" fmla="*/ 19690 h 150659"/>
                <a:gd name="connsiteX5" fmla="*/ 304800 w 376237"/>
                <a:gd name="connsiteY5" fmla="*/ 45884 h 150659"/>
                <a:gd name="connsiteX6" fmla="*/ 354806 w 376237"/>
                <a:gd name="connsiteY6" fmla="*/ 103034 h 150659"/>
                <a:gd name="connsiteX7" fmla="*/ 376237 w 376237"/>
                <a:gd name="connsiteY7" fmla="*/ 129228 h 150659"/>
                <a:gd name="connsiteX8" fmla="*/ 319087 w 376237"/>
                <a:gd name="connsiteY8" fmla="*/ 119703 h 150659"/>
                <a:gd name="connsiteX9" fmla="*/ 304800 w 376237"/>
                <a:gd name="connsiteY9" fmla="*/ 150659 h 150659"/>
                <a:gd name="connsiteX10" fmla="*/ 280987 w 376237"/>
                <a:gd name="connsiteY10" fmla="*/ 114940 h 150659"/>
                <a:gd name="connsiteX11" fmla="*/ 235743 w 376237"/>
                <a:gd name="connsiteY11" fmla="*/ 148278 h 150659"/>
                <a:gd name="connsiteX12" fmla="*/ 219075 w 376237"/>
                <a:gd name="connsiteY12" fmla="*/ 107797 h 150659"/>
                <a:gd name="connsiteX13" fmla="*/ 159543 w 376237"/>
                <a:gd name="connsiteY13" fmla="*/ 141134 h 150659"/>
                <a:gd name="connsiteX14" fmla="*/ 150018 w 376237"/>
                <a:gd name="connsiteY14" fmla="*/ 107797 h 150659"/>
                <a:gd name="connsiteX15" fmla="*/ 80962 w 376237"/>
                <a:gd name="connsiteY15" fmla="*/ 141134 h 150659"/>
                <a:gd name="connsiteX16" fmla="*/ 76200 w 376237"/>
                <a:gd name="connsiteY16" fmla="*/ 110178 h 150659"/>
                <a:gd name="connsiteX17" fmla="*/ 50006 w 376237"/>
                <a:gd name="connsiteY17" fmla="*/ 145897 h 150659"/>
                <a:gd name="connsiteX18" fmla="*/ 0 w 376237"/>
                <a:gd name="connsiteY18" fmla="*/ 114940 h 150659"/>
                <a:gd name="connsiteX0" fmla="*/ 0 w 376237"/>
                <a:gd name="connsiteY0" fmla="*/ 114885 h 150604"/>
                <a:gd name="connsiteX1" fmla="*/ 66675 w 376237"/>
                <a:gd name="connsiteY1" fmla="*/ 36304 h 150604"/>
                <a:gd name="connsiteX2" fmla="*/ 138112 w 376237"/>
                <a:gd name="connsiteY2" fmla="*/ 5348 h 150604"/>
                <a:gd name="connsiteX3" fmla="*/ 207168 w 376237"/>
                <a:gd name="connsiteY3" fmla="*/ 585 h 150604"/>
                <a:gd name="connsiteX4" fmla="*/ 254793 w 376237"/>
                <a:gd name="connsiteY4" fmla="*/ 19635 h 150604"/>
                <a:gd name="connsiteX5" fmla="*/ 304800 w 376237"/>
                <a:gd name="connsiteY5" fmla="*/ 45829 h 150604"/>
                <a:gd name="connsiteX6" fmla="*/ 354806 w 376237"/>
                <a:gd name="connsiteY6" fmla="*/ 102979 h 150604"/>
                <a:gd name="connsiteX7" fmla="*/ 376237 w 376237"/>
                <a:gd name="connsiteY7" fmla="*/ 129173 h 150604"/>
                <a:gd name="connsiteX8" fmla="*/ 319087 w 376237"/>
                <a:gd name="connsiteY8" fmla="*/ 119648 h 150604"/>
                <a:gd name="connsiteX9" fmla="*/ 304800 w 376237"/>
                <a:gd name="connsiteY9" fmla="*/ 150604 h 150604"/>
                <a:gd name="connsiteX10" fmla="*/ 280987 w 376237"/>
                <a:gd name="connsiteY10" fmla="*/ 114885 h 150604"/>
                <a:gd name="connsiteX11" fmla="*/ 235743 w 376237"/>
                <a:gd name="connsiteY11" fmla="*/ 148223 h 150604"/>
                <a:gd name="connsiteX12" fmla="*/ 219075 w 376237"/>
                <a:gd name="connsiteY12" fmla="*/ 107742 h 150604"/>
                <a:gd name="connsiteX13" fmla="*/ 159543 w 376237"/>
                <a:gd name="connsiteY13" fmla="*/ 141079 h 150604"/>
                <a:gd name="connsiteX14" fmla="*/ 150018 w 376237"/>
                <a:gd name="connsiteY14" fmla="*/ 107742 h 150604"/>
                <a:gd name="connsiteX15" fmla="*/ 80962 w 376237"/>
                <a:gd name="connsiteY15" fmla="*/ 141079 h 150604"/>
                <a:gd name="connsiteX16" fmla="*/ 76200 w 376237"/>
                <a:gd name="connsiteY16" fmla="*/ 110123 h 150604"/>
                <a:gd name="connsiteX17" fmla="*/ 50006 w 376237"/>
                <a:gd name="connsiteY17" fmla="*/ 145842 h 150604"/>
                <a:gd name="connsiteX18" fmla="*/ 0 w 376237"/>
                <a:gd name="connsiteY18" fmla="*/ 114885 h 150604"/>
                <a:gd name="connsiteX0" fmla="*/ 0 w 376237"/>
                <a:gd name="connsiteY0" fmla="*/ 114504 h 150223"/>
                <a:gd name="connsiteX1" fmla="*/ 66675 w 376237"/>
                <a:gd name="connsiteY1" fmla="*/ 35923 h 150223"/>
                <a:gd name="connsiteX2" fmla="*/ 138112 w 376237"/>
                <a:gd name="connsiteY2" fmla="*/ 4967 h 150223"/>
                <a:gd name="connsiteX3" fmla="*/ 207168 w 376237"/>
                <a:gd name="connsiteY3" fmla="*/ 204 h 150223"/>
                <a:gd name="connsiteX4" fmla="*/ 257174 w 376237"/>
                <a:gd name="connsiteY4" fmla="*/ 12111 h 150223"/>
                <a:gd name="connsiteX5" fmla="*/ 304800 w 376237"/>
                <a:gd name="connsiteY5" fmla="*/ 45448 h 150223"/>
                <a:gd name="connsiteX6" fmla="*/ 354806 w 376237"/>
                <a:gd name="connsiteY6" fmla="*/ 102598 h 150223"/>
                <a:gd name="connsiteX7" fmla="*/ 376237 w 376237"/>
                <a:gd name="connsiteY7" fmla="*/ 128792 h 150223"/>
                <a:gd name="connsiteX8" fmla="*/ 319087 w 376237"/>
                <a:gd name="connsiteY8" fmla="*/ 119267 h 150223"/>
                <a:gd name="connsiteX9" fmla="*/ 304800 w 376237"/>
                <a:gd name="connsiteY9" fmla="*/ 150223 h 150223"/>
                <a:gd name="connsiteX10" fmla="*/ 280987 w 376237"/>
                <a:gd name="connsiteY10" fmla="*/ 114504 h 150223"/>
                <a:gd name="connsiteX11" fmla="*/ 235743 w 376237"/>
                <a:gd name="connsiteY11" fmla="*/ 147842 h 150223"/>
                <a:gd name="connsiteX12" fmla="*/ 219075 w 376237"/>
                <a:gd name="connsiteY12" fmla="*/ 107361 h 150223"/>
                <a:gd name="connsiteX13" fmla="*/ 159543 w 376237"/>
                <a:gd name="connsiteY13" fmla="*/ 140698 h 150223"/>
                <a:gd name="connsiteX14" fmla="*/ 150018 w 376237"/>
                <a:gd name="connsiteY14" fmla="*/ 107361 h 150223"/>
                <a:gd name="connsiteX15" fmla="*/ 80962 w 376237"/>
                <a:gd name="connsiteY15" fmla="*/ 140698 h 150223"/>
                <a:gd name="connsiteX16" fmla="*/ 76200 w 376237"/>
                <a:gd name="connsiteY16" fmla="*/ 109742 h 150223"/>
                <a:gd name="connsiteX17" fmla="*/ 50006 w 376237"/>
                <a:gd name="connsiteY17" fmla="*/ 145461 h 150223"/>
                <a:gd name="connsiteX18" fmla="*/ 0 w 376237"/>
                <a:gd name="connsiteY18" fmla="*/ 114504 h 150223"/>
                <a:gd name="connsiteX0" fmla="*/ 0 w 376237"/>
                <a:gd name="connsiteY0" fmla="*/ 114504 h 150223"/>
                <a:gd name="connsiteX1" fmla="*/ 66675 w 376237"/>
                <a:gd name="connsiteY1" fmla="*/ 35923 h 150223"/>
                <a:gd name="connsiteX2" fmla="*/ 138112 w 376237"/>
                <a:gd name="connsiteY2" fmla="*/ 4967 h 150223"/>
                <a:gd name="connsiteX3" fmla="*/ 207168 w 376237"/>
                <a:gd name="connsiteY3" fmla="*/ 204 h 150223"/>
                <a:gd name="connsiteX4" fmla="*/ 257174 w 376237"/>
                <a:gd name="connsiteY4" fmla="*/ 12111 h 150223"/>
                <a:gd name="connsiteX5" fmla="*/ 304800 w 376237"/>
                <a:gd name="connsiteY5" fmla="*/ 45448 h 150223"/>
                <a:gd name="connsiteX6" fmla="*/ 354806 w 376237"/>
                <a:gd name="connsiteY6" fmla="*/ 102598 h 150223"/>
                <a:gd name="connsiteX7" fmla="*/ 376237 w 376237"/>
                <a:gd name="connsiteY7" fmla="*/ 128792 h 150223"/>
                <a:gd name="connsiteX8" fmla="*/ 319087 w 376237"/>
                <a:gd name="connsiteY8" fmla="*/ 119267 h 150223"/>
                <a:gd name="connsiteX9" fmla="*/ 304800 w 376237"/>
                <a:gd name="connsiteY9" fmla="*/ 150223 h 150223"/>
                <a:gd name="connsiteX10" fmla="*/ 280987 w 376237"/>
                <a:gd name="connsiteY10" fmla="*/ 114504 h 150223"/>
                <a:gd name="connsiteX11" fmla="*/ 235743 w 376237"/>
                <a:gd name="connsiteY11" fmla="*/ 147842 h 150223"/>
                <a:gd name="connsiteX12" fmla="*/ 219075 w 376237"/>
                <a:gd name="connsiteY12" fmla="*/ 107361 h 150223"/>
                <a:gd name="connsiteX13" fmla="*/ 159543 w 376237"/>
                <a:gd name="connsiteY13" fmla="*/ 140698 h 150223"/>
                <a:gd name="connsiteX14" fmla="*/ 150018 w 376237"/>
                <a:gd name="connsiteY14" fmla="*/ 107361 h 150223"/>
                <a:gd name="connsiteX15" fmla="*/ 80962 w 376237"/>
                <a:gd name="connsiteY15" fmla="*/ 140698 h 150223"/>
                <a:gd name="connsiteX16" fmla="*/ 76200 w 376237"/>
                <a:gd name="connsiteY16" fmla="*/ 109742 h 150223"/>
                <a:gd name="connsiteX17" fmla="*/ 50006 w 376237"/>
                <a:gd name="connsiteY17" fmla="*/ 145461 h 150223"/>
                <a:gd name="connsiteX18" fmla="*/ 0 w 376237"/>
                <a:gd name="connsiteY18" fmla="*/ 114504 h 150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76237" h="150223">
                  <a:moveTo>
                    <a:pt x="0" y="114504"/>
                  </a:moveTo>
                  <a:cubicBezTo>
                    <a:pt x="2778" y="96248"/>
                    <a:pt x="43656" y="54179"/>
                    <a:pt x="66675" y="35923"/>
                  </a:cubicBezTo>
                  <a:cubicBezTo>
                    <a:pt x="89694" y="17667"/>
                    <a:pt x="115887" y="8936"/>
                    <a:pt x="138112" y="4967"/>
                  </a:cubicBezTo>
                  <a:cubicBezTo>
                    <a:pt x="161131" y="3379"/>
                    <a:pt x="187324" y="-987"/>
                    <a:pt x="207168" y="204"/>
                  </a:cubicBezTo>
                  <a:cubicBezTo>
                    <a:pt x="227012" y="1395"/>
                    <a:pt x="240902" y="4570"/>
                    <a:pt x="257174" y="12111"/>
                  </a:cubicBezTo>
                  <a:cubicBezTo>
                    <a:pt x="273446" y="19652"/>
                    <a:pt x="288528" y="30367"/>
                    <a:pt x="304800" y="45448"/>
                  </a:cubicBezTo>
                  <a:cubicBezTo>
                    <a:pt x="321072" y="60529"/>
                    <a:pt x="352425" y="79182"/>
                    <a:pt x="354806" y="102598"/>
                  </a:cubicBezTo>
                  <a:lnTo>
                    <a:pt x="376237" y="128792"/>
                  </a:lnTo>
                  <a:lnTo>
                    <a:pt x="319087" y="119267"/>
                  </a:lnTo>
                  <a:lnTo>
                    <a:pt x="304800" y="150223"/>
                  </a:lnTo>
                  <a:lnTo>
                    <a:pt x="280987" y="114504"/>
                  </a:lnTo>
                  <a:lnTo>
                    <a:pt x="235743" y="147842"/>
                  </a:lnTo>
                  <a:lnTo>
                    <a:pt x="219075" y="107361"/>
                  </a:lnTo>
                  <a:lnTo>
                    <a:pt x="159543" y="140698"/>
                  </a:lnTo>
                  <a:lnTo>
                    <a:pt x="150018" y="107361"/>
                  </a:lnTo>
                  <a:lnTo>
                    <a:pt x="80962" y="140698"/>
                  </a:lnTo>
                  <a:lnTo>
                    <a:pt x="76200" y="109742"/>
                  </a:lnTo>
                  <a:lnTo>
                    <a:pt x="50006" y="145461"/>
                  </a:lnTo>
                  <a:lnTo>
                    <a:pt x="0" y="114504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grpSp>
        <p:nvGrpSpPr>
          <p:cNvPr id="40" name="Group 242"/>
          <p:cNvGrpSpPr>
            <a:grpSpLocks/>
          </p:cNvGrpSpPr>
          <p:nvPr/>
        </p:nvGrpSpPr>
        <p:grpSpPr bwMode="auto">
          <a:xfrm>
            <a:off x="1535113" y="684213"/>
            <a:ext cx="958850" cy="1687512"/>
            <a:chOff x="1988798" y="1354728"/>
            <a:chExt cx="958043" cy="1686515"/>
          </a:xfrm>
        </p:grpSpPr>
        <p:sp>
          <p:nvSpPr>
            <p:cNvPr id="244" name="Body"/>
            <p:cNvSpPr/>
            <p:nvPr/>
          </p:nvSpPr>
          <p:spPr>
            <a:xfrm>
              <a:off x="2432924" y="1756128"/>
              <a:ext cx="71377" cy="64890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45" name="Arm1"/>
            <p:cNvSpPr/>
            <p:nvPr/>
          </p:nvSpPr>
          <p:spPr>
            <a:xfrm rot="868509">
              <a:off x="1988798" y="1825936"/>
              <a:ext cx="523434" cy="713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46" name="Arm2"/>
            <p:cNvSpPr/>
            <p:nvPr/>
          </p:nvSpPr>
          <p:spPr>
            <a:xfrm rot="9324441">
              <a:off x="2423407" y="1786273"/>
              <a:ext cx="523434" cy="7298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47" name="Leg1"/>
            <p:cNvSpPr/>
            <p:nvPr/>
          </p:nvSpPr>
          <p:spPr>
            <a:xfrm rot="17877439">
              <a:off x="1965711" y="2658098"/>
              <a:ext cx="693327" cy="7296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sp>
          <p:nvSpPr>
            <p:cNvPr id="248" name="Leg2"/>
            <p:cNvSpPr/>
            <p:nvPr/>
          </p:nvSpPr>
          <p:spPr>
            <a:xfrm rot="3722561" flipH="1">
              <a:off x="2282151" y="2658891"/>
              <a:ext cx="693327" cy="713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  <p:grpSp>
          <p:nvGrpSpPr>
            <p:cNvPr id="3245" name="Group 248"/>
            <p:cNvGrpSpPr>
              <a:grpSpLocks/>
            </p:cNvGrpSpPr>
            <p:nvPr/>
          </p:nvGrpSpPr>
          <p:grpSpPr bwMode="auto">
            <a:xfrm>
              <a:off x="2276830" y="1354728"/>
              <a:ext cx="399483" cy="401905"/>
              <a:chOff x="2124430" y="1202328"/>
              <a:chExt cx="399483" cy="401905"/>
            </a:xfrm>
          </p:grpSpPr>
          <p:sp>
            <p:nvSpPr>
              <p:cNvPr id="250" name="Head"/>
              <p:cNvSpPr/>
              <p:nvPr/>
            </p:nvSpPr>
            <p:spPr>
              <a:xfrm>
                <a:off x="2125079" y="1205501"/>
                <a:ext cx="398126" cy="398226"/>
              </a:xfrm>
              <a:prstGeom prst="ellipse">
                <a:avLst/>
              </a:prstGeom>
              <a:gradFill flip="none" rotWithShape="1">
                <a:gsLst>
                  <a:gs pos="0">
                    <a:srgbClr val="FFC000">
                      <a:shade val="30000"/>
                      <a:satMod val="115000"/>
                    </a:srgbClr>
                  </a:gs>
                  <a:gs pos="50000">
                    <a:srgbClr val="FFC000">
                      <a:shade val="67500"/>
                      <a:satMod val="115000"/>
                    </a:srgbClr>
                  </a:gs>
                  <a:gs pos="100000">
                    <a:srgbClr val="FFC000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  <p:sp>
            <p:nvSpPr>
              <p:cNvPr id="251" name="Freeform 250"/>
              <p:cNvSpPr/>
              <p:nvPr/>
            </p:nvSpPr>
            <p:spPr>
              <a:xfrm>
                <a:off x="2139354" y="1202328"/>
                <a:ext cx="374334" cy="150723"/>
              </a:xfrm>
              <a:custGeom>
                <a:avLst/>
                <a:gdLst>
                  <a:gd name="connsiteX0" fmla="*/ 0 w 376237"/>
                  <a:gd name="connsiteY0" fmla="*/ 114300 h 150019"/>
                  <a:gd name="connsiteX1" fmla="*/ 66675 w 376237"/>
                  <a:gd name="connsiteY1" fmla="*/ 35719 h 150019"/>
                  <a:gd name="connsiteX2" fmla="*/ 140493 w 376237"/>
                  <a:gd name="connsiteY2" fmla="*/ 11907 h 150019"/>
                  <a:gd name="connsiteX3" fmla="*/ 207168 w 376237"/>
                  <a:gd name="connsiteY3" fmla="*/ 0 h 150019"/>
                  <a:gd name="connsiteX4" fmla="*/ 254793 w 376237"/>
                  <a:gd name="connsiteY4" fmla="*/ 19050 h 150019"/>
                  <a:gd name="connsiteX5" fmla="*/ 304800 w 376237"/>
                  <a:gd name="connsiteY5" fmla="*/ 45244 h 150019"/>
                  <a:gd name="connsiteX6" fmla="*/ 354806 w 376237"/>
                  <a:gd name="connsiteY6" fmla="*/ 102394 h 150019"/>
                  <a:gd name="connsiteX7" fmla="*/ 376237 w 376237"/>
                  <a:gd name="connsiteY7" fmla="*/ 128588 h 150019"/>
                  <a:gd name="connsiteX8" fmla="*/ 319087 w 376237"/>
                  <a:gd name="connsiteY8" fmla="*/ 119063 h 150019"/>
                  <a:gd name="connsiteX9" fmla="*/ 304800 w 376237"/>
                  <a:gd name="connsiteY9" fmla="*/ 150019 h 150019"/>
                  <a:gd name="connsiteX10" fmla="*/ 280987 w 376237"/>
                  <a:gd name="connsiteY10" fmla="*/ 114300 h 150019"/>
                  <a:gd name="connsiteX11" fmla="*/ 235743 w 376237"/>
                  <a:gd name="connsiteY11" fmla="*/ 147638 h 150019"/>
                  <a:gd name="connsiteX12" fmla="*/ 219075 w 376237"/>
                  <a:gd name="connsiteY12" fmla="*/ 107157 h 150019"/>
                  <a:gd name="connsiteX13" fmla="*/ 159543 w 376237"/>
                  <a:gd name="connsiteY13" fmla="*/ 140494 h 150019"/>
                  <a:gd name="connsiteX14" fmla="*/ 150018 w 376237"/>
                  <a:gd name="connsiteY14" fmla="*/ 107157 h 150019"/>
                  <a:gd name="connsiteX15" fmla="*/ 80962 w 376237"/>
                  <a:gd name="connsiteY15" fmla="*/ 140494 h 150019"/>
                  <a:gd name="connsiteX16" fmla="*/ 76200 w 376237"/>
                  <a:gd name="connsiteY16" fmla="*/ 109538 h 150019"/>
                  <a:gd name="connsiteX17" fmla="*/ 50006 w 376237"/>
                  <a:gd name="connsiteY17" fmla="*/ 145257 h 150019"/>
                  <a:gd name="connsiteX18" fmla="*/ 0 w 376237"/>
                  <a:gd name="connsiteY18" fmla="*/ 114300 h 150019"/>
                  <a:gd name="connsiteX0" fmla="*/ 0 w 376237"/>
                  <a:gd name="connsiteY0" fmla="*/ 114300 h 150019"/>
                  <a:gd name="connsiteX1" fmla="*/ 66675 w 376237"/>
                  <a:gd name="connsiteY1" fmla="*/ 35719 h 150019"/>
                  <a:gd name="connsiteX2" fmla="*/ 140493 w 376237"/>
                  <a:gd name="connsiteY2" fmla="*/ 11907 h 150019"/>
                  <a:gd name="connsiteX3" fmla="*/ 207168 w 376237"/>
                  <a:gd name="connsiteY3" fmla="*/ 0 h 150019"/>
                  <a:gd name="connsiteX4" fmla="*/ 254793 w 376237"/>
                  <a:gd name="connsiteY4" fmla="*/ 19050 h 150019"/>
                  <a:gd name="connsiteX5" fmla="*/ 304800 w 376237"/>
                  <a:gd name="connsiteY5" fmla="*/ 45244 h 150019"/>
                  <a:gd name="connsiteX6" fmla="*/ 354806 w 376237"/>
                  <a:gd name="connsiteY6" fmla="*/ 102394 h 150019"/>
                  <a:gd name="connsiteX7" fmla="*/ 376237 w 376237"/>
                  <a:gd name="connsiteY7" fmla="*/ 128588 h 150019"/>
                  <a:gd name="connsiteX8" fmla="*/ 319087 w 376237"/>
                  <a:gd name="connsiteY8" fmla="*/ 119063 h 150019"/>
                  <a:gd name="connsiteX9" fmla="*/ 304800 w 376237"/>
                  <a:gd name="connsiteY9" fmla="*/ 150019 h 150019"/>
                  <a:gd name="connsiteX10" fmla="*/ 280987 w 376237"/>
                  <a:gd name="connsiteY10" fmla="*/ 114300 h 150019"/>
                  <a:gd name="connsiteX11" fmla="*/ 235743 w 376237"/>
                  <a:gd name="connsiteY11" fmla="*/ 147638 h 150019"/>
                  <a:gd name="connsiteX12" fmla="*/ 219075 w 376237"/>
                  <a:gd name="connsiteY12" fmla="*/ 107157 h 150019"/>
                  <a:gd name="connsiteX13" fmla="*/ 159543 w 376237"/>
                  <a:gd name="connsiteY13" fmla="*/ 140494 h 150019"/>
                  <a:gd name="connsiteX14" fmla="*/ 150018 w 376237"/>
                  <a:gd name="connsiteY14" fmla="*/ 107157 h 150019"/>
                  <a:gd name="connsiteX15" fmla="*/ 80962 w 376237"/>
                  <a:gd name="connsiteY15" fmla="*/ 140494 h 150019"/>
                  <a:gd name="connsiteX16" fmla="*/ 76200 w 376237"/>
                  <a:gd name="connsiteY16" fmla="*/ 109538 h 150019"/>
                  <a:gd name="connsiteX17" fmla="*/ 50006 w 376237"/>
                  <a:gd name="connsiteY17" fmla="*/ 145257 h 150019"/>
                  <a:gd name="connsiteX18" fmla="*/ 0 w 376237"/>
                  <a:gd name="connsiteY18" fmla="*/ 114300 h 150019"/>
                  <a:gd name="connsiteX0" fmla="*/ 0 w 376237"/>
                  <a:gd name="connsiteY0" fmla="*/ 114300 h 150019"/>
                  <a:gd name="connsiteX1" fmla="*/ 66675 w 376237"/>
                  <a:gd name="connsiteY1" fmla="*/ 35719 h 150019"/>
                  <a:gd name="connsiteX2" fmla="*/ 140493 w 376237"/>
                  <a:gd name="connsiteY2" fmla="*/ 11907 h 150019"/>
                  <a:gd name="connsiteX3" fmla="*/ 207168 w 376237"/>
                  <a:gd name="connsiteY3" fmla="*/ 0 h 150019"/>
                  <a:gd name="connsiteX4" fmla="*/ 254793 w 376237"/>
                  <a:gd name="connsiteY4" fmla="*/ 19050 h 150019"/>
                  <a:gd name="connsiteX5" fmla="*/ 304800 w 376237"/>
                  <a:gd name="connsiteY5" fmla="*/ 45244 h 150019"/>
                  <a:gd name="connsiteX6" fmla="*/ 354806 w 376237"/>
                  <a:gd name="connsiteY6" fmla="*/ 102394 h 150019"/>
                  <a:gd name="connsiteX7" fmla="*/ 376237 w 376237"/>
                  <a:gd name="connsiteY7" fmla="*/ 128588 h 150019"/>
                  <a:gd name="connsiteX8" fmla="*/ 319087 w 376237"/>
                  <a:gd name="connsiteY8" fmla="*/ 119063 h 150019"/>
                  <a:gd name="connsiteX9" fmla="*/ 304800 w 376237"/>
                  <a:gd name="connsiteY9" fmla="*/ 150019 h 150019"/>
                  <a:gd name="connsiteX10" fmla="*/ 280987 w 376237"/>
                  <a:gd name="connsiteY10" fmla="*/ 114300 h 150019"/>
                  <a:gd name="connsiteX11" fmla="*/ 235743 w 376237"/>
                  <a:gd name="connsiteY11" fmla="*/ 147638 h 150019"/>
                  <a:gd name="connsiteX12" fmla="*/ 219075 w 376237"/>
                  <a:gd name="connsiteY12" fmla="*/ 107157 h 150019"/>
                  <a:gd name="connsiteX13" fmla="*/ 159543 w 376237"/>
                  <a:gd name="connsiteY13" fmla="*/ 140494 h 150019"/>
                  <a:gd name="connsiteX14" fmla="*/ 150018 w 376237"/>
                  <a:gd name="connsiteY14" fmla="*/ 107157 h 150019"/>
                  <a:gd name="connsiteX15" fmla="*/ 80962 w 376237"/>
                  <a:gd name="connsiteY15" fmla="*/ 140494 h 150019"/>
                  <a:gd name="connsiteX16" fmla="*/ 76200 w 376237"/>
                  <a:gd name="connsiteY16" fmla="*/ 109538 h 150019"/>
                  <a:gd name="connsiteX17" fmla="*/ 50006 w 376237"/>
                  <a:gd name="connsiteY17" fmla="*/ 145257 h 150019"/>
                  <a:gd name="connsiteX18" fmla="*/ 0 w 376237"/>
                  <a:gd name="connsiteY18" fmla="*/ 114300 h 150019"/>
                  <a:gd name="connsiteX0" fmla="*/ 0 w 376237"/>
                  <a:gd name="connsiteY0" fmla="*/ 114300 h 150019"/>
                  <a:gd name="connsiteX1" fmla="*/ 66675 w 376237"/>
                  <a:gd name="connsiteY1" fmla="*/ 35719 h 150019"/>
                  <a:gd name="connsiteX2" fmla="*/ 140493 w 376237"/>
                  <a:gd name="connsiteY2" fmla="*/ 11907 h 150019"/>
                  <a:gd name="connsiteX3" fmla="*/ 207168 w 376237"/>
                  <a:gd name="connsiteY3" fmla="*/ 0 h 150019"/>
                  <a:gd name="connsiteX4" fmla="*/ 254793 w 376237"/>
                  <a:gd name="connsiteY4" fmla="*/ 19050 h 150019"/>
                  <a:gd name="connsiteX5" fmla="*/ 304800 w 376237"/>
                  <a:gd name="connsiteY5" fmla="*/ 45244 h 150019"/>
                  <a:gd name="connsiteX6" fmla="*/ 354806 w 376237"/>
                  <a:gd name="connsiteY6" fmla="*/ 102394 h 150019"/>
                  <a:gd name="connsiteX7" fmla="*/ 376237 w 376237"/>
                  <a:gd name="connsiteY7" fmla="*/ 128588 h 150019"/>
                  <a:gd name="connsiteX8" fmla="*/ 319087 w 376237"/>
                  <a:gd name="connsiteY8" fmla="*/ 119063 h 150019"/>
                  <a:gd name="connsiteX9" fmla="*/ 304800 w 376237"/>
                  <a:gd name="connsiteY9" fmla="*/ 150019 h 150019"/>
                  <a:gd name="connsiteX10" fmla="*/ 280987 w 376237"/>
                  <a:gd name="connsiteY10" fmla="*/ 114300 h 150019"/>
                  <a:gd name="connsiteX11" fmla="*/ 235743 w 376237"/>
                  <a:gd name="connsiteY11" fmla="*/ 147638 h 150019"/>
                  <a:gd name="connsiteX12" fmla="*/ 219075 w 376237"/>
                  <a:gd name="connsiteY12" fmla="*/ 107157 h 150019"/>
                  <a:gd name="connsiteX13" fmla="*/ 159543 w 376237"/>
                  <a:gd name="connsiteY13" fmla="*/ 140494 h 150019"/>
                  <a:gd name="connsiteX14" fmla="*/ 150018 w 376237"/>
                  <a:gd name="connsiteY14" fmla="*/ 107157 h 150019"/>
                  <a:gd name="connsiteX15" fmla="*/ 80962 w 376237"/>
                  <a:gd name="connsiteY15" fmla="*/ 140494 h 150019"/>
                  <a:gd name="connsiteX16" fmla="*/ 76200 w 376237"/>
                  <a:gd name="connsiteY16" fmla="*/ 109538 h 150019"/>
                  <a:gd name="connsiteX17" fmla="*/ 50006 w 376237"/>
                  <a:gd name="connsiteY17" fmla="*/ 145257 h 150019"/>
                  <a:gd name="connsiteX18" fmla="*/ 0 w 376237"/>
                  <a:gd name="connsiteY18" fmla="*/ 114300 h 150019"/>
                  <a:gd name="connsiteX0" fmla="*/ 0 w 376237"/>
                  <a:gd name="connsiteY0" fmla="*/ 114940 h 150659"/>
                  <a:gd name="connsiteX1" fmla="*/ 66675 w 376237"/>
                  <a:gd name="connsiteY1" fmla="*/ 36359 h 150659"/>
                  <a:gd name="connsiteX2" fmla="*/ 140493 w 376237"/>
                  <a:gd name="connsiteY2" fmla="*/ 12547 h 150659"/>
                  <a:gd name="connsiteX3" fmla="*/ 207168 w 376237"/>
                  <a:gd name="connsiteY3" fmla="*/ 640 h 150659"/>
                  <a:gd name="connsiteX4" fmla="*/ 254793 w 376237"/>
                  <a:gd name="connsiteY4" fmla="*/ 19690 h 150659"/>
                  <a:gd name="connsiteX5" fmla="*/ 304800 w 376237"/>
                  <a:gd name="connsiteY5" fmla="*/ 45884 h 150659"/>
                  <a:gd name="connsiteX6" fmla="*/ 354806 w 376237"/>
                  <a:gd name="connsiteY6" fmla="*/ 103034 h 150659"/>
                  <a:gd name="connsiteX7" fmla="*/ 376237 w 376237"/>
                  <a:gd name="connsiteY7" fmla="*/ 129228 h 150659"/>
                  <a:gd name="connsiteX8" fmla="*/ 319087 w 376237"/>
                  <a:gd name="connsiteY8" fmla="*/ 119703 h 150659"/>
                  <a:gd name="connsiteX9" fmla="*/ 304800 w 376237"/>
                  <a:gd name="connsiteY9" fmla="*/ 150659 h 150659"/>
                  <a:gd name="connsiteX10" fmla="*/ 280987 w 376237"/>
                  <a:gd name="connsiteY10" fmla="*/ 114940 h 150659"/>
                  <a:gd name="connsiteX11" fmla="*/ 235743 w 376237"/>
                  <a:gd name="connsiteY11" fmla="*/ 148278 h 150659"/>
                  <a:gd name="connsiteX12" fmla="*/ 219075 w 376237"/>
                  <a:gd name="connsiteY12" fmla="*/ 107797 h 150659"/>
                  <a:gd name="connsiteX13" fmla="*/ 159543 w 376237"/>
                  <a:gd name="connsiteY13" fmla="*/ 141134 h 150659"/>
                  <a:gd name="connsiteX14" fmla="*/ 150018 w 376237"/>
                  <a:gd name="connsiteY14" fmla="*/ 107797 h 150659"/>
                  <a:gd name="connsiteX15" fmla="*/ 80962 w 376237"/>
                  <a:gd name="connsiteY15" fmla="*/ 141134 h 150659"/>
                  <a:gd name="connsiteX16" fmla="*/ 76200 w 376237"/>
                  <a:gd name="connsiteY16" fmla="*/ 110178 h 150659"/>
                  <a:gd name="connsiteX17" fmla="*/ 50006 w 376237"/>
                  <a:gd name="connsiteY17" fmla="*/ 145897 h 150659"/>
                  <a:gd name="connsiteX18" fmla="*/ 0 w 376237"/>
                  <a:gd name="connsiteY18" fmla="*/ 114940 h 150659"/>
                  <a:gd name="connsiteX0" fmla="*/ 0 w 376237"/>
                  <a:gd name="connsiteY0" fmla="*/ 114940 h 150659"/>
                  <a:gd name="connsiteX1" fmla="*/ 66675 w 376237"/>
                  <a:gd name="connsiteY1" fmla="*/ 36359 h 150659"/>
                  <a:gd name="connsiteX2" fmla="*/ 140493 w 376237"/>
                  <a:gd name="connsiteY2" fmla="*/ 12547 h 150659"/>
                  <a:gd name="connsiteX3" fmla="*/ 207168 w 376237"/>
                  <a:gd name="connsiteY3" fmla="*/ 640 h 150659"/>
                  <a:gd name="connsiteX4" fmla="*/ 254793 w 376237"/>
                  <a:gd name="connsiteY4" fmla="*/ 19690 h 150659"/>
                  <a:gd name="connsiteX5" fmla="*/ 304800 w 376237"/>
                  <a:gd name="connsiteY5" fmla="*/ 45884 h 150659"/>
                  <a:gd name="connsiteX6" fmla="*/ 354806 w 376237"/>
                  <a:gd name="connsiteY6" fmla="*/ 103034 h 150659"/>
                  <a:gd name="connsiteX7" fmla="*/ 376237 w 376237"/>
                  <a:gd name="connsiteY7" fmla="*/ 129228 h 150659"/>
                  <a:gd name="connsiteX8" fmla="*/ 319087 w 376237"/>
                  <a:gd name="connsiteY8" fmla="*/ 119703 h 150659"/>
                  <a:gd name="connsiteX9" fmla="*/ 304800 w 376237"/>
                  <a:gd name="connsiteY9" fmla="*/ 150659 h 150659"/>
                  <a:gd name="connsiteX10" fmla="*/ 280987 w 376237"/>
                  <a:gd name="connsiteY10" fmla="*/ 114940 h 150659"/>
                  <a:gd name="connsiteX11" fmla="*/ 235743 w 376237"/>
                  <a:gd name="connsiteY11" fmla="*/ 148278 h 150659"/>
                  <a:gd name="connsiteX12" fmla="*/ 219075 w 376237"/>
                  <a:gd name="connsiteY12" fmla="*/ 107797 h 150659"/>
                  <a:gd name="connsiteX13" fmla="*/ 159543 w 376237"/>
                  <a:gd name="connsiteY13" fmla="*/ 141134 h 150659"/>
                  <a:gd name="connsiteX14" fmla="*/ 150018 w 376237"/>
                  <a:gd name="connsiteY14" fmla="*/ 107797 h 150659"/>
                  <a:gd name="connsiteX15" fmla="*/ 80962 w 376237"/>
                  <a:gd name="connsiteY15" fmla="*/ 141134 h 150659"/>
                  <a:gd name="connsiteX16" fmla="*/ 76200 w 376237"/>
                  <a:gd name="connsiteY16" fmla="*/ 110178 h 150659"/>
                  <a:gd name="connsiteX17" fmla="*/ 50006 w 376237"/>
                  <a:gd name="connsiteY17" fmla="*/ 145897 h 150659"/>
                  <a:gd name="connsiteX18" fmla="*/ 0 w 376237"/>
                  <a:gd name="connsiteY18" fmla="*/ 114940 h 150659"/>
                  <a:gd name="connsiteX0" fmla="*/ 0 w 376237"/>
                  <a:gd name="connsiteY0" fmla="*/ 114885 h 150604"/>
                  <a:gd name="connsiteX1" fmla="*/ 66675 w 376237"/>
                  <a:gd name="connsiteY1" fmla="*/ 36304 h 150604"/>
                  <a:gd name="connsiteX2" fmla="*/ 138112 w 376237"/>
                  <a:gd name="connsiteY2" fmla="*/ 5348 h 150604"/>
                  <a:gd name="connsiteX3" fmla="*/ 207168 w 376237"/>
                  <a:gd name="connsiteY3" fmla="*/ 585 h 150604"/>
                  <a:gd name="connsiteX4" fmla="*/ 254793 w 376237"/>
                  <a:gd name="connsiteY4" fmla="*/ 19635 h 150604"/>
                  <a:gd name="connsiteX5" fmla="*/ 304800 w 376237"/>
                  <a:gd name="connsiteY5" fmla="*/ 45829 h 150604"/>
                  <a:gd name="connsiteX6" fmla="*/ 354806 w 376237"/>
                  <a:gd name="connsiteY6" fmla="*/ 102979 h 150604"/>
                  <a:gd name="connsiteX7" fmla="*/ 376237 w 376237"/>
                  <a:gd name="connsiteY7" fmla="*/ 129173 h 150604"/>
                  <a:gd name="connsiteX8" fmla="*/ 319087 w 376237"/>
                  <a:gd name="connsiteY8" fmla="*/ 119648 h 150604"/>
                  <a:gd name="connsiteX9" fmla="*/ 304800 w 376237"/>
                  <a:gd name="connsiteY9" fmla="*/ 150604 h 150604"/>
                  <a:gd name="connsiteX10" fmla="*/ 280987 w 376237"/>
                  <a:gd name="connsiteY10" fmla="*/ 114885 h 150604"/>
                  <a:gd name="connsiteX11" fmla="*/ 235743 w 376237"/>
                  <a:gd name="connsiteY11" fmla="*/ 148223 h 150604"/>
                  <a:gd name="connsiteX12" fmla="*/ 219075 w 376237"/>
                  <a:gd name="connsiteY12" fmla="*/ 107742 h 150604"/>
                  <a:gd name="connsiteX13" fmla="*/ 159543 w 376237"/>
                  <a:gd name="connsiteY13" fmla="*/ 141079 h 150604"/>
                  <a:gd name="connsiteX14" fmla="*/ 150018 w 376237"/>
                  <a:gd name="connsiteY14" fmla="*/ 107742 h 150604"/>
                  <a:gd name="connsiteX15" fmla="*/ 80962 w 376237"/>
                  <a:gd name="connsiteY15" fmla="*/ 141079 h 150604"/>
                  <a:gd name="connsiteX16" fmla="*/ 76200 w 376237"/>
                  <a:gd name="connsiteY16" fmla="*/ 110123 h 150604"/>
                  <a:gd name="connsiteX17" fmla="*/ 50006 w 376237"/>
                  <a:gd name="connsiteY17" fmla="*/ 145842 h 150604"/>
                  <a:gd name="connsiteX18" fmla="*/ 0 w 376237"/>
                  <a:gd name="connsiteY18" fmla="*/ 114885 h 150604"/>
                  <a:gd name="connsiteX0" fmla="*/ 0 w 376237"/>
                  <a:gd name="connsiteY0" fmla="*/ 114504 h 150223"/>
                  <a:gd name="connsiteX1" fmla="*/ 66675 w 376237"/>
                  <a:gd name="connsiteY1" fmla="*/ 35923 h 150223"/>
                  <a:gd name="connsiteX2" fmla="*/ 138112 w 376237"/>
                  <a:gd name="connsiteY2" fmla="*/ 4967 h 150223"/>
                  <a:gd name="connsiteX3" fmla="*/ 207168 w 376237"/>
                  <a:gd name="connsiteY3" fmla="*/ 204 h 150223"/>
                  <a:gd name="connsiteX4" fmla="*/ 257174 w 376237"/>
                  <a:gd name="connsiteY4" fmla="*/ 12111 h 150223"/>
                  <a:gd name="connsiteX5" fmla="*/ 304800 w 376237"/>
                  <a:gd name="connsiteY5" fmla="*/ 45448 h 150223"/>
                  <a:gd name="connsiteX6" fmla="*/ 354806 w 376237"/>
                  <a:gd name="connsiteY6" fmla="*/ 102598 h 150223"/>
                  <a:gd name="connsiteX7" fmla="*/ 376237 w 376237"/>
                  <a:gd name="connsiteY7" fmla="*/ 128792 h 150223"/>
                  <a:gd name="connsiteX8" fmla="*/ 319087 w 376237"/>
                  <a:gd name="connsiteY8" fmla="*/ 119267 h 150223"/>
                  <a:gd name="connsiteX9" fmla="*/ 304800 w 376237"/>
                  <a:gd name="connsiteY9" fmla="*/ 150223 h 150223"/>
                  <a:gd name="connsiteX10" fmla="*/ 280987 w 376237"/>
                  <a:gd name="connsiteY10" fmla="*/ 114504 h 150223"/>
                  <a:gd name="connsiteX11" fmla="*/ 235743 w 376237"/>
                  <a:gd name="connsiteY11" fmla="*/ 147842 h 150223"/>
                  <a:gd name="connsiteX12" fmla="*/ 219075 w 376237"/>
                  <a:gd name="connsiteY12" fmla="*/ 107361 h 150223"/>
                  <a:gd name="connsiteX13" fmla="*/ 159543 w 376237"/>
                  <a:gd name="connsiteY13" fmla="*/ 140698 h 150223"/>
                  <a:gd name="connsiteX14" fmla="*/ 150018 w 376237"/>
                  <a:gd name="connsiteY14" fmla="*/ 107361 h 150223"/>
                  <a:gd name="connsiteX15" fmla="*/ 80962 w 376237"/>
                  <a:gd name="connsiteY15" fmla="*/ 140698 h 150223"/>
                  <a:gd name="connsiteX16" fmla="*/ 76200 w 376237"/>
                  <a:gd name="connsiteY16" fmla="*/ 109742 h 150223"/>
                  <a:gd name="connsiteX17" fmla="*/ 50006 w 376237"/>
                  <a:gd name="connsiteY17" fmla="*/ 145461 h 150223"/>
                  <a:gd name="connsiteX18" fmla="*/ 0 w 376237"/>
                  <a:gd name="connsiteY18" fmla="*/ 114504 h 150223"/>
                  <a:gd name="connsiteX0" fmla="*/ 0 w 376237"/>
                  <a:gd name="connsiteY0" fmla="*/ 114504 h 150223"/>
                  <a:gd name="connsiteX1" fmla="*/ 66675 w 376237"/>
                  <a:gd name="connsiteY1" fmla="*/ 35923 h 150223"/>
                  <a:gd name="connsiteX2" fmla="*/ 138112 w 376237"/>
                  <a:gd name="connsiteY2" fmla="*/ 4967 h 150223"/>
                  <a:gd name="connsiteX3" fmla="*/ 207168 w 376237"/>
                  <a:gd name="connsiteY3" fmla="*/ 204 h 150223"/>
                  <a:gd name="connsiteX4" fmla="*/ 257174 w 376237"/>
                  <a:gd name="connsiteY4" fmla="*/ 12111 h 150223"/>
                  <a:gd name="connsiteX5" fmla="*/ 304800 w 376237"/>
                  <a:gd name="connsiteY5" fmla="*/ 45448 h 150223"/>
                  <a:gd name="connsiteX6" fmla="*/ 354806 w 376237"/>
                  <a:gd name="connsiteY6" fmla="*/ 102598 h 150223"/>
                  <a:gd name="connsiteX7" fmla="*/ 376237 w 376237"/>
                  <a:gd name="connsiteY7" fmla="*/ 128792 h 150223"/>
                  <a:gd name="connsiteX8" fmla="*/ 319087 w 376237"/>
                  <a:gd name="connsiteY8" fmla="*/ 119267 h 150223"/>
                  <a:gd name="connsiteX9" fmla="*/ 304800 w 376237"/>
                  <a:gd name="connsiteY9" fmla="*/ 150223 h 150223"/>
                  <a:gd name="connsiteX10" fmla="*/ 280987 w 376237"/>
                  <a:gd name="connsiteY10" fmla="*/ 114504 h 150223"/>
                  <a:gd name="connsiteX11" fmla="*/ 235743 w 376237"/>
                  <a:gd name="connsiteY11" fmla="*/ 147842 h 150223"/>
                  <a:gd name="connsiteX12" fmla="*/ 219075 w 376237"/>
                  <a:gd name="connsiteY12" fmla="*/ 107361 h 150223"/>
                  <a:gd name="connsiteX13" fmla="*/ 159543 w 376237"/>
                  <a:gd name="connsiteY13" fmla="*/ 140698 h 150223"/>
                  <a:gd name="connsiteX14" fmla="*/ 150018 w 376237"/>
                  <a:gd name="connsiteY14" fmla="*/ 107361 h 150223"/>
                  <a:gd name="connsiteX15" fmla="*/ 80962 w 376237"/>
                  <a:gd name="connsiteY15" fmla="*/ 140698 h 150223"/>
                  <a:gd name="connsiteX16" fmla="*/ 76200 w 376237"/>
                  <a:gd name="connsiteY16" fmla="*/ 109742 h 150223"/>
                  <a:gd name="connsiteX17" fmla="*/ 50006 w 376237"/>
                  <a:gd name="connsiteY17" fmla="*/ 145461 h 150223"/>
                  <a:gd name="connsiteX18" fmla="*/ 0 w 376237"/>
                  <a:gd name="connsiteY18" fmla="*/ 114504 h 150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6237" h="150223">
                    <a:moveTo>
                      <a:pt x="0" y="114504"/>
                    </a:moveTo>
                    <a:cubicBezTo>
                      <a:pt x="2778" y="96248"/>
                      <a:pt x="43656" y="54179"/>
                      <a:pt x="66675" y="35923"/>
                    </a:cubicBezTo>
                    <a:cubicBezTo>
                      <a:pt x="89694" y="17667"/>
                      <a:pt x="115887" y="8936"/>
                      <a:pt x="138112" y="4967"/>
                    </a:cubicBezTo>
                    <a:cubicBezTo>
                      <a:pt x="161131" y="3379"/>
                      <a:pt x="187324" y="-987"/>
                      <a:pt x="207168" y="204"/>
                    </a:cubicBezTo>
                    <a:cubicBezTo>
                      <a:pt x="227012" y="1395"/>
                      <a:pt x="240902" y="4570"/>
                      <a:pt x="257174" y="12111"/>
                    </a:cubicBezTo>
                    <a:cubicBezTo>
                      <a:pt x="273446" y="19652"/>
                      <a:pt x="288528" y="30367"/>
                      <a:pt x="304800" y="45448"/>
                    </a:cubicBezTo>
                    <a:cubicBezTo>
                      <a:pt x="321072" y="60529"/>
                      <a:pt x="352425" y="79182"/>
                      <a:pt x="354806" y="102598"/>
                    </a:cubicBezTo>
                    <a:lnTo>
                      <a:pt x="376237" y="128792"/>
                    </a:lnTo>
                    <a:lnTo>
                      <a:pt x="319087" y="119267"/>
                    </a:lnTo>
                    <a:lnTo>
                      <a:pt x="304800" y="150223"/>
                    </a:lnTo>
                    <a:lnTo>
                      <a:pt x="280987" y="114504"/>
                    </a:lnTo>
                    <a:lnTo>
                      <a:pt x="235743" y="147842"/>
                    </a:lnTo>
                    <a:lnTo>
                      <a:pt x="219075" y="107361"/>
                    </a:lnTo>
                    <a:lnTo>
                      <a:pt x="159543" y="140698"/>
                    </a:lnTo>
                    <a:lnTo>
                      <a:pt x="150018" y="107361"/>
                    </a:lnTo>
                    <a:lnTo>
                      <a:pt x="80962" y="140698"/>
                    </a:lnTo>
                    <a:lnTo>
                      <a:pt x="76200" y="109742"/>
                    </a:lnTo>
                    <a:lnTo>
                      <a:pt x="50006" y="145461"/>
                    </a:lnTo>
                    <a:lnTo>
                      <a:pt x="0" y="114504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GB"/>
              </a:p>
            </p:txBody>
          </p:sp>
        </p:grpSp>
      </p:grpSp>
      <p:sp>
        <p:nvSpPr>
          <p:cNvPr id="522" name="Well Done">
            <a:hlinkClick r:id="" action="ppaction://hlinkshowjump?jump=nextslide"/>
          </p:cNvPr>
          <p:cNvSpPr/>
          <p:nvPr/>
        </p:nvSpPr>
        <p:spPr>
          <a:xfrm>
            <a:off x="7162800" y="5943600"/>
            <a:ext cx="2117725" cy="838200"/>
          </a:xfrm>
          <a:prstGeom prst="rect">
            <a:avLst/>
          </a:prstGeom>
          <a:solidFill>
            <a:srgbClr val="4F81BD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b="1" dirty="0">
                <a:solidFill>
                  <a:srgbClr val="0070C0"/>
                </a:solidFill>
              </a:rPr>
              <a:t>New Word</a:t>
            </a:r>
            <a:r>
              <a:rPr lang="en-GB" dirty="0"/>
              <a:t>.</a:t>
            </a:r>
          </a:p>
        </p:txBody>
      </p:sp>
      <p:sp useBgFill="1">
        <p:nvSpPr>
          <p:cNvPr id="454" name="cover15" hidden="1"/>
          <p:cNvSpPr/>
          <p:nvPr/>
        </p:nvSpPr>
        <p:spPr>
          <a:xfrm>
            <a:off x="2646363" y="1293813"/>
            <a:ext cx="4035425" cy="1595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 useBgFill="1">
        <p:nvSpPr>
          <p:cNvPr id="455" name="cover14" hidden="1"/>
          <p:cNvSpPr/>
          <p:nvPr/>
        </p:nvSpPr>
        <p:spPr>
          <a:xfrm>
            <a:off x="2646363" y="1293813"/>
            <a:ext cx="4035425" cy="1595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 useBgFill="1">
        <p:nvSpPr>
          <p:cNvPr id="456" name="cover13" hidden="1"/>
          <p:cNvSpPr/>
          <p:nvPr/>
        </p:nvSpPr>
        <p:spPr>
          <a:xfrm>
            <a:off x="2646363" y="1293813"/>
            <a:ext cx="4035425" cy="1595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 useBgFill="1">
        <p:nvSpPr>
          <p:cNvPr id="457" name="cover12" hidden="1"/>
          <p:cNvSpPr/>
          <p:nvPr/>
        </p:nvSpPr>
        <p:spPr>
          <a:xfrm>
            <a:off x="2646363" y="1293813"/>
            <a:ext cx="4035425" cy="1595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 useBgFill="1">
        <p:nvSpPr>
          <p:cNvPr id="459" name="cover11" hidden="1"/>
          <p:cNvSpPr/>
          <p:nvPr/>
        </p:nvSpPr>
        <p:spPr>
          <a:xfrm>
            <a:off x="2646363" y="1293813"/>
            <a:ext cx="4035425" cy="1595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9" name="TRY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1880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3600" dirty="0"/>
              <a:t>No! Click to go on.</a:t>
            </a:r>
          </a:p>
        </p:txBody>
      </p:sp>
      <p:sp>
        <p:nvSpPr>
          <p:cNvPr id="390" name="LOST">
            <a:hlinkClick r:id="" action="ppaction://hlinkshowjump?jump=previousslide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F81BD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9440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4800" dirty="0"/>
              <a:t>YOU LOST</a:t>
            </a:r>
            <a:r>
              <a:rPr lang="en-GB" sz="4800" dirty="0" smtClean="0"/>
              <a:t>!</a:t>
            </a:r>
            <a:endParaRPr lang="en-GB" sz="4800" dirty="0"/>
          </a:p>
        </p:txBody>
      </p:sp>
      <p:sp>
        <p:nvSpPr>
          <p:cNvPr id="389" name="Quit">
            <a:hlinkClick r:id="" action="ppaction://hlinkshowjump?jump=endshow" highlightClick="1"/>
          </p:cNvPr>
          <p:cNvSpPr>
            <a:spLocks noChangeAspect="1"/>
          </p:cNvSpPr>
          <p:nvPr/>
        </p:nvSpPr>
        <p:spPr>
          <a:xfrm>
            <a:off x="8501063" y="115888"/>
            <a:ext cx="293687" cy="277812"/>
          </a:xfrm>
          <a:prstGeom prst="actionButtonBlank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HMwordD0"/>
          <p:cNvSpPr/>
          <p:nvPr/>
        </p:nvSpPr>
        <p:spPr>
          <a:xfrm>
            <a:off x="2286000" y="3805238"/>
            <a:ext cx="508000" cy="254000"/>
          </a:xfrm>
          <a:prstGeom prst="mathMinus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3" name="HMwordD1"/>
          <p:cNvSpPr/>
          <p:nvPr/>
        </p:nvSpPr>
        <p:spPr>
          <a:xfrm>
            <a:off x="2743200" y="3805238"/>
            <a:ext cx="508000" cy="254000"/>
          </a:xfrm>
          <a:prstGeom prst="mathMinus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5" name="HMwordD2"/>
          <p:cNvSpPr/>
          <p:nvPr/>
        </p:nvSpPr>
        <p:spPr>
          <a:xfrm>
            <a:off x="3200400" y="3805238"/>
            <a:ext cx="508000" cy="254000"/>
          </a:xfrm>
          <a:prstGeom prst="mathMinus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7" name="HMwordD3"/>
          <p:cNvSpPr/>
          <p:nvPr/>
        </p:nvSpPr>
        <p:spPr>
          <a:xfrm>
            <a:off x="3657600" y="3805238"/>
            <a:ext cx="508000" cy="254000"/>
          </a:xfrm>
          <a:prstGeom prst="mathMinus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9" name="HMwordD4"/>
          <p:cNvSpPr/>
          <p:nvPr/>
        </p:nvSpPr>
        <p:spPr>
          <a:xfrm>
            <a:off x="4114800" y="3805238"/>
            <a:ext cx="508000" cy="254000"/>
          </a:xfrm>
          <a:prstGeom prst="mathMinus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1" name="HMwordD5"/>
          <p:cNvSpPr/>
          <p:nvPr/>
        </p:nvSpPr>
        <p:spPr>
          <a:xfrm>
            <a:off x="4572000" y="3805238"/>
            <a:ext cx="508000" cy="254000"/>
          </a:xfrm>
          <a:prstGeom prst="mathMinus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3" name="HMwordD6"/>
          <p:cNvSpPr/>
          <p:nvPr/>
        </p:nvSpPr>
        <p:spPr>
          <a:xfrm>
            <a:off x="5029200" y="3805238"/>
            <a:ext cx="508000" cy="254000"/>
          </a:xfrm>
          <a:prstGeom prst="mathMinus">
            <a:avLst/>
          </a:prstGeom>
          <a:solidFill>
            <a:srgbClr val="000000"/>
          </a:solidFill>
          <a:ln w="25400" cap="flat" cmpd="sng" algn="ctr">
            <a:noFill/>
            <a:prstDash val="solid"/>
          </a:ln>
          <a:effectLst/>
          <a:extLst>
            <a:ext uri="{91240B29-F687-4F45-9708-019B960494DF}"/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  <p:custDataLst>
      <p:tags r:id="rId1"/>
    </p:custData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xit" presetSubtype="32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repeatCount="3000" accel="14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03889 L -2.77778E-7 -4.81481E-6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" y="-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9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5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179" restart="whenNotActive" fill="hold" evtFilter="cancelBubble" nodeType="interactiveSeq">
                <p:stCondLst>
                  <p:cond evt="onClick" delay="0">
                    <p:tgtEl>
                      <p:spTgt spid="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0" fill="hold">
                      <p:stCondLst>
                        <p:cond delay="0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193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" fill="hold">
                      <p:stCondLst>
                        <p:cond delay="0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31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2" fill="hold">
                      <p:stCondLst>
                        <p:cond delay="0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238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" fill="hold">
                      <p:stCondLst>
                        <p:cond delay="0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245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6" fill="hold">
                      <p:stCondLst>
                        <p:cond delay="0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52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  <p:seq concurrent="1" nextAc="seek">
              <p:cTn id="259" restart="whenNotActive" fill="hold" evtFilter="cancelBubble" nodeType="interactiveSeq">
                <p:stCondLst>
                  <p:cond evt="onClick" delay="0">
                    <p:tgtEl>
                      <p:spTgt spid="1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0" fill="hold">
                      <p:stCondLst>
                        <p:cond delay="0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grpId="2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9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273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" fill="hold">
                      <p:stCondLst>
                        <p:cond delay="0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2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280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1" fill="hold">
                      <p:stCondLst>
                        <p:cond delay="0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ntr" presetSubtype="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287" restart="whenNotActive" fill="hold" evtFilter="cancelBubble" nodeType="interactiveSeq">
                <p:stCondLst>
                  <p:cond evt="onClick" delay="0">
                    <p:tgtEl>
                      <p:spTgt spid="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" fill="hold">
                      <p:stCondLst>
                        <p:cond delay="0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2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7"/>
                  </p:tgtEl>
                </p:cond>
              </p:nextCondLst>
            </p:seq>
          </p:childTnLst>
        </p:cTn>
      </p:par>
    </p:tnLst>
    <p:bldLst>
      <p:bldP spid="210" grpId="0"/>
      <p:bldP spid="211" grpId="0"/>
      <p:bldP spid="263" grpId="0"/>
      <p:bldP spid="268" grpId="0"/>
      <p:bldP spid="292" grpId="0"/>
      <p:bldP spid="295" grpId="0"/>
      <p:bldP spid="296" grpId="0"/>
      <p:bldP spid="8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5" grpId="0" animBg="1"/>
      <p:bldP spid="206" grpId="0" animBg="1"/>
      <p:bldP spid="204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4" grpId="1" animBg="1"/>
      <p:bldP spid="235" grpId="0" animBg="1"/>
      <p:bldP spid="235" grpId="1" animBg="1"/>
      <p:bldP spid="236" grpId="0" animBg="1"/>
      <p:bldP spid="236" grpId="1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39" grpId="2" animBg="1"/>
      <p:bldP spid="239" grpId="3" animBg="1"/>
      <p:bldP spid="239" grpId="4" animBg="1"/>
      <p:bldP spid="239" grpId="5" animBg="1"/>
      <p:bldP spid="239" grpId="6" animBg="1"/>
      <p:bldP spid="239" grpId="7" animBg="1"/>
      <p:bldP spid="239" grpId="8" animBg="1"/>
      <p:bldP spid="239" grpId="9" animBg="1"/>
      <p:bldP spid="239" grpId="10" animBg="1"/>
      <p:bldP spid="239" grpId="11" animBg="1"/>
      <p:bldP spid="239" grpId="12" animBg="1"/>
      <p:bldP spid="239" grpId="13" animBg="1"/>
      <p:bldP spid="239" grpId="14" animBg="1"/>
      <p:bldP spid="239" grpId="15" animBg="1"/>
      <p:bldP spid="239" grpId="16" animBg="1"/>
      <p:bldP spid="239" grpId="17" animBg="1"/>
      <p:bldP spid="239" grpId="18" animBg="1"/>
      <p:bldP spid="239" grpId="19" animBg="1"/>
      <p:bldP spid="239" grpId="20" animBg="1"/>
      <p:bldP spid="239" grpId="21" animBg="1"/>
      <p:bldP spid="239" grpId="22" animBg="1"/>
      <p:bldP spid="239" grpId="23" animBg="1"/>
      <p:bldP spid="239" grpId="24" animBg="1"/>
      <p:bldP spid="239" grpId="25" animBg="1"/>
      <p:bldP spid="239" grpId="26" animBg="1"/>
      <p:bldP spid="239" grpId="27" animBg="1"/>
      <p:bldP spid="239" grpId="28" animBg="1"/>
      <p:bldP spid="239" grpId="29" animBg="1"/>
      <p:bldP spid="239" grpId="30" animBg="1"/>
      <p:bldP spid="39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0"/>
            <a:ext cx="7010400" cy="698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800" dirty="0" smtClean="0">
                <a:solidFill>
                  <a:schemeClr val="bg1"/>
                </a:solidFill>
              </a:rPr>
              <a:t>Abstract Factory &amp; Factory Method Patterns</a:t>
            </a:r>
          </a:p>
          <a:p>
            <a:pPr algn="ctr"/>
            <a:endParaRPr lang="en-GB" sz="4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Factory creation based on the category chosen (Book/Movie)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Abstract factory can be used to enhance more features.</a:t>
            </a:r>
          </a:p>
          <a:p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3200" dirty="0" smtClean="0">
                <a:solidFill>
                  <a:schemeClr val="bg1"/>
                </a:solidFill>
              </a:rPr>
              <a:t>Participating classes:</a:t>
            </a:r>
          </a:p>
          <a:p>
            <a:pPr>
              <a:buFont typeface="Arial" pitchFamily="34" charset="0"/>
              <a:buChar char="•"/>
            </a:pPr>
            <a:r>
              <a:rPr lang="en-GB" sz="2800" dirty="0" err="1" smtClean="0">
                <a:solidFill>
                  <a:schemeClr val="bg1"/>
                </a:solidFill>
              </a:rPr>
              <a:t>IPhraseFactory</a:t>
            </a:r>
            <a:endParaRPr lang="en-GB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err="1" smtClean="0">
                <a:solidFill>
                  <a:schemeClr val="bg1"/>
                </a:solidFill>
              </a:rPr>
              <a:t>IPhrase</a:t>
            </a:r>
            <a:endParaRPr lang="en-GB" sz="28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Phrase</a:t>
            </a:r>
          </a:p>
          <a:p>
            <a:pPr algn="ctr">
              <a:buFont typeface="Arial" pitchFamily="34" charset="0"/>
              <a:buChar char="•"/>
            </a:pPr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228600"/>
            <a:ext cx="7010400" cy="821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5400" dirty="0" smtClean="0">
                <a:solidFill>
                  <a:schemeClr val="bg1"/>
                </a:solidFill>
              </a:rPr>
              <a:t>Command Pattern</a:t>
            </a:r>
          </a:p>
          <a:p>
            <a:pPr algn="ctr"/>
            <a:endParaRPr lang="en-GB" sz="5400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bg1"/>
                </a:solidFill>
              </a:rPr>
              <a:t>Based on Menu Item invoked (Book/Movie) command is sent</a:t>
            </a:r>
          </a:p>
          <a:p>
            <a:endParaRPr lang="en-GB" sz="2800" dirty="0" smtClean="0">
              <a:solidFill>
                <a:schemeClr val="bg1"/>
              </a:solidFill>
            </a:endParaRPr>
          </a:p>
          <a:p>
            <a:r>
              <a:rPr lang="en-GB" sz="3200" dirty="0" smtClean="0">
                <a:solidFill>
                  <a:schemeClr val="bg1"/>
                </a:solidFill>
              </a:rPr>
              <a:t>Participating classes:</a:t>
            </a:r>
          </a:p>
          <a:p>
            <a:pPr>
              <a:buFont typeface="Arial" pitchFamily="34" charset="0"/>
              <a:buChar char="•"/>
            </a:pPr>
            <a:r>
              <a:rPr lang="en-GB" sz="3200" dirty="0" err="1" smtClean="0">
                <a:solidFill>
                  <a:schemeClr val="bg1"/>
                </a:solidFill>
              </a:rPr>
              <a:t>IMenuInvoker</a:t>
            </a:r>
            <a:endParaRPr lang="en-GB" sz="3200" dirty="0" smtClean="0">
              <a:solidFill>
                <a:schemeClr val="bg1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2"/>
                </a:solidFill>
              </a:rPr>
              <a:t>IMenuReceiver</a:t>
            </a:r>
            <a:endParaRPr lang="en-US" sz="2800" dirty="0" smtClean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2"/>
                </a:solidFill>
              </a:rPr>
              <a:t>ICategoryCommand</a:t>
            </a:r>
            <a:endParaRPr lang="en-US" sz="2800" dirty="0" smtClean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2"/>
                </a:solidFill>
              </a:rPr>
              <a:t>MenuCategoryInvoker</a:t>
            </a:r>
            <a:endParaRPr lang="en-US" sz="2800" dirty="0" smtClean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2"/>
                </a:solidFill>
              </a:rPr>
              <a:t>BookClickedCommand</a:t>
            </a:r>
            <a:endParaRPr lang="en-US" sz="2800" dirty="0" smtClean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bg2"/>
                </a:solidFill>
              </a:rPr>
              <a:t>MovieClickedCommand</a:t>
            </a:r>
            <a:endParaRPr lang="en-US" sz="2800" dirty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bg2"/>
                </a:solidFill>
              </a:rPr>
              <a:t>Menu</a:t>
            </a:r>
            <a:endParaRPr lang="en-US" sz="2800" dirty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GB" sz="2800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endParaRPr lang="en-GB" sz="2400" dirty="0" smtClean="0">
              <a:solidFill>
                <a:schemeClr val="bg1"/>
              </a:solidFill>
            </a:endParaRPr>
          </a:p>
          <a:p>
            <a:endParaRPr lang="en-GB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0"/>
            <a:ext cx="7010400" cy="710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800" dirty="0" smtClean="0">
                <a:solidFill>
                  <a:schemeClr val="bg2"/>
                </a:solidFill>
              </a:rPr>
              <a:t>Strategy Pattern</a:t>
            </a:r>
          </a:p>
          <a:p>
            <a:pPr algn="ctr"/>
            <a:endParaRPr lang="en-GB" sz="48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 smtClean="0">
                <a:solidFill>
                  <a:schemeClr val="bg2"/>
                </a:solidFill>
              </a:rPr>
              <a:t>Based on Age category picked, appropriate strategy is used to generate phrases</a:t>
            </a:r>
          </a:p>
          <a:p>
            <a:endParaRPr lang="en-GB" sz="2800" dirty="0" smtClean="0">
              <a:solidFill>
                <a:schemeClr val="bg2"/>
              </a:solidFill>
            </a:endParaRPr>
          </a:p>
          <a:p>
            <a:r>
              <a:rPr lang="en-GB" sz="3200" dirty="0" smtClean="0">
                <a:solidFill>
                  <a:schemeClr val="bg2"/>
                </a:solidFill>
              </a:rPr>
              <a:t>Participating classes:</a:t>
            </a:r>
          </a:p>
          <a:p>
            <a:pPr fontAlgn="t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IAgeStrategy</a:t>
            </a:r>
            <a:endParaRPr lang="en-US" sz="2800" dirty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KidsStrategy</a:t>
            </a:r>
            <a:endParaRPr lang="en-US" sz="2800" dirty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TeenStrategy</a:t>
            </a:r>
            <a:endParaRPr lang="en-US" sz="2800" dirty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AdultStrategy</a:t>
            </a:r>
            <a:endParaRPr lang="en-US" sz="2800" dirty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Context</a:t>
            </a:r>
          </a:p>
          <a:p>
            <a:pPr fontAlgn="t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AgeFrame</a:t>
            </a:r>
            <a:endParaRPr lang="en-US" sz="2800" dirty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AgeSelection</a:t>
            </a:r>
            <a:endParaRPr lang="en-US" sz="2800" dirty="0">
              <a:solidFill>
                <a:schemeClr val="bg2"/>
              </a:solidFill>
            </a:endParaRPr>
          </a:p>
          <a:p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710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800" dirty="0" smtClean="0">
                <a:solidFill>
                  <a:schemeClr val="bg2"/>
                </a:solidFill>
              </a:rPr>
              <a:t>Observer Pattern</a:t>
            </a:r>
          </a:p>
          <a:p>
            <a:pPr algn="ctr"/>
            <a:endParaRPr lang="en-GB" sz="48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sz="2800" dirty="0">
                <a:solidFill>
                  <a:schemeClr val="bg2"/>
                </a:solidFill>
              </a:rPr>
              <a:t>H</a:t>
            </a:r>
            <a:r>
              <a:rPr lang="en-GB" sz="2800" dirty="0" smtClean="0">
                <a:solidFill>
                  <a:schemeClr val="bg2"/>
                </a:solidFill>
              </a:rPr>
              <a:t>angman panel observes a wrong guess in guess panel and builds up the hangman drawing.</a:t>
            </a:r>
          </a:p>
          <a:p>
            <a:endParaRPr lang="en-GB" sz="2800" dirty="0" smtClean="0">
              <a:solidFill>
                <a:schemeClr val="bg2"/>
              </a:solidFill>
            </a:endParaRPr>
          </a:p>
          <a:p>
            <a:r>
              <a:rPr lang="en-GB" sz="3200" dirty="0" smtClean="0">
                <a:solidFill>
                  <a:schemeClr val="bg2"/>
                </a:solidFill>
              </a:rPr>
              <a:t>Participating classes:</a:t>
            </a:r>
          </a:p>
          <a:p>
            <a:pPr fontAlgn="t">
              <a:buFont typeface="Arial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</a:rPr>
              <a:t>IObserver</a:t>
            </a:r>
            <a:endParaRPr lang="en-US" sz="2400" dirty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2"/>
                </a:solidFill>
              </a:rPr>
              <a:t>OptionListener</a:t>
            </a:r>
            <a:endParaRPr lang="en-US" sz="2400" dirty="0" smtClean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2"/>
                </a:solidFill>
              </a:rPr>
              <a:t>GuessPanel</a:t>
            </a:r>
            <a:endParaRPr lang="en-US" sz="2400" dirty="0">
              <a:solidFill>
                <a:schemeClr val="bg2"/>
              </a:solidFill>
            </a:endParaRPr>
          </a:p>
          <a:p>
            <a:pPr fontAlgn="t">
              <a:buFont typeface="Arial" pitchFamily="34" charset="0"/>
              <a:buChar char="•"/>
            </a:pPr>
            <a:r>
              <a:rPr lang="en-US" sz="2400" dirty="0" err="1" smtClean="0">
                <a:solidFill>
                  <a:schemeClr val="bg2"/>
                </a:solidFill>
              </a:rPr>
              <a:t>HangmanPanel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800" dirty="0" smtClean="0">
                <a:solidFill>
                  <a:schemeClr val="bg2"/>
                </a:solidFill>
              </a:rPr>
              <a:t>Scrum Board</a:t>
            </a:r>
          </a:p>
          <a:p>
            <a:pPr algn="ctr"/>
            <a:endParaRPr lang="en-GB" sz="4800" dirty="0" smtClean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52524"/>
            <a:ext cx="914400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800" dirty="0" smtClean="0">
                <a:solidFill>
                  <a:schemeClr val="bg2"/>
                </a:solidFill>
              </a:rPr>
              <a:t>Burn down Chart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32770" name="Picture 2" descr="C:\Users\love\Downloads\burndownChart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371600"/>
            <a:ext cx="7315200" cy="44958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GB" sz="4800" dirty="0" smtClean="0">
              <a:solidFill>
                <a:schemeClr val="bg2"/>
              </a:solidFill>
            </a:endParaRPr>
          </a:p>
          <a:p>
            <a:pPr algn="ctr"/>
            <a:endParaRPr lang="en-GB" sz="4800" dirty="0">
              <a:solidFill>
                <a:schemeClr val="bg2"/>
              </a:solidFill>
            </a:endParaRPr>
          </a:p>
          <a:p>
            <a:pPr algn="ctr"/>
            <a:endParaRPr lang="en-GB" sz="4800" dirty="0" smtClean="0">
              <a:solidFill>
                <a:schemeClr val="bg2"/>
              </a:solidFill>
            </a:endParaRPr>
          </a:p>
          <a:p>
            <a:pPr algn="ctr"/>
            <a:r>
              <a:rPr lang="en-GB" sz="4800" dirty="0" smtClean="0">
                <a:solidFill>
                  <a:schemeClr val="bg2"/>
                </a:solidFill>
              </a:rPr>
              <a:t>Class Diagram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31747" name="Picture 3" descr="C:\202_latest\202_Hangman_Project\Class Diagram\Final_Class_Diagra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GB" sz="4800" dirty="0" smtClean="0">
              <a:solidFill>
                <a:schemeClr val="bg2"/>
              </a:solidFill>
            </a:endParaRPr>
          </a:p>
          <a:p>
            <a:pPr algn="ctr"/>
            <a:endParaRPr lang="en-GB" sz="4800" dirty="0">
              <a:solidFill>
                <a:schemeClr val="bg2"/>
              </a:solidFill>
            </a:endParaRPr>
          </a:p>
          <a:p>
            <a:pPr algn="ctr"/>
            <a:endParaRPr lang="en-GB" sz="4800" dirty="0" smtClean="0">
              <a:solidFill>
                <a:schemeClr val="bg2"/>
              </a:solidFill>
            </a:endParaRPr>
          </a:p>
          <a:p>
            <a:pPr algn="ctr"/>
            <a:r>
              <a:rPr lang="en-GB" sz="4800" dirty="0" smtClean="0">
                <a:solidFill>
                  <a:schemeClr val="bg2"/>
                </a:solidFill>
              </a:rPr>
              <a:t>UI Wireframes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1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066800" y="304801"/>
            <a:ext cx="7010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4800" dirty="0" err="1" smtClean="0">
                <a:solidFill>
                  <a:schemeClr val="bg2"/>
                </a:solidFill>
              </a:rPr>
              <a:t>Captcha</a:t>
            </a:r>
            <a:r>
              <a:rPr lang="en-GB" sz="4800" dirty="0" smtClean="0">
                <a:solidFill>
                  <a:schemeClr val="bg2"/>
                </a:solidFill>
              </a:rPr>
              <a:t> Screen</a:t>
            </a: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 smtClean="0">
                <a:solidFill>
                  <a:schemeClr val="bg2"/>
                </a:solidFill>
              </a:rPr>
              <a:t/>
            </a:r>
            <a:br>
              <a:rPr lang="en-US" sz="2400" dirty="0" smtClean="0">
                <a:solidFill>
                  <a:schemeClr val="bg2"/>
                </a:solidFill>
              </a:rPr>
            </a:br>
            <a:endParaRPr lang="en-GB" sz="2400" dirty="0" smtClean="0">
              <a:solidFill>
                <a:schemeClr val="bg2"/>
              </a:solidFill>
            </a:endParaRPr>
          </a:p>
          <a:p>
            <a:pPr>
              <a:buFont typeface="Arial" pitchFamily="34" charset="0"/>
              <a:buChar char="•"/>
            </a:pPr>
            <a:endParaRPr lang="en-GB" sz="2400" dirty="0">
              <a:solidFill>
                <a:schemeClr val="bg2"/>
              </a:solidFill>
            </a:endParaRPr>
          </a:p>
        </p:txBody>
      </p:sp>
      <p:pic>
        <p:nvPicPr>
          <p:cNvPr id="33794" name="Picture 2" descr="C:\202_latest\202_Hangman_Project\UIWireframes\auth_frame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219200"/>
            <a:ext cx="6936658" cy="51816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 spd="slow" advClick="0" advTm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519</TotalTime>
  <Words>244</Words>
  <Application>Microsoft Office PowerPoint</Application>
  <PresentationFormat>On-screen Show (4:3)</PresentationFormat>
  <Paragraphs>181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Calibri</vt:lpstr>
      <vt:lpstr>Arial</vt:lpstr>
      <vt:lpstr>blank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sr cwilson</dc:creator>
  <cp:lastModifiedBy>love</cp:lastModifiedBy>
  <cp:revision>58</cp:revision>
  <dcterms:created xsi:type="dcterms:W3CDTF">2011-01-04T18:34:37Z</dcterms:created>
  <dcterms:modified xsi:type="dcterms:W3CDTF">2015-12-02T02:20:50Z</dcterms:modified>
</cp:coreProperties>
</file>