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81" d="100"/>
          <a:sy n="81" d="100"/>
        </p:scale>
        <p:origin x="10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B80448-A2DD-46BE-AA51-CA7906AB4E7B}"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95645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80448-A2DD-46BE-AA51-CA7906AB4E7B}"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395363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80448-A2DD-46BE-AA51-CA7906AB4E7B}"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370910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80448-A2DD-46BE-AA51-CA7906AB4E7B}"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355347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80448-A2DD-46BE-AA51-CA7906AB4E7B}"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157679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B80448-A2DD-46BE-AA51-CA7906AB4E7B}" type="datetimeFigureOut">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314142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B80448-A2DD-46BE-AA51-CA7906AB4E7B}" type="datetimeFigureOut">
              <a:rPr lang="en-US" smtClean="0"/>
              <a:t>7/20/2016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304566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B80448-A2DD-46BE-AA51-CA7906AB4E7B}" type="datetimeFigureOut">
              <a:rPr lang="en-US" smtClean="0"/>
              <a:t>7/20/2016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41476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80448-A2DD-46BE-AA51-CA7906AB4E7B}" type="datetimeFigureOut">
              <a:rPr lang="en-US" smtClean="0"/>
              <a:t>7/20/2016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365726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80448-A2DD-46BE-AA51-CA7906AB4E7B}" type="datetimeFigureOut">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299636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80448-A2DD-46BE-AA51-CA7906AB4E7B}" type="datetimeFigureOut">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C8EB0-02D4-4C1B-AB1B-186ACD0DB154}" type="slidenum">
              <a:rPr lang="en-US" smtClean="0"/>
              <a:t>‹#›</a:t>
            </a:fld>
            <a:endParaRPr lang="en-US"/>
          </a:p>
        </p:txBody>
      </p:sp>
    </p:spTree>
    <p:extLst>
      <p:ext uri="{BB962C8B-B14F-4D97-AF65-F5344CB8AC3E}">
        <p14:creationId xmlns:p14="http://schemas.microsoft.com/office/powerpoint/2010/main" val="347227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80448-A2DD-46BE-AA51-CA7906AB4E7B}" type="datetimeFigureOut">
              <a:rPr lang="en-US" smtClean="0"/>
              <a:t>7/20/2016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C8EB0-02D4-4C1B-AB1B-186ACD0DB154}" type="slidenum">
              <a:rPr lang="en-US" smtClean="0"/>
              <a:t>‹#›</a:t>
            </a:fld>
            <a:endParaRPr lang="en-US"/>
          </a:p>
        </p:txBody>
      </p:sp>
    </p:spTree>
    <p:extLst>
      <p:ext uri="{BB962C8B-B14F-4D97-AF65-F5344CB8AC3E}">
        <p14:creationId xmlns:p14="http://schemas.microsoft.com/office/powerpoint/2010/main" val="326371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950" y="686375"/>
            <a:ext cx="11364686"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Real Time Tracking of Cabs</a:t>
            </a:r>
          </a:p>
          <a:p>
            <a:pPr marL="285750" indent="-285750">
              <a:buFont typeface="Arial" panose="020B0604020202020204" pitchFamily="34" charset="0"/>
              <a:buChar char="•"/>
            </a:pPr>
            <a:r>
              <a:rPr lang="en-US" dirty="0" smtClean="0"/>
              <a:t>ETAs for Trips</a:t>
            </a:r>
          </a:p>
          <a:p>
            <a:pPr marL="285750" indent="-285750">
              <a:buFont typeface="Arial" panose="020B0604020202020204" pitchFamily="34" charset="0"/>
              <a:buChar char="•"/>
            </a:pPr>
            <a:r>
              <a:rPr lang="en-US" dirty="0" smtClean="0"/>
              <a:t>Boarding and De-boarding of Employees</a:t>
            </a:r>
          </a:p>
          <a:p>
            <a:pPr marL="285750" indent="-285750">
              <a:buFont typeface="Arial" panose="020B0604020202020204" pitchFamily="34" charset="0"/>
              <a:buChar char="•"/>
            </a:pPr>
            <a:r>
              <a:rPr lang="en-US" dirty="0" smtClean="0"/>
              <a:t>Cab tracking for employees (Assigned Cab)</a:t>
            </a:r>
          </a:p>
          <a:p>
            <a:pPr marL="285750" indent="-285750">
              <a:buFont typeface="Arial" panose="020B0604020202020204" pitchFamily="34" charset="0"/>
              <a:buChar char="•"/>
            </a:pPr>
            <a:r>
              <a:rPr lang="en-US" dirty="0" smtClean="0"/>
              <a:t>Paperless Highly Accurate Records for Pick ups and Drops with location and Time Stamp</a:t>
            </a:r>
          </a:p>
          <a:p>
            <a:pPr marL="285750" indent="-285750">
              <a:buFont typeface="Arial" panose="020B0604020202020204" pitchFamily="34" charset="0"/>
              <a:buChar char="•"/>
            </a:pPr>
            <a:r>
              <a:rPr lang="en-US" dirty="0" smtClean="0"/>
              <a:t>Customized reports for Transports Managers and Accounts</a:t>
            </a:r>
          </a:p>
          <a:p>
            <a:pPr marL="285750" indent="-285750">
              <a:buFont typeface="Arial" panose="020B0604020202020204" pitchFamily="34" charset="0"/>
              <a:buChar char="•"/>
            </a:pPr>
            <a:r>
              <a:rPr lang="en-US" dirty="0" smtClean="0"/>
              <a:t>Break Down Support Services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5" name="TextBox 4"/>
          <p:cNvSpPr txBox="1"/>
          <p:nvPr/>
        </p:nvSpPr>
        <p:spPr>
          <a:xfrm>
            <a:off x="4393870" y="332509"/>
            <a:ext cx="2185059" cy="369332"/>
          </a:xfrm>
          <a:prstGeom prst="rect">
            <a:avLst/>
          </a:prstGeom>
          <a:noFill/>
        </p:spPr>
        <p:txBody>
          <a:bodyPr wrap="square" rtlCol="0">
            <a:spAutoFit/>
          </a:bodyPr>
          <a:lstStyle/>
          <a:p>
            <a:r>
              <a:rPr lang="en-US" b="1" dirty="0" smtClean="0"/>
              <a:t>Product Features</a:t>
            </a:r>
            <a:endParaRPr lang="en-US" b="1" dirty="0"/>
          </a:p>
        </p:txBody>
      </p:sp>
      <p:sp>
        <p:nvSpPr>
          <p:cNvPr id="6" name="TextBox 5"/>
          <p:cNvSpPr txBox="1"/>
          <p:nvPr/>
        </p:nvSpPr>
        <p:spPr>
          <a:xfrm>
            <a:off x="575950" y="3479102"/>
            <a:ext cx="1155469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Back End Web Interface for Transport Managers and Accounts</a:t>
            </a:r>
          </a:p>
          <a:p>
            <a:pPr marL="285750" indent="-285750">
              <a:buFont typeface="Arial" panose="020B0604020202020204" pitchFamily="34" charset="0"/>
              <a:buChar char="•"/>
            </a:pPr>
            <a:r>
              <a:rPr lang="en-US" dirty="0" smtClean="0"/>
              <a:t>Driver Mobile App</a:t>
            </a:r>
          </a:p>
          <a:p>
            <a:pPr marL="285750" indent="-285750">
              <a:buFont typeface="Arial" panose="020B0604020202020204" pitchFamily="34" charset="0"/>
              <a:buChar char="•"/>
            </a:pPr>
            <a:r>
              <a:rPr lang="en-US" dirty="0" smtClean="0"/>
              <a:t>Employee Mobile App</a:t>
            </a:r>
            <a:endParaRPr lang="en-US" dirty="0"/>
          </a:p>
        </p:txBody>
      </p:sp>
      <p:sp>
        <p:nvSpPr>
          <p:cNvPr id="7" name="TextBox 6"/>
          <p:cNvSpPr txBox="1"/>
          <p:nvPr/>
        </p:nvSpPr>
        <p:spPr>
          <a:xfrm>
            <a:off x="4352303" y="3179365"/>
            <a:ext cx="2268187" cy="369332"/>
          </a:xfrm>
          <a:prstGeom prst="rect">
            <a:avLst/>
          </a:prstGeom>
          <a:noFill/>
        </p:spPr>
        <p:txBody>
          <a:bodyPr wrap="square" rtlCol="0">
            <a:spAutoFit/>
          </a:bodyPr>
          <a:lstStyle/>
          <a:p>
            <a:r>
              <a:rPr lang="en-US" b="1" dirty="0" smtClean="0"/>
              <a:t>Product Modules</a:t>
            </a:r>
            <a:endParaRPr lang="en-US" b="1" dirty="0"/>
          </a:p>
        </p:txBody>
      </p:sp>
      <p:sp>
        <p:nvSpPr>
          <p:cNvPr id="8" name="TextBox 7"/>
          <p:cNvSpPr txBox="1"/>
          <p:nvPr/>
        </p:nvSpPr>
        <p:spPr>
          <a:xfrm>
            <a:off x="4619497" y="4609836"/>
            <a:ext cx="1733797" cy="369332"/>
          </a:xfrm>
          <a:prstGeom prst="rect">
            <a:avLst/>
          </a:prstGeom>
          <a:noFill/>
        </p:spPr>
        <p:txBody>
          <a:bodyPr wrap="square" rtlCol="0">
            <a:spAutoFit/>
          </a:bodyPr>
          <a:lstStyle/>
          <a:p>
            <a:r>
              <a:rPr lang="en-US" b="1" dirty="0" smtClean="0"/>
              <a:t>Parameters</a:t>
            </a:r>
            <a:endParaRPr lang="en-US" b="1" dirty="0"/>
          </a:p>
        </p:txBody>
      </p:sp>
      <p:sp>
        <p:nvSpPr>
          <p:cNvPr id="9" name="TextBox 8"/>
          <p:cNvSpPr txBox="1"/>
          <p:nvPr/>
        </p:nvSpPr>
        <p:spPr>
          <a:xfrm>
            <a:off x="575950" y="4815308"/>
            <a:ext cx="10022775"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Cab and drivers details &amp; Login</a:t>
            </a:r>
          </a:p>
          <a:p>
            <a:pPr marL="285750" indent="-285750">
              <a:buFont typeface="Arial" panose="020B0604020202020204" pitchFamily="34" charset="0"/>
              <a:buChar char="•"/>
            </a:pPr>
            <a:r>
              <a:rPr lang="en-US" dirty="0" smtClean="0"/>
              <a:t>Employee Details &amp; Login</a:t>
            </a:r>
          </a:p>
          <a:p>
            <a:pPr marL="285750" indent="-285750">
              <a:buFont typeface="Arial" panose="020B0604020202020204" pitchFamily="34" charset="0"/>
              <a:buChar char="•"/>
            </a:pPr>
            <a:r>
              <a:rPr lang="en-US" dirty="0" smtClean="0"/>
              <a:t>Route Information</a:t>
            </a:r>
          </a:p>
          <a:p>
            <a:pPr marL="285750" indent="-285750">
              <a:buFont typeface="Arial" panose="020B0604020202020204" pitchFamily="34" charset="0"/>
              <a:buChar char="•"/>
            </a:pPr>
            <a:r>
              <a:rPr lang="en-US" dirty="0" smtClean="0"/>
              <a:t>Manager and Accounts Login</a:t>
            </a:r>
          </a:p>
          <a:p>
            <a:pPr marL="285750" indent="-285750">
              <a:buFont typeface="Arial" panose="020B0604020202020204" pitchFamily="34" charset="0"/>
              <a:buChar char="•"/>
            </a:pPr>
            <a:r>
              <a:rPr lang="en-US" dirty="0" smtClean="0"/>
              <a:t>GPS and Google Maps properties and APIs</a:t>
            </a:r>
            <a:endParaRPr lang="en-US" dirty="0"/>
          </a:p>
        </p:txBody>
      </p:sp>
    </p:spTree>
    <p:extLst>
      <p:ext uri="{BB962C8B-B14F-4D97-AF65-F5344CB8AC3E}">
        <p14:creationId xmlns:p14="http://schemas.microsoft.com/office/powerpoint/2010/main" val="2369795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11387" y="403761"/>
            <a:ext cx="2363190" cy="369332"/>
          </a:xfrm>
          <a:prstGeom prst="rect">
            <a:avLst/>
          </a:prstGeom>
          <a:noFill/>
        </p:spPr>
        <p:txBody>
          <a:bodyPr wrap="square" rtlCol="0">
            <a:spAutoFit/>
          </a:bodyPr>
          <a:lstStyle/>
          <a:p>
            <a:r>
              <a:rPr lang="en-US" b="1" dirty="0" smtClean="0"/>
              <a:t>Driver App </a:t>
            </a:r>
            <a:endParaRPr lang="en-US" b="1" dirty="0"/>
          </a:p>
        </p:txBody>
      </p:sp>
      <p:sp>
        <p:nvSpPr>
          <p:cNvPr id="5" name="TextBox 4"/>
          <p:cNvSpPr txBox="1"/>
          <p:nvPr/>
        </p:nvSpPr>
        <p:spPr>
          <a:xfrm>
            <a:off x="1068779" y="1389413"/>
            <a:ext cx="8977746" cy="3139321"/>
          </a:xfrm>
          <a:prstGeom prst="rect">
            <a:avLst/>
          </a:prstGeom>
          <a:noFill/>
        </p:spPr>
        <p:txBody>
          <a:bodyPr wrap="square" rtlCol="0">
            <a:spAutoFit/>
          </a:bodyPr>
          <a:lstStyle/>
          <a:p>
            <a:r>
              <a:rPr lang="en-US" dirty="0" smtClean="0"/>
              <a:t>Login : Username and PIN</a:t>
            </a:r>
          </a:p>
          <a:p>
            <a:endParaRPr lang="en-US" dirty="0" smtClean="0"/>
          </a:p>
          <a:p>
            <a:r>
              <a:rPr lang="en-US" dirty="0" smtClean="0"/>
              <a:t>Sign Up (only First Time)</a:t>
            </a:r>
          </a:p>
          <a:p>
            <a:endParaRPr lang="en-US" dirty="0"/>
          </a:p>
          <a:p>
            <a:r>
              <a:rPr lang="en-US" dirty="0" smtClean="0"/>
              <a:t>Sign Up:</a:t>
            </a:r>
          </a:p>
          <a:p>
            <a:r>
              <a:rPr lang="en-US" dirty="0" smtClean="0"/>
              <a:t>Driver Name:</a:t>
            </a:r>
          </a:p>
          <a:p>
            <a:r>
              <a:rPr lang="en-US" dirty="0" smtClean="0"/>
              <a:t>Mobile Number: </a:t>
            </a:r>
          </a:p>
          <a:p>
            <a:r>
              <a:rPr lang="en-US" dirty="0" smtClean="0"/>
              <a:t>CAB Number:</a:t>
            </a:r>
          </a:p>
          <a:p>
            <a:r>
              <a:rPr lang="en-US" dirty="0" smtClean="0"/>
              <a:t>Route Number:</a:t>
            </a:r>
          </a:p>
          <a:p>
            <a:r>
              <a:rPr lang="en-US" dirty="0" smtClean="0"/>
              <a:t>PIN (issued once for each app installation to authenticate)</a:t>
            </a:r>
          </a:p>
          <a:p>
            <a:endParaRPr lang="en-US" dirty="0"/>
          </a:p>
        </p:txBody>
      </p:sp>
    </p:spTree>
    <p:extLst>
      <p:ext uri="{BB962C8B-B14F-4D97-AF65-F5344CB8AC3E}">
        <p14:creationId xmlns:p14="http://schemas.microsoft.com/office/powerpoint/2010/main" val="2346853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150" y="415638"/>
            <a:ext cx="10307782" cy="6186309"/>
          </a:xfrm>
          <a:prstGeom prst="rect">
            <a:avLst/>
          </a:prstGeom>
          <a:noFill/>
        </p:spPr>
        <p:txBody>
          <a:bodyPr wrap="square" rtlCol="0">
            <a:spAutoFit/>
          </a:bodyPr>
          <a:lstStyle/>
          <a:p>
            <a:pPr algn="ctr"/>
            <a:r>
              <a:rPr lang="en-US" b="1" dirty="0" smtClean="0"/>
              <a:t>After Driver Log In:</a:t>
            </a:r>
          </a:p>
          <a:p>
            <a:endParaRPr lang="en-US" dirty="0"/>
          </a:p>
          <a:p>
            <a:r>
              <a:rPr lang="en-US" dirty="0" smtClean="0"/>
              <a:t>Before Starting Trip:</a:t>
            </a:r>
          </a:p>
          <a:p>
            <a:endParaRPr lang="en-US" dirty="0"/>
          </a:p>
          <a:p>
            <a:r>
              <a:rPr lang="en-US" dirty="0" smtClean="0"/>
              <a:t>Enter Route Number_________________</a:t>
            </a:r>
          </a:p>
          <a:p>
            <a:endParaRPr lang="en-US" dirty="0"/>
          </a:p>
          <a:p>
            <a:r>
              <a:rPr lang="en-US" dirty="0" smtClean="0"/>
              <a:t>Route Loads</a:t>
            </a:r>
          </a:p>
          <a:p>
            <a:endParaRPr lang="en-US" dirty="0"/>
          </a:p>
          <a:p>
            <a:r>
              <a:rPr lang="en-US" dirty="0" smtClean="0"/>
              <a:t>App is ready for pick up or drops</a:t>
            </a:r>
          </a:p>
          <a:p>
            <a:endParaRPr lang="en-US" dirty="0"/>
          </a:p>
          <a:p>
            <a:endParaRPr lang="en-US" dirty="0" smtClean="0"/>
          </a:p>
          <a:p>
            <a:r>
              <a:rPr lang="en-US" dirty="0" smtClean="0"/>
              <a:t>Log In PICK UP &gt; ENTER PIN&gt; SUBMIT&gt; (Logged IN)/ Incorrect PIN/ No Records Found/Access Denied</a:t>
            </a:r>
          </a:p>
          <a:p>
            <a:endParaRPr lang="en-US" dirty="0"/>
          </a:p>
          <a:p>
            <a:r>
              <a:rPr lang="en-US" dirty="0" smtClean="0"/>
              <a:t>Log In DROP&gt; ENTER PIN&gt; SUBMIT&gt; Logged OUT/ Incorrect PIN</a:t>
            </a:r>
          </a:p>
          <a:p>
            <a:endParaRPr lang="en-US" dirty="0"/>
          </a:p>
          <a:p>
            <a:r>
              <a:rPr lang="en-US" dirty="0" smtClean="0"/>
              <a:t>Both Log In and Log out register map location and Time stamp and each entry screen returns to PICK UP &amp; DROP Screen</a:t>
            </a:r>
          </a:p>
          <a:p>
            <a:endParaRPr lang="en-US" dirty="0"/>
          </a:p>
          <a:p>
            <a:r>
              <a:rPr lang="en-US" dirty="0" smtClean="0"/>
              <a:t>In Background of this screen which shows google maps with traffic with ETA to final destination and driver can view that by clicking MAP (option given in bottom)</a:t>
            </a:r>
          </a:p>
          <a:p>
            <a:endParaRPr lang="en-US" dirty="0"/>
          </a:p>
          <a:p>
            <a:r>
              <a:rPr lang="en-US" dirty="0" smtClean="0"/>
              <a:t>Once Trip finished driver to End Trip and time to logged in for Transport Manager</a:t>
            </a:r>
          </a:p>
        </p:txBody>
      </p:sp>
    </p:spTree>
    <p:extLst>
      <p:ext uri="{BB962C8B-B14F-4D97-AF65-F5344CB8AC3E}">
        <p14:creationId xmlns:p14="http://schemas.microsoft.com/office/powerpoint/2010/main" val="2514040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9486" y="380010"/>
            <a:ext cx="2398815" cy="369332"/>
          </a:xfrm>
          <a:prstGeom prst="rect">
            <a:avLst/>
          </a:prstGeom>
          <a:noFill/>
        </p:spPr>
        <p:txBody>
          <a:bodyPr wrap="square" rtlCol="0">
            <a:spAutoFit/>
          </a:bodyPr>
          <a:lstStyle/>
          <a:p>
            <a:r>
              <a:rPr lang="en-US" b="1" dirty="0" smtClean="0"/>
              <a:t>Employee App</a:t>
            </a:r>
            <a:endParaRPr lang="en-US" b="1" dirty="0"/>
          </a:p>
        </p:txBody>
      </p:sp>
      <p:sp>
        <p:nvSpPr>
          <p:cNvPr id="5" name="TextBox 4"/>
          <p:cNvSpPr txBox="1"/>
          <p:nvPr/>
        </p:nvSpPr>
        <p:spPr>
          <a:xfrm>
            <a:off x="795647" y="1163782"/>
            <a:ext cx="10462161" cy="2031325"/>
          </a:xfrm>
          <a:prstGeom prst="rect">
            <a:avLst/>
          </a:prstGeom>
          <a:noFill/>
        </p:spPr>
        <p:txBody>
          <a:bodyPr wrap="square" rtlCol="0">
            <a:spAutoFit/>
          </a:bodyPr>
          <a:lstStyle/>
          <a:p>
            <a:r>
              <a:rPr lang="en-US" dirty="0" smtClean="0"/>
              <a:t>Install App</a:t>
            </a:r>
          </a:p>
          <a:p>
            <a:r>
              <a:rPr lang="en-US" dirty="0" smtClean="0"/>
              <a:t>First time Open will ask PIN</a:t>
            </a:r>
          </a:p>
          <a:p>
            <a:r>
              <a:rPr lang="en-US" dirty="0" smtClean="0"/>
              <a:t>Once PIN entered it will show CAB location and movement using google API (the CAB which is assigned to Employee or generally used to commute) if CAB change it has to be changed from Transport Manager using backend UI or App)</a:t>
            </a:r>
          </a:p>
          <a:p>
            <a:r>
              <a:rPr lang="en-US" dirty="0" smtClean="0"/>
              <a:t>Employee can see his/her trips with maps and time stamps</a:t>
            </a:r>
          </a:p>
          <a:p>
            <a:r>
              <a:rPr lang="en-US" dirty="0" smtClean="0"/>
              <a:t>Give Option for Log Out</a:t>
            </a:r>
            <a:endParaRPr lang="en-US" dirty="0"/>
          </a:p>
        </p:txBody>
      </p:sp>
    </p:spTree>
    <p:extLst>
      <p:ext uri="{BB962C8B-B14F-4D97-AF65-F5344CB8AC3E}">
        <p14:creationId xmlns:p14="http://schemas.microsoft.com/office/powerpoint/2010/main" val="4168678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2613</TotalTime>
  <Words>324</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Saini, Ghanshyam</dc:creator>
  <cp:lastModifiedBy>Saini, Ghanshyam</cp:lastModifiedBy>
  <cp:revision>5</cp:revision>
  <dcterms:created xsi:type="dcterms:W3CDTF">2016-07-20T10:42:56Z</dcterms:created>
  <dcterms:modified xsi:type="dcterms:W3CDTF">2016-07-22T06:15:59Z</dcterms:modified>
</cp:coreProperties>
</file>