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9" r:id="rId12"/>
    <p:sldId id="263" r:id="rId13"/>
    <p:sldId id="264" r:id="rId14"/>
    <p:sldId id="265" r:id="rId15"/>
    <p:sldId id="270" r:id="rId16"/>
    <p:sldId id="267" r:id="rId17"/>
    <p:sldId id="266" r:id="rId18"/>
    <p:sldId id="268" r:id="rId19"/>
  </p:sldIdLst>
  <p:sldSz cx="12192000" cy="6858000"/>
  <p:notesSz cx="6858000" cy="9144000"/>
  <p:defaultTextStyle>
    <a:defPPr rtl="0">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A9645-141F-4E3F-9677-65D825E04ED8}" v="6" dt="2023-10-24T07:21:10.429"/>
    <p1510:client id="{25BC22BA-E533-F628-72E0-337C0B6EF2BA}" v="110" dt="2023-10-24T12:21:18.705"/>
    <p1510:client id="{305EF88E-3A43-4A8B-8C5B-DFF6FFD630A8}" v="193" dt="2023-10-22T15:54:21.606"/>
    <p1510:client id="{4DAD0A0F-3588-F607-2231-C42E1685CA96}" v="39" dt="2023-10-24T11:05:09.689"/>
    <p1510:client id="{4DF8D757-BB06-B835-9F8B-7BFC88C68875}" v="1" dt="2023-10-26T09:01:44.799"/>
    <p1510:client id="{A4388F6F-3F8B-458E-7362-BA969D3C3981}" v="4" dt="2023-10-26T08:02:32.741"/>
    <p1510:client id="{A917F565-F7BC-1F60-713B-BAD707C98F54}" v="102" dt="2023-10-26T06:22:16.170"/>
    <p1510:client id="{AFAFBF1A-1062-4E97-80BF-6BE29A56F0C9}" v="3" dt="2023-10-24T07:28:31.197"/>
    <p1510:client id="{EEA6FBBF-BEF4-42E7-9260-C6B49C42BE65}" v="373" dt="2023-07-10T09:29:25.84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az Dzhelianchyk" userId="S::elmaz.dzhelianchyk@student.intecbrussel.be::61497fef-c1e6-4850-a3c3-c0ac03ffc9fe" providerId="AD" clId="Web-{4DF8D757-BB06-B835-9F8B-7BFC88C68875}"/>
    <pc:docChg chg="sldOrd">
      <pc:chgData name="Elmaz Dzhelianchyk" userId="S::elmaz.dzhelianchyk@student.intecbrussel.be::61497fef-c1e6-4850-a3c3-c0ac03ffc9fe" providerId="AD" clId="Web-{4DF8D757-BB06-B835-9F8B-7BFC88C68875}" dt="2023-10-26T09:01:44.799" v="0"/>
      <pc:docMkLst>
        <pc:docMk/>
      </pc:docMkLst>
      <pc:sldChg chg="ord">
        <pc:chgData name="Elmaz Dzhelianchyk" userId="S::elmaz.dzhelianchyk@student.intecbrussel.be::61497fef-c1e6-4850-a3c3-c0ac03ffc9fe" providerId="AD" clId="Web-{4DF8D757-BB06-B835-9F8B-7BFC88C68875}" dt="2023-10-26T09:01:44.799" v="0"/>
        <pc:sldMkLst>
          <pc:docMk/>
          <pc:sldMk cId="1169632855" sldId="2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6297C-5185-445B-A49E-FAF9281CE95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B28A5BF-150C-40B0-A1E0-8BA8D6969CBE}">
      <dgm:prSet/>
      <dgm:spPr/>
      <dgm:t>
        <a:bodyPr/>
        <a:lstStyle/>
        <a:p>
          <a:pPr algn="l"/>
          <a:r>
            <a:rPr lang="en-US" b="1">
              <a:solidFill>
                <a:schemeClr val="accent4">
                  <a:lumMod val="75000"/>
                </a:schemeClr>
              </a:solidFill>
            </a:rPr>
            <a:t>Oefening 2+</a:t>
          </a:r>
        </a:p>
      </dgm:t>
    </dgm:pt>
    <dgm:pt modelId="{A12B3865-3EE6-4C38-B405-20099C1E7873}" type="parTrans" cxnId="{58D60DD0-6EC3-4442-91CA-95B5C060A988}">
      <dgm:prSet/>
      <dgm:spPr/>
      <dgm:t>
        <a:bodyPr/>
        <a:lstStyle/>
        <a:p>
          <a:endParaRPr lang="en-US"/>
        </a:p>
      </dgm:t>
    </dgm:pt>
    <dgm:pt modelId="{8BE9500A-921C-4A42-9892-09665663C195}" type="sibTrans" cxnId="{58D60DD0-6EC3-4442-91CA-95B5C060A988}">
      <dgm:prSet/>
      <dgm:spPr/>
      <dgm:t>
        <a:bodyPr/>
        <a:lstStyle/>
        <a:p>
          <a:endParaRPr lang="en-US"/>
        </a:p>
      </dgm:t>
    </dgm:pt>
    <dgm:pt modelId="{100B4E3D-FEE8-4A3F-931E-D5BD23B68783}">
      <dgm:prSet/>
      <dgm:spPr/>
      <dgm:t>
        <a:bodyPr/>
        <a:lstStyle/>
        <a:p>
          <a:pPr algn="l" rtl="0"/>
          <a:r>
            <a:rPr lang="en-US" err="1"/>
            <a:t>Deze</a:t>
          </a:r>
          <a:r>
            <a:rPr lang="en-US"/>
            <a:t> </a:t>
          </a:r>
          <a:r>
            <a:rPr lang="en-US" err="1"/>
            <a:t>oefening</a:t>
          </a:r>
          <a:r>
            <a:rPr lang="en-US"/>
            <a:t> is </a:t>
          </a:r>
          <a:r>
            <a:rPr lang="en-US" err="1"/>
            <a:t>een</a:t>
          </a:r>
          <a:r>
            <a:rPr lang="en-US"/>
            <a:t> uitbreiding op </a:t>
          </a:r>
          <a:r>
            <a:rPr lang="en-US" err="1"/>
            <a:t>oefening</a:t>
          </a:r>
          <a:r>
            <a:rPr lang="en-US"/>
            <a:t> 2.</a:t>
          </a:r>
          <a:endParaRPr lang="en-US">
            <a:solidFill>
              <a:srgbClr val="010000"/>
            </a:solidFill>
            <a:latin typeface="Dante"/>
          </a:endParaRPr>
        </a:p>
      </dgm:t>
    </dgm:pt>
    <dgm:pt modelId="{1F0925B0-FA24-489F-AD4A-8D2CF61C62F1}" type="parTrans" cxnId="{216AAC73-657F-458E-9C0A-54C77946A655}">
      <dgm:prSet/>
      <dgm:spPr/>
      <dgm:t>
        <a:bodyPr/>
        <a:lstStyle/>
        <a:p>
          <a:endParaRPr lang="en-US"/>
        </a:p>
      </dgm:t>
    </dgm:pt>
    <dgm:pt modelId="{5480C108-DCE0-4217-AB4D-444E9B1B5790}" type="sibTrans" cxnId="{216AAC73-657F-458E-9C0A-54C77946A655}">
      <dgm:prSet/>
      <dgm:spPr/>
      <dgm:t>
        <a:bodyPr/>
        <a:lstStyle/>
        <a:p>
          <a:endParaRPr lang="en-US"/>
        </a:p>
      </dgm:t>
    </dgm:pt>
    <dgm:pt modelId="{21CDDB7D-B5D7-4562-9ADE-C35A1F4452F1}">
      <dgm:prSet/>
      <dgm:spPr/>
      <dgm:t>
        <a:bodyPr/>
        <a:lstStyle/>
        <a:p>
          <a:pPr algn="l"/>
          <a:r>
            <a:rPr lang="en-US"/>
            <a:t>void </a:t>
          </a:r>
          <a:r>
            <a:rPr lang="en-US" err="1"/>
            <a:t>openDoor</a:t>
          </a:r>
          <a:r>
            <a:rPr lang="en-US"/>
            <a:t>(int door);</a:t>
          </a:r>
        </a:p>
      </dgm:t>
    </dgm:pt>
    <dgm:pt modelId="{EA088C7D-0569-4160-8197-A1C4F6B4C7E0}" type="parTrans" cxnId="{9BC6905D-62AD-4A44-992E-851814B8D2D3}">
      <dgm:prSet/>
      <dgm:spPr/>
      <dgm:t>
        <a:bodyPr/>
        <a:lstStyle/>
        <a:p>
          <a:endParaRPr lang="en-US"/>
        </a:p>
      </dgm:t>
    </dgm:pt>
    <dgm:pt modelId="{ED031567-F456-456B-9018-ACC3E7E040C2}" type="sibTrans" cxnId="{9BC6905D-62AD-4A44-992E-851814B8D2D3}">
      <dgm:prSet/>
      <dgm:spPr/>
      <dgm:t>
        <a:bodyPr/>
        <a:lstStyle/>
        <a:p>
          <a:endParaRPr lang="en-US"/>
        </a:p>
      </dgm:t>
    </dgm:pt>
    <dgm:pt modelId="{97240D9B-408A-4962-AFD0-3DFADD293F6F}">
      <dgm:prSet/>
      <dgm:spPr/>
      <dgm:t>
        <a:bodyPr/>
        <a:lstStyle/>
        <a:p>
          <a:pPr algn="l"/>
          <a:r>
            <a:rPr lang="en-US"/>
            <a:t>void </a:t>
          </a:r>
          <a:r>
            <a:rPr lang="en-US" err="1"/>
            <a:t>closeDoor</a:t>
          </a:r>
          <a:r>
            <a:rPr lang="en-US"/>
            <a:t>(int door);</a:t>
          </a:r>
        </a:p>
      </dgm:t>
    </dgm:pt>
    <dgm:pt modelId="{BF965482-AECA-4090-AB96-F2187CC087E0}" type="parTrans" cxnId="{4847F6CC-A435-4AA6-B425-94D4FE568EB6}">
      <dgm:prSet/>
      <dgm:spPr/>
      <dgm:t>
        <a:bodyPr/>
        <a:lstStyle/>
        <a:p>
          <a:endParaRPr lang="en-US"/>
        </a:p>
      </dgm:t>
    </dgm:pt>
    <dgm:pt modelId="{5EC21E70-94B2-48EA-BCA3-BA65D730B7FA}" type="sibTrans" cxnId="{4847F6CC-A435-4AA6-B425-94D4FE568EB6}">
      <dgm:prSet/>
      <dgm:spPr/>
      <dgm:t>
        <a:bodyPr/>
        <a:lstStyle/>
        <a:p>
          <a:endParaRPr lang="en-US"/>
        </a:p>
      </dgm:t>
    </dgm:pt>
    <dgm:pt modelId="{5029A914-4D43-40FC-A4DC-3AE6D959C224}">
      <dgm:prSet/>
      <dgm:spPr/>
      <dgm:t>
        <a:bodyPr/>
        <a:lstStyle/>
        <a:p>
          <a:pPr algn="l"/>
          <a:r>
            <a:rPr lang="en-US" err="1"/>
            <a:t>en</a:t>
          </a:r>
          <a:r>
            <a:rPr lang="en-US"/>
            <a:t> de property:</a:t>
          </a:r>
        </a:p>
      </dgm:t>
    </dgm:pt>
    <dgm:pt modelId="{BA4EBA67-8B02-4449-A06E-875666E06BF1}" type="parTrans" cxnId="{D5D2E8A2-2451-4C52-9288-CECB3EA11252}">
      <dgm:prSet/>
      <dgm:spPr/>
      <dgm:t>
        <a:bodyPr/>
        <a:lstStyle/>
        <a:p>
          <a:endParaRPr lang="en-US"/>
        </a:p>
      </dgm:t>
    </dgm:pt>
    <dgm:pt modelId="{B876C898-6AE7-454E-B23D-1B30F13D51FF}" type="sibTrans" cxnId="{D5D2E8A2-2451-4C52-9288-CECB3EA11252}">
      <dgm:prSet/>
      <dgm:spPr/>
      <dgm:t>
        <a:bodyPr/>
        <a:lstStyle/>
        <a:p>
          <a:endParaRPr lang="en-US"/>
        </a:p>
      </dgm:t>
    </dgm:pt>
    <dgm:pt modelId="{11F2745C-4778-40F7-8A76-715B2B9854D9}">
      <dgm:prSet/>
      <dgm:spPr/>
      <dgm:t>
        <a:bodyPr/>
        <a:lstStyle/>
        <a:p>
          <a:pPr algn="l"/>
          <a:r>
            <a:rPr lang="en-US"/>
            <a:t>int doors = 5;</a:t>
          </a:r>
        </a:p>
      </dgm:t>
    </dgm:pt>
    <dgm:pt modelId="{0DE7B1CD-5BB9-4B60-BC9E-F9CFAEB65DB4}" type="parTrans" cxnId="{EE8D1D3B-B5E6-47A1-8CED-86159D49E0DF}">
      <dgm:prSet/>
      <dgm:spPr/>
      <dgm:t>
        <a:bodyPr/>
        <a:lstStyle/>
        <a:p>
          <a:endParaRPr lang="en-US"/>
        </a:p>
      </dgm:t>
    </dgm:pt>
    <dgm:pt modelId="{13C88760-2879-43C8-9D84-B99B3D5CB8A9}" type="sibTrans" cxnId="{EE8D1D3B-B5E6-47A1-8CED-86159D49E0DF}">
      <dgm:prSet/>
      <dgm:spPr/>
      <dgm:t>
        <a:bodyPr/>
        <a:lstStyle/>
        <a:p>
          <a:endParaRPr lang="en-US"/>
        </a:p>
      </dgm:t>
    </dgm:pt>
    <dgm:pt modelId="{E5A428A9-CCFB-42C1-82AD-9335D762B9A6}">
      <dgm:prSet/>
      <dgm:spPr/>
      <dgm:t>
        <a:bodyPr/>
        <a:lstStyle/>
        <a:p>
          <a:pPr algn="l"/>
          <a:r>
            <a:rPr lang="en-US"/>
            <a:t>Hou er </a:t>
          </a:r>
          <a:r>
            <a:rPr lang="en-US" err="1"/>
            <a:t>rekening</a:t>
          </a:r>
          <a:r>
            <a:rPr lang="en-US"/>
            <a:t> mee dat de auto geen gas mag geven als er een deur openstaat!</a:t>
          </a:r>
        </a:p>
      </dgm:t>
    </dgm:pt>
    <dgm:pt modelId="{709D827F-712D-449B-886E-F231BB9C20B3}" type="parTrans" cxnId="{AE4E98DA-BA79-4456-BE16-90DC48CB58C3}">
      <dgm:prSet/>
      <dgm:spPr/>
      <dgm:t>
        <a:bodyPr/>
        <a:lstStyle/>
        <a:p>
          <a:endParaRPr lang="en-US"/>
        </a:p>
      </dgm:t>
    </dgm:pt>
    <dgm:pt modelId="{493A3390-AD09-4557-BC1E-2D015B5EAB5C}" type="sibTrans" cxnId="{AE4E98DA-BA79-4456-BE16-90DC48CB58C3}">
      <dgm:prSet/>
      <dgm:spPr/>
      <dgm:t>
        <a:bodyPr/>
        <a:lstStyle/>
        <a:p>
          <a:endParaRPr lang="en-US"/>
        </a:p>
      </dgm:t>
    </dgm:pt>
    <dgm:pt modelId="{8367E31F-34E4-4445-A462-0C669D85A06C}">
      <dgm:prSet/>
      <dgm:spPr/>
      <dgm:t>
        <a:bodyPr/>
        <a:lstStyle/>
        <a:p>
          <a:endParaRPr lang="en-US"/>
        </a:p>
      </dgm:t>
    </dgm:pt>
    <dgm:pt modelId="{FB934FC9-5F62-43AE-BD56-44D4B0E11176}" type="parTrans" cxnId="{DFA1126C-2333-4A94-86B1-FC5B032C8170}">
      <dgm:prSet/>
      <dgm:spPr/>
      <dgm:t>
        <a:bodyPr/>
        <a:lstStyle/>
        <a:p>
          <a:endParaRPr lang="en-US"/>
        </a:p>
      </dgm:t>
    </dgm:pt>
    <dgm:pt modelId="{42B3C3D1-744A-4D72-B498-25534AC98AC3}" type="sibTrans" cxnId="{DFA1126C-2333-4A94-86B1-FC5B032C8170}">
      <dgm:prSet/>
      <dgm:spPr/>
      <dgm:t>
        <a:bodyPr/>
        <a:lstStyle/>
        <a:p>
          <a:endParaRPr lang="en-US"/>
        </a:p>
      </dgm:t>
    </dgm:pt>
    <dgm:pt modelId="{DBFB4FBE-5E0E-464A-93F2-2678E45A78FB}">
      <dgm:prSet phldr="0"/>
      <dgm:spPr/>
      <dgm:t>
        <a:bodyPr/>
        <a:lstStyle/>
        <a:p>
          <a:endParaRPr lang="nl-NL" b="1"/>
        </a:p>
      </dgm:t>
    </dgm:pt>
    <dgm:pt modelId="{F7CB1802-A8D8-4962-A8C7-8515F7F32911}" type="parTrans" cxnId="{E8B79984-8A05-4E5F-A82D-536CBE648202}">
      <dgm:prSet/>
      <dgm:spPr/>
    </dgm:pt>
    <dgm:pt modelId="{132DE6FA-F759-4531-9CFE-217036DC3A18}" type="sibTrans" cxnId="{E8B79984-8A05-4E5F-A82D-536CBE648202}">
      <dgm:prSet/>
      <dgm:spPr/>
    </dgm:pt>
    <dgm:pt modelId="{42DC0A93-6130-4EBA-9A7F-44626E57596B}">
      <dgm:prSet phldr="0"/>
      <dgm:spPr/>
      <dgm:t>
        <a:bodyPr/>
        <a:lstStyle/>
        <a:p>
          <a:pPr rtl="0"/>
          <a:r>
            <a:rPr lang="en-US" b="0">
              <a:latin typeface="Dante"/>
            </a:rPr>
            <a:t> </a:t>
          </a:r>
          <a:r>
            <a:rPr lang="en-US"/>
            <a:t>Maak </a:t>
          </a:r>
          <a:r>
            <a:rPr lang="en-US" err="1"/>
            <a:t>een</a:t>
          </a:r>
          <a:r>
            <a:rPr lang="en-US"/>
            <a:t> interface </a:t>
          </a:r>
          <a:r>
            <a:rPr lang="en-US" err="1"/>
            <a:t>genaamd</a:t>
          </a:r>
          <a:r>
            <a:rPr lang="en-US"/>
            <a:t> Vehicle</a:t>
          </a:r>
          <a:r>
            <a:rPr lang="en-US">
              <a:latin typeface="Dante"/>
            </a:rPr>
            <a:t>. </a:t>
          </a:r>
          <a:r>
            <a:rPr lang="en-US" err="1">
              <a:latin typeface="Dante"/>
            </a:rPr>
            <a:t>Deze</a:t>
          </a:r>
          <a:r>
            <a:rPr lang="en-US"/>
            <a:t> extends de interfaces Switch </a:t>
          </a:r>
          <a:r>
            <a:rPr lang="en-US" err="1"/>
            <a:t>en</a:t>
          </a:r>
          <a:r>
            <a:rPr lang="en-US"/>
            <a:t> Motor, </a:t>
          </a:r>
          <a:r>
            <a:rPr lang="en-US" err="1"/>
            <a:t>en</a:t>
          </a:r>
          <a:r>
            <a:rPr lang="en-US"/>
            <a:t> </a:t>
          </a:r>
          <a:r>
            <a:rPr lang="en-US" err="1"/>
            <a:t>heeft</a:t>
          </a:r>
          <a:r>
            <a:rPr lang="en-US"/>
            <a:t> </a:t>
          </a:r>
          <a:r>
            <a:rPr lang="en-US" err="1"/>
            <a:t>zelf</a:t>
          </a:r>
          <a:r>
            <a:rPr lang="en-US"/>
            <a:t> de </a:t>
          </a:r>
          <a:r>
            <a:rPr lang="en-US" err="1"/>
            <a:t>volgende</a:t>
          </a:r>
          <a:r>
            <a:rPr lang="en-US"/>
            <a:t> </a:t>
          </a:r>
          <a:r>
            <a:rPr lang="en-US" err="1"/>
            <a:t>methodes</a:t>
          </a:r>
          <a:r>
            <a:rPr lang="en-US"/>
            <a:t>:</a:t>
          </a:r>
          <a:endParaRPr lang="nl-NL"/>
        </a:p>
      </dgm:t>
    </dgm:pt>
    <dgm:pt modelId="{74679134-13E6-4BAE-BB9B-FC13E448EDF3}" type="parTrans" cxnId="{DE0E539A-E61A-4FC7-A239-946F5652D86C}">
      <dgm:prSet/>
      <dgm:spPr/>
    </dgm:pt>
    <dgm:pt modelId="{D3267BF6-6A88-40E2-8DDF-F0FEAD12121F}" type="sibTrans" cxnId="{DE0E539A-E61A-4FC7-A239-946F5652D86C}">
      <dgm:prSet/>
      <dgm:spPr/>
    </dgm:pt>
    <dgm:pt modelId="{5AF4F743-750D-4E64-8E57-4A647DE3CB2C}" type="pres">
      <dgm:prSet presAssocID="{F236297C-5185-445B-A49E-FAF9281CE958}" presName="vert0" presStyleCnt="0">
        <dgm:presLayoutVars>
          <dgm:dir/>
          <dgm:animOne val="branch"/>
          <dgm:animLvl val="lvl"/>
        </dgm:presLayoutVars>
      </dgm:prSet>
      <dgm:spPr/>
    </dgm:pt>
    <dgm:pt modelId="{259F62B0-8B1C-4EA2-B046-83C9AE748119}" type="pres">
      <dgm:prSet presAssocID="{4B28A5BF-150C-40B0-A1E0-8BA8D6969CBE}" presName="thickLine" presStyleLbl="alignNode1" presStyleIdx="0" presStyleCnt="10"/>
      <dgm:spPr/>
    </dgm:pt>
    <dgm:pt modelId="{AC5FA770-0C69-4382-95FB-E4F4091AE728}" type="pres">
      <dgm:prSet presAssocID="{4B28A5BF-150C-40B0-A1E0-8BA8D6969CBE}" presName="horz1" presStyleCnt="0"/>
      <dgm:spPr/>
    </dgm:pt>
    <dgm:pt modelId="{1BE394B1-369B-454E-A9C4-FCB014FEF5D3}" type="pres">
      <dgm:prSet presAssocID="{4B28A5BF-150C-40B0-A1E0-8BA8D6969CBE}" presName="tx1" presStyleLbl="revTx" presStyleIdx="0" presStyleCnt="10"/>
      <dgm:spPr/>
    </dgm:pt>
    <dgm:pt modelId="{5C2BF409-1091-44CC-A42F-2F933190CBAA}" type="pres">
      <dgm:prSet presAssocID="{4B28A5BF-150C-40B0-A1E0-8BA8D6969CBE}" presName="vert1" presStyleCnt="0"/>
      <dgm:spPr/>
    </dgm:pt>
    <dgm:pt modelId="{4672E53A-6AE5-499B-A507-86505E880717}" type="pres">
      <dgm:prSet presAssocID="{100B4E3D-FEE8-4A3F-931E-D5BD23B68783}" presName="thickLine" presStyleLbl="alignNode1" presStyleIdx="1" presStyleCnt="10"/>
      <dgm:spPr/>
    </dgm:pt>
    <dgm:pt modelId="{7458E4F4-66A1-4774-A0F8-E2F930EEBECC}" type="pres">
      <dgm:prSet presAssocID="{100B4E3D-FEE8-4A3F-931E-D5BD23B68783}" presName="horz1" presStyleCnt="0"/>
      <dgm:spPr/>
    </dgm:pt>
    <dgm:pt modelId="{2CF32129-73B7-45F1-8CCD-B4F4720BBDE3}" type="pres">
      <dgm:prSet presAssocID="{100B4E3D-FEE8-4A3F-931E-D5BD23B68783}" presName="tx1" presStyleLbl="revTx" presStyleIdx="1" presStyleCnt="10"/>
      <dgm:spPr/>
    </dgm:pt>
    <dgm:pt modelId="{7502BC1A-6829-4353-A44F-305B723A8A22}" type="pres">
      <dgm:prSet presAssocID="{100B4E3D-FEE8-4A3F-931E-D5BD23B68783}" presName="vert1" presStyleCnt="0"/>
      <dgm:spPr/>
    </dgm:pt>
    <dgm:pt modelId="{E3FB758A-3765-447A-BDB5-4DC86CC1FCE1}" type="pres">
      <dgm:prSet presAssocID="{42DC0A93-6130-4EBA-9A7F-44626E57596B}" presName="thickLine" presStyleLbl="alignNode1" presStyleIdx="2" presStyleCnt="10"/>
      <dgm:spPr/>
    </dgm:pt>
    <dgm:pt modelId="{537F4255-B3F6-4227-90D2-C2536DA0C808}" type="pres">
      <dgm:prSet presAssocID="{42DC0A93-6130-4EBA-9A7F-44626E57596B}" presName="horz1" presStyleCnt="0"/>
      <dgm:spPr/>
    </dgm:pt>
    <dgm:pt modelId="{BACD988D-DE16-43E3-B248-498003F66FA5}" type="pres">
      <dgm:prSet presAssocID="{42DC0A93-6130-4EBA-9A7F-44626E57596B}" presName="tx1" presStyleLbl="revTx" presStyleIdx="2" presStyleCnt="10"/>
      <dgm:spPr/>
    </dgm:pt>
    <dgm:pt modelId="{B45A8B50-1D2E-41F0-B41F-0D50A7C84237}" type="pres">
      <dgm:prSet presAssocID="{42DC0A93-6130-4EBA-9A7F-44626E57596B}" presName="vert1" presStyleCnt="0"/>
      <dgm:spPr/>
    </dgm:pt>
    <dgm:pt modelId="{93132298-A744-42D7-8336-8976AE4556F2}" type="pres">
      <dgm:prSet presAssocID="{21CDDB7D-B5D7-4562-9ADE-C35A1F4452F1}" presName="thickLine" presStyleLbl="alignNode1" presStyleIdx="3" presStyleCnt="10"/>
      <dgm:spPr/>
    </dgm:pt>
    <dgm:pt modelId="{6E821E8F-8C32-4DE7-B2D1-09B6D50CB2D3}" type="pres">
      <dgm:prSet presAssocID="{21CDDB7D-B5D7-4562-9ADE-C35A1F4452F1}" presName="horz1" presStyleCnt="0"/>
      <dgm:spPr/>
    </dgm:pt>
    <dgm:pt modelId="{D4D66C61-1580-409E-8561-F516EFA007EA}" type="pres">
      <dgm:prSet presAssocID="{21CDDB7D-B5D7-4562-9ADE-C35A1F4452F1}" presName="tx1" presStyleLbl="revTx" presStyleIdx="3" presStyleCnt="10"/>
      <dgm:spPr/>
    </dgm:pt>
    <dgm:pt modelId="{96B5026A-A6E3-4090-8421-9D36C10FCAD2}" type="pres">
      <dgm:prSet presAssocID="{21CDDB7D-B5D7-4562-9ADE-C35A1F4452F1}" presName="vert1" presStyleCnt="0"/>
      <dgm:spPr/>
    </dgm:pt>
    <dgm:pt modelId="{66F97F45-71DE-4410-ABF1-79C937ADB489}" type="pres">
      <dgm:prSet presAssocID="{97240D9B-408A-4962-AFD0-3DFADD293F6F}" presName="thickLine" presStyleLbl="alignNode1" presStyleIdx="4" presStyleCnt="10"/>
      <dgm:spPr/>
    </dgm:pt>
    <dgm:pt modelId="{3DC6F308-5F2F-4F22-B5CD-638CA0E1F777}" type="pres">
      <dgm:prSet presAssocID="{97240D9B-408A-4962-AFD0-3DFADD293F6F}" presName="horz1" presStyleCnt="0"/>
      <dgm:spPr/>
    </dgm:pt>
    <dgm:pt modelId="{0118BA13-27A4-479A-91ED-89619B9713D3}" type="pres">
      <dgm:prSet presAssocID="{97240D9B-408A-4962-AFD0-3DFADD293F6F}" presName="tx1" presStyleLbl="revTx" presStyleIdx="4" presStyleCnt="10"/>
      <dgm:spPr/>
    </dgm:pt>
    <dgm:pt modelId="{454E1F85-C5C9-47C6-A863-A6B745BE6357}" type="pres">
      <dgm:prSet presAssocID="{97240D9B-408A-4962-AFD0-3DFADD293F6F}" presName="vert1" presStyleCnt="0"/>
      <dgm:spPr/>
    </dgm:pt>
    <dgm:pt modelId="{F18192B1-2575-4C70-8EB4-DC80F6C7412D}" type="pres">
      <dgm:prSet presAssocID="{5029A914-4D43-40FC-A4DC-3AE6D959C224}" presName="thickLine" presStyleLbl="alignNode1" presStyleIdx="5" presStyleCnt="10"/>
      <dgm:spPr/>
    </dgm:pt>
    <dgm:pt modelId="{938B3F3A-8CE1-45FB-B477-0953CC40E847}" type="pres">
      <dgm:prSet presAssocID="{5029A914-4D43-40FC-A4DC-3AE6D959C224}" presName="horz1" presStyleCnt="0"/>
      <dgm:spPr/>
    </dgm:pt>
    <dgm:pt modelId="{89CF01EB-42B3-41D8-9A29-C28CBFEE8309}" type="pres">
      <dgm:prSet presAssocID="{5029A914-4D43-40FC-A4DC-3AE6D959C224}" presName="tx1" presStyleLbl="revTx" presStyleIdx="5" presStyleCnt="10"/>
      <dgm:spPr/>
    </dgm:pt>
    <dgm:pt modelId="{BFCBDD1E-F38E-48D7-B2D0-680FD0C4F2A2}" type="pres">
      <dgm:prSet presAssocID="{5029A914-4D43-40FC-A4DC-3AE6D959C224}" presName="vert1" presStyleCnt="0"/>
      <dgm:spPr/>
    </dgm:pt>
    <dgm:pt modelId="{F7C50998-5FA5-4B9F-8FF4-646ED5617CE3}" type="pres">
      <dgm:prSet presAssocID="{11F2745C-4778-40F7-8A76-715B2B9854D9}" presName="thickLine" presStyleLbl="alignNode1" presStyleIdx="6" presStyleCnt="10"/>
      <dgm:spPr/>
    </dgm:pt>
    <dgm:pt modelId="{6A5A1DA9-9204-4842-BADD-698D6FF9D507}" type="pres">
      <dgm:prSet presAssocID="{11F2745C-4778-40F7-8A76-715B2B9854D9}" presName="horz1" presStyleCnt="0"/>
      <dgm:spPr/>
    </dgm:pt>
    <dgm:pt modelId="{82290C58-7AE7-4381-AE0D-33EB35AE077D}" type="pres">
      <dgm:prSet presAssocID="{11F2745C-4778-40F7-8A76-715B2B9854D9}" presName="tx1" presStyleLbl="revTx" presStyleIdx="6" presStyleCnt="10"/>
      <dgm:spPr/>
    </dgm:pt>
    <dgm:pt modelId="{0574306A-BDDF-4B78-88CC-E608857BA61D}" type="pres">
      <dgm:prSet presAssocID="{11F2745C-4778-40F7-8A76-715B2B9854D9}" presName="vert1" presStyleCnt="0"/>
      <dgm:spPr/>
    </dgm:pt>
    <dgm:pt modelId="{267D34C2-C061-4404-82B8-4032B1417126}" type="pres">
      <dgm:prSet presAssocID="{E5A428A9-CCFB-42C1-82AD-9335D762B9A6}" presName="thickLine" presStyleLbl="alignNode1" presStyleIdx="7" presStyleCnt="10"/>
      <dgm:spPr/>
    </dgm:pt>
    <dgm:pt modelId="{A6BF9885-C06A-4BFF-B0ED-F2AC288DC8D7}" type="pres">
      <dgm:prSet presAssocID="{E5A428A9-CCFB-42C1-82AD-9335D762B9A6}" presName="horz1" presStyleCnt="0"/>
      <dgm:spPr/>
    </dgm:pt>
    <dgm:pt modelId="{2247D3E8-9DA2-4A83-9BA3-A0891827FB83}" type="pres">
      <dgm:prSet presAssocID="{E5A428A9-CCFB-42C1-82AD-9335D762B9A6}" presName="tx1" presStyleLbl="revTx" presStyleIdx="7" presStyleCnt="10"/>
      <dgm:spPr/>
    </dgm:pt>
    <dgm:pt modelId="{6945163A-CD54-4280-B6FC-DE5E7CE52415}" type="pres">
      <dgm:prSet presAssocID="{E5A428A9-CCFB-42C1-82AD-9335D762B9A6}" presName="vert1" presStyleCnt="0"/>
      <dgm:spPr/>
    </dgm:pt>
    <dgm:pt modelId="{3F570F9B-C36B-499D-8BBC-2EAC121CF94F}" type="pres">
      <dgm:prSet presAssocID="{DBFB4FBE-5E0E-464A-93F2-2678E45A78FB}" presName="thickLine" presStyleLbl="alignNode1" presStyleIdx="8" presStyleCnt="10"/>
      <dgm:spPr/>
    </dgm:pt>
    <dgm:pt modelId="{9B86B263-EA7F-422A-A65A-384B4A4D874C}" type="pres">
      <dgm:prSet presAssocID="{DBFB4FBE-5E0E-464A-93F2-2678E45A78FB}" presName="horz1" presStyleCnt="0"/>
      <dgm:spPr/>
    </dgm:pt>
    <dgm:pt modelId="{A08F5FBB-D3B9-4EA4-8CD9-2FFEFB5DED25}" type="pres">
      <dgm:prSet presAssocID="{DBFB4FBE-5E0E-464A-93F2-2678E45A78FB}" presName="tx1" presStyleLbl="revTx" presStyleIdx="8" presStyleCnt="10"/>
      <dgm:spPr/>
    </dgm:pt>
    <dgm:pt modelId="{903B956C-C2B7-49F9-9656-F8FF3751304A}" type="pres">
      <dgm:prSet presAssocID="{DBFB4FBE-5E0E-464A-93F2-2678E45A78FB}" presName="vert1" presStyleCnt="0"/>
      <dgm:spPr/>
    </dgm:pt>
    <dgm:pt modelId="{0487A9C6-71B1-44C7-8113-B43AD60CDF85}" type="pres">
      <dgm:prSet presAssocID="{8367E31F-34E4-4445-A462-0C669D85A06C}" presName="thickLine" presStyleLbl="alignNode1" presStyleIdx="9" presStyleCnt="10"/>
      <dgm:spPr/>
    </dgm:pt>
    <dgm:pt modelId="{9D43CB4C-145D-4B5B-BD5B-13409934EEE5}" type="pres">
      <dgm:prSet presAssocID="{8367E31F-34E4-4445-A462-0C669D85A06C}" presName="horz1" presStyleCnt="0"/>
      <dgm:spPr/>
    </dgm:pt>
    <dgm:pt modelId="{2BEF4357-5F1A-4153-92AA-DB53D2F1637E}" type="pres">
      <dgm:prSet presAssocID="{8367E31F-34E4-4445-A462-0C669D85A06C}" presName="tx1" presStyleLbl="revTx" presStyleIdx="9" presStyleCnt="10"/>
      <dgm:spPr/>
    </dgm:pt>
    <dgm:pt modelId="{C4B5CC83-9FFA-4AE6-8E82-2C98B0A1875C}" type="pres">
      <dgm:prSet presAssocID="{8367E31F-34E4-4445-A462-0C669D85A06C}" presName="vert1" presStyleCnt="0"/>
      <dgm:spPr/>
    </dgm:pt>
  </dgm:ptLst>
  <dgm:cxnLst>
    <dgm:cxn modelId="{F5316A35-7450-4C6E-9DC1-395A73C3C57F}" type="presOf" srcId="{5029A914-4D43-40FC-A4DC-3AE6D959C224}" destId="{89CF01EB-42B3-41D8-9A29-C28CBFEE8309}" srcOrd="0" destOrd="0" presId="urn:microsoft.com/office/officeart/2008/layout/LinedList"/>
    <dgm:cxn modelId="{EE8D1D3B-B5E6-47A1-8CED-86159D49E0DF}" srcId="{F236297C-5185-445B-A49E-FAF9281CE958}" destId="{11F2745C-4778-40F7-8A76-715B2B9854D9}" srcOrd="6" destOrd="0" parTransId="{0DE7B1CD-5BB9-4B60-BC9E-F9CFAEB65DB4}" sibTransId="{13C88760-2879-43C8-9D84-B99B3D5CB8A9}"/>
    <dgm:cxn modelId="{AADE4A3E-E413-44F4-899E-705750D25D62}" type="presOf" srcId="{11F2745C-4778-40F7-8A76-715B2B9854D9}" destId="{82290C58-7AE7-4381-AE0D-33EB35AE077D}" srcOrd="0" destOrd="0" presId="urn:microsoft.com/office/officeart/2008/layout/LinedList"/>
    <dgm:cxn modelId="{9BC6905D-62AD-4A44-992E-851814B8D2D3}" srcId="{F236297C-5185-445B-A49E-FAF9281CE958}" destId="{21CDDB7D-B5D7-4562-9ADE-C35A1F4452F1}" srcOrd="3" destOrd="0" parTransId="{EA088C7D-0569-4160-8197-A1C4F6B4C7E0}" sibTransId="{ED031567-F456-456B-9018-ACC3E7E040C2}"/>
    <dgm:cxn modelId="{2C880A42-D388-4B4A-81AB-094F4C5F8B99}" type="presOf" srcId="{21CDDB7D-B5D7-4562-9ADE-C35A1F4452F1}" destId="{D4D66C61-1580-409E-8561-F516EFA007EA}" srcOrd="0" destOrd="0" presId="urn:microsoft.com/office/officeart/2008/layout/LinedList"/>
    <dgm:cxn modelId="{DFA1126C-2333-4A94-86B1-FC5B032C8170}" srcId="{F236297C-5185-445B-A49E-FAF9281CE958}" destId="{8367E31F-34E4-4445-A462-0C669D85A06C}" srcOrd="9" destOrd="0" parTransId="{FB934FC9-5F62-43AE-BD56-44D4B0E11176}" sibTransId="{42B3C3D1-744A-4D72-B498-25534AC98AC3}"/>
    <dgm:cxn modelId="{216AAC73-657F-458E-9C0A-54C77946A655}" srcId="{F236297C-5185-445B-A49E-FAF9281CE958}" destId="{100B4E3D-FEE8-4A3F-931E-D5BD23B68783}" srcOrd="1" destOrd="0" parTransId="{1F0925B0-FA24-489F-AD4A-8D2CF61C62F1}" sibTransId="{5480C108-DCE0-4217-AB4D-444E9B1B5790}"/>
    <dgm:cxn modelId="{5AE7C177-DCFF-46E3-ADB5-5A41A49AA388}" type="presOf" srcId="{F236297C-5185-445B-A49E-FAF9281CE958}" destId="{5AF4F743-750D-4E64-8E57-4A647DE3CB2C}" srcOrd="0" destOrd="0" presId="urn:microsoft.com/office/officeart/2008/layout/LinedList"/>
    <dgm:cxn modelId="{0576BD7C-D3BD-490C-9C28-6321D7719D32}" type="presOf" srcId="{42DC0A93-6130-4EBA-9A7F-44626E57596B}" destId="{BACD988D-DE16-43E3-B248-498003F66FA5}" srcOrd="0" destOrd="0" presId="urn:microsoft.com/office/officeart/2008/layout/LinedList"/>
    <dgm:cxn modelId="{E8B79984-8A05-4E5F-A82D-536CBE648202}" srcId="{F236297C-5185-445B-A49E-FAF9281CE958}" destId="{DBFB4FBE-5E0E-464A-93F2-2678E45A78FB}" srcOrd="8" destOrd="0" parTransId="{F7CB1802-A8D8-4962-A8C7-8515F7F32911}" sibTransId="{132DE6FA-F759-4531-9CFE-217036DC3A18}"/>
    <dgm:cxn modelId="{7B2C5A8F-4244-4DD6-B28A-15716F0AC06A}" type="presOf" srcId="{100B4E3D-FEE8-4A3F-931E-D5BD23B68783}" destId="{2CF32129-73B7-45F1-8CCD-B4F4720BBDE3}" srcOrd="0" destOrd="0" presId="urn:microsoft.com/office/officeart/2008/layout/LinedList"/>
    <dgm:cxn modelId="{DE0E539A-E61A-4FC7-A239-946F5652D86C}" srcId="{F236297C-5185-445B-A49E-FAF9281CE958}" destId="{42DC0A93-6130-4EBA-9A7F-44626E57596B}" srcOrd="2" destOrd="0" parTransId="{74679134-13E6-4BAE-BB9B-FC13E448EDF3}" sibTransId="{D3267BF6-6A88-40E2-8DDF-F0FEAD12121F}"/>
    <dgm:cxn modelId="{D5D2E8A2-2451-4C52-9288-CECB3EA11252}" srcId="{F236297C-5185-445B-A49E-FAF9281CE958}" destId="{5029A914-4D43-40FC-A4DC-3AE6D959C224}" srcOrd="5" destOrd="0" parTransId="{BA4EBA67-8B02-4449-A06E-875666E06BF1}" sibTransId="{B876C898-6AE7-454E-B23D-1B30F13D51FF}"/>
    <dgm:cxn modelId="{4847F6CC-A435-4AA6-B425-94D4FE568EB6}" srcId="{F236297C-5185-445B-A49E-FAF9281CE958}" destId="{97240D9B-408A-4962-AFD0-3DFADD293F6F}" srcOrd="4" destOrd="0" parTransId="{BF965482-AECA-4090-AB96-F2187CC087E0}" sibTransId="{5EC21E70-94B2-48EA-BCA3-BA65D730B7FA}"/>
    <dgm:cxn modelId="{58D60DD0-6EC3-4442-91CA-95B5C060A988}" srcId="{F236297C-5185-445B-A49E-FAF9281CE958}" destId="{4B28A5BF-150C-40B0-A1E0-8BA8D6969CBE}" srcOrd="0" destOrd="0" parTransId="{A12B3865-3EE6-4C38-B405-20099C1E7873}" sibTransId="{8BE9500A-921C-4A42-9892-09665663C195}"/>
    <dgm:cxn modelId="{AE4E98DA-BA79-4456-BE16-90DC48CB58C3}" srcId="{F236297C-5185-445B-A49E-FAF9281CE958}" destId="{E5A428A9-CCFB-42C1-82AD-9335D762B9A6}" srcOrd="7" destOrd="0" parTransId="{709D827F-712D-449B-886E-F231BB9C20B3}" sibTransId="{493A3390-AD09-4557-BC1E-2D015B5EAB5C}"/>
    <dgm:cxn modelId="{A67DC3DB-2674-42EB-8C9D-0FF3028F72EC}" type="presOf" srcId="{DBFB4FBE-5E0E-464A-93F2-2678E45A78FB}" destId="{A08F5FBB-D3B9-4EA4-8CD9-2FFEFB5DED25}" srcOrd="0" destOrd="0" presId="urn:microsoft.com/office/officeart/2008/layout/LinedList"/>
    <dgm:cxn modelId="{95C169E4-BAAE-4A02-89FF-19D5E5D05642}" type="presOf" srcId="{8367E31F-34E4-4445-A462-0C669D85A06C}" destId="{2BEF4357-5F1A-4153-92AA-DB53D2F1637E}" srcOrd="0" destOrd="0" presId="urn:microsoft.com/office/officeart/2008/layout/LinedList"/>
    <dgm:cxn modelId="{D16B8DE7-9317-436E-85DC-BB5789A047E3}" type="presOf" srcId="{97240D9B-408A-4962-AFD0-3DFADD293F6F}" destId="{0118BA13-27A4-479A-91ED-89619B9713D3}" srcOrd="0" destOrd="0" presId="urn:microsoft.com/office/officeart/2008/layout/LinedList"/>
    <dgm:cxn modelId="{DAECCBEB-B97F-458D-A003-E1AD56567589}" type="presOf" srcId="{E5A428A9-CCFB-42C1-82AD-9335D762B9A6}" destId="{2247D3E8-9DA2-4A83-9BA3-A0891827FB83}" srcOrd="0" destOrd="0" presId="urn:microsoft.com/office/officeart/2008/layout/LinedList"/>
    <dgm:cxn modelId="{4495B8F5-8B2A-404E-9F6C-A95FDCDD6210}" type="presOf" srcId="{4B28A5BF-150C-40B0-A1E0-8BA8D6969CBE}" destId="{1BE394B1-369B-454E-A9C4-FCB014FEF5D3}" srcOrd="0" destOrd="0" presId="urn:microsoft.com/office/officeart/2008/layout/LinedList"/>
    <dgm:cxn modelId="{5F697F46-3091-42D4-8161-F85E1B335BF3}" type="presParOf" srcId="{5AF4F743-750D-4E64-8E57-4A647DE3CB2C}" destId="{259F62B0-8B1C-4EA2-B046-83C9AE748119}" srcOrd="0" destOrd="0" presId="urn:microsoft.com/office/officeart/2008/layout/LinedList"/>
    <dgm:cxn modelId="{D35B2B69-8E83-462D-931B-7C405FDED74B}" type="presParOf" srcId="{5AF4F743-750D-4E64-8E57-4A647DE3CB2C}" destId="{AC5FA770-0C69-4382-95FB-E4F4091AE728}" srcOrd="1" destOrd="0" presId="urn:microsoft.com/office/officeart/2008/layout/LinedList"/>
    <dgm:cxn modelId="{D4FEC16D-3188-4AE6-A8D7-EBD3CB0F6A99}" type="presParOf" srcId="{AC5FA770-0C69-4382-95FB-E4F4091AE728}" destId="{1BE394B1-369B-454E-A9C4-FCB014FEF5D3}" srcOrd="0" destOrd="0" presId="urn:microsoft.com/office/officeart/2008/layout/LinedList"/>
    <dgm:cxn modelId="{9ECD1256-1346-4E05-BE76-BB659C231224}" type="presParOf" srcId="{AC5FA770-0C69-4382-95FB-E4F4091AE728}" destId="{5C2BF409-1091-44CC-A42F-2F933190CBAA}" srcOrd="1" destOrd="0" presId="urn:microsoft.com/office/officeart/2008/layout/LinedList"/>
    <dgm:cxn modelId="{7E58D56C-D387-466D-8FC8-CF6438AB66A9}" type="presParOf" srcId="{5AF4F743-750D-4E64-8E57-4A647DE3CB2C}" destId="{4672E53A-6AE5-499B-A507-86505E880717}" srcOrd="2" destOrd="0" presId="urn:microsoft.com/office/officeart/2008/layout/LinedList"/>
    <dgm:cxn modelId="{74BA6767-3152-4CDD-B072-A15CAC57A0B0}" type="presParOf" srcId="{5AF4F743-750D-4E64-8E57-4A647DE3CB2C}" destId="{7458E4F4-66A1-4774-A0F8-E2F930EEBECC}" srcOrd="3" destOrd="0" presId="urn:microsoft.com/office/officeart/2008/layout/LinedList"/>
    <dgm:cxn modelId="{EFFD08F0-ED8C-494A-896B-81A01A7CD271}" type="presParOf" srcId="{7458E4F4-66A1-4774-A0F8-E2F930EEBECC}" destId="{2CF32129-73B7-45F1-8CCD-B4F4720BBDE3}" srcOrd="0" destOrd="0" presId="urn:microsoft.com/office/officeart/2008/layout/LinedList"/>
    <dgm:cxn modelId="{92601EB6-F51B-462E-9484-5C7EBAD02541}" type="presParOf" srcId="{7458E4F4-66A1-4774-A0F8-E2F930EEBECC}" destId="{7502BC1A-6829-4353-A44F-305B723A8A22}" srcOrd="1" destOrd="0" presId="urn:microsoft.com/office/officeart/2008/layout/LinedList"/>
    <dgm:cxn modelId="{2CFB9E0B-E307-4870-A5D8-3A54400CBD28}" type="presParOf" srcId="{5AF4F743-750D-4E64-8E57-4A647DE3CB2C}" destId="{E3FB758A-3765-447A-BDB5-4DC86CC1FCE1}" srcOrd="4" destOrd="0" presId="urn:microsoft.com/office/officeart/2008/layout/LinedList"/>
    <dgm:cxn modelId="{F8CF1FD4-289E-4C11-A808-1D01269E150C}" type="presParOf" srcId="{5AF4F743-750D-4E64-8E57-4A647DE3CB2C}" destId="{537F4255-B3F6-4227-90D2-C2536DA0C808}" srcOrd="5" destOrd="0" presId="urn:microsoft.com/office/officeart/2008/layout/LinedList"/>
    <dgm:cxn modelId="{9365DEC6-F33E-40F2-9467-43B72314932E}" type="presParOf" srcId="{537F4255-B3F6-4227-90D2-C2536DA0C808}" destId="{BACD988D-DE16-43E3-B248-498003F66FA5}" srcOrd="0" destOrd="0" presId="urn:microsoft.com/office/officeart/2008/layout/LinedList"/>
    <dgm:cxn modelId="{B4BA0610-90B5-4CD5-B033-CD1297453959}" type="presParOf" srcId="{537F4255-B3F6-4227-90D2-C2536DA0C808}" destId="{B45A8B50-1D2E-41F0-B41F-0D50A7C84237}" srcOrd="1" destOrd="0" presId="urn:microsoft.com/office/officeart/2008/layout/LinedList"/>
    <dgm:cxn modelId="{A863F733-E0D8-4009-A1D4-4C27117A3657}" type="presParOf" srcId="{5AF4F743-750D-4E64-8E57-4A647DE3CB2C}" destId="{93132298-A744-42D7-8336-8976AE4556F2}" srcOrd="6" destOrd="0" presId="urn:microsoft.com/office/officeart/2008/layout/LinedList"/>
    <dgm:cxn modelId="{9D06169B-9239-478B-A46F-4AA39F8139D1}" type="presParOf" srcId="{5AF4F743-750D-4E64-8E57-4A647DE3CB2C}" destId="{6E821E8F-8C32-4DE7-B2D1-09B6D50CB2D3}" srcOrd="7" destOrd="0" presId="urn:microsoft.com/office/officeart/2008/layout/LinedList"/>
    <dgm:cxn modelId="{56960A8E-52C5-4802-9E96-FAB0D6236EA8}" type="presParOf" srcId="{6E821E8F-8C32-4DE7-B2D1-09B6D50CB2D3}" destId="{D4D66C61-1580-409E-8561-F516EFA007EA}" srcOrd="0" destOrd="0" presId="urn:microsoft.com/office/officeart/2008/layout/LinedList"/>
    <dgm:cxn modelId="{7C28B4CA-A153-408A-B803-2720A5A6943A}" type="presParOf" srcId="{6E821E8F-8C32-4DE7-B2D1-09B6D50CB2D3}" destId="{96B5026A-A6E3-4090-8421-9D36C10FCAD2}" srcOrd="1" destOrd="0" presId="urn:microsoft.com/office/officeart/2008/layout/LinedList"/>
    <dgm:cxn modelId="{C9DE01F9-BC0B-4F9F-9F43-54C38D34E46D}" type="presParOf" srcId="{5AF4F743-750D-4E64-8E57-4A647DE3CB2C}" destId="{66F97F45-71DE-4410-ABF1-79C937ADB489}" srcOrd="8" destOrd="0" presId="urn:microsoft.com/office/officeart/2008/layout/LinedList"/>
    <dgm:cxn modelId="{F8F8B3B5-850B-4807-BA16-36DB7D251338}" type="presParOf" srcId="{5AF4F743-750D-4E64-8E57-4A647DE3CB2C}" destId="{3DC6F308-5F2F-4F22-B5CD-638CA0E1F777}" srcOrd="9" destOrd="0" presId="urn:microsoft.com/office/officeart/2008/layout/LinedList"/>
    <dgm:cxn modelId="{97FF5856-8730-47E6-A66C-30010BDF8A81}" type="presParOf" srcId="{3DC6F308-5F2F-4F22-B5CD-638CA0E1F777}" destId="{0118BA13-27A4-479A-91ED-89619B9713D3}" srcOrd="0" destOrd="0" presId="urn:microsoft.com/office/officeart/2008/layout/LinedList"/>
    <dgm:cxn modelId="{7C96F25E-185F-4D57-90CA-735BE07CD875}" type="presParOf" srcId="{3DC6F308-5F2F-4F22-B5CD-638CA0E1F777}" destId="{454E1F85-C5C9-47C6-A863-A6B745BE6357}" srcOrd="1" destOrd="0" presId="urn:microsoft.com/office/officeart/2008/layout/LinedList"/>
    <dgm:cxn modelId="{527F711E-5C96-4E9B-8038-55C18E2E3555}" type="presParOf" srcId="{5AF4F743-750D-4E64-8E57-4A647DE3CB2C}" destId="{F18192B1-2575-4C70-8EB4-DC80F6C7412D}" srcOrd="10" destOrd="0" presId="urn:microsoft.com/office/officeart/2008/layout/LinedList"/>
    <dgm:cxn modelId="{D0F4E832-ABD5-41A1-98A2-EAA0075BE501}" type="presParOf" srcId="{5AF4F743-750D-4E64-8E57-4A647DE3CB2C}" destId="{938B3F3A-8CE1-45FB-B477-0953CC40E847}" srcOrd="11" destOrd="0" presId="urn:microsoft.com/office/officeart/2008/layout/LinedList"/>
    <dgm:cxn modelId="{0FE542EB-939F-4FE3-9372-FB22C16396F3}" type="presParOf" srcId="{938B3F3A-8CE1-45FB-B477-0953CC40E847}" destId="{89CF01EB-42B3-41D8-9A29-C28CBFEE8309}" srcOrd="0" destOrd="0" presId="urn:microsoft.com/office/officeart/2008/layout/LinedList"/>
    <dgm:cxn modelId="{E74D457D-6CCD-4A3B-A78E-425E95157F8D}" type="presParOf" srcId="{938B3F3A-8CE1-45FB-B477-0953CC40E847}" destId="{BFCBDD1E-F38E-48D7-B2D0-680FD0C4F2A2}" srcOrd="1" destOrd="0" presId="urn:microsoft.com/office/officeart/2008/layout/LinedList"/>
    <dgm:cxn modelId="{7052ECDB-1C88-403F-AA44-C5BE8C842A02}" type="presParOf" srcId="{5AF4F743-750D-4E64-8E57-4A647DE3CB2C}" destId="{F7C50998-5FA5-4B9F-8FF4-646ED5617CE3}" srcOrd="12" destOrd="0" presId="urn:microsoft.com/office/officeart/2008/layout/LinedList"/>
    <dgm:cxn modelId="{ECA75983-9ACA-4443-A735-8918754BBC97}" type="presParOf" srcId="{5AF4F743-750D-4E64-8E57-4A647DE3CB2C}" destId="{6A5A1DA9-9204-4842-BADD-698D6FF9D507}" srcOrd="13" destOrd="0" presId="urn:microsoft.com/office/officeart/2008/layout/LinedList"/>
    <dgm:cxn modelId="{B03D8776-C9AA-4A9F-92F3-D8CE81FE50D7}" type="presParOf" srcId="{6A5A1DA9-9204-4842-BADD-698D6FF9D507}" destId="{82290C58-7AE7-4381-AE0D-33EB35AE077D}" srcOrd="0" destOrd="0" presId="urn:microsoft.com/office/officeart/2008/layout/LinedList"/>
    <dgm:cxn modelId="{BBDE9210-29EE-44ED-AC1A-E6900300BE96}" type="presParOf" srcId="{6A5A1DA9-9204-4842-BADD-698D6FF9D507}" destId="{0574306A-BDDF-4B78-88CC-E608857BA61D}" srcOrd="1" destOrd="0" presId="urn:microsoft.com/office/officeart/2008/layout/LinedList"/>
    <dgm:cxn modelId="{34D91930-94E7-47A1-99CE-1238D9D539B4}" type="presParOf" srcId="{5AF4F743-750D-4E64-8E57-4A647DE3CB2C}" destId="{267D34C2-C061-4404-82B8-4032B1417126}" srcOrd="14" destOrd="0" presId="urn:microsoft.com/office/officeart/2008/layout/LinedList"/>
    <dgm:cxn modelId="{884D58F5-8CC3-49E7-B179-A3062BDE9DE3}" type="presParOf" srcId="{5AF4F743-750D-4E64-8E57-4A647DE3CB2C}" destId="{A6BF9885-C06A-4BFF-B0ED-F2AC288DC8D7}" srcOrd="15" destOrd="0" presId="urn:microsoft.com/office/officeart/2008/layout/LinedList"/>
    <dgm:cxn modelId="{5D6A6DFC-751A-4547-A80E-29F8C516C237}" type="presParOf" srcId="{A6BF9885-C06A-4BFF-B0ED-F2AC288DC8D7}" destId="{2247D3E8-9DA2-4A83-9BA3-A0891827FB83}" srcOrd="0" destOrd="0" presId="urn:microsoft.com/office/officeart/2008/layout/LinedList"/>
    <dgm:cxn modelId="{A6C3CCF4-6BDC-4885-A699-A48947BEC135}" type="presParOf" srcId="{A6BF9885-C06A-4BFF-B0ED-F2AC288DC8D7}" destId="{6945163A-CD54-4280-B6FC-DE5E7CE52415}" srcOrd="1" destOrd="0" presId="urn:microsoft.com/office/officeart/2008/layout/LinedList"/>
    <dgm:cxn modelId="{75BF4DBF-CA94-4448-AA64-A04CCB7F53AD}" type="presParOf" srcId="{5AF4F743-750D-4E64-8E57-4A647DE3CB2C}" destId="{3F570F9B-C36B-499D-8BBC-2EAC121CF94F}" srcOrd="16" destOrd="0" presId="urn:microsoft.com/office/officeart/2008/layout/LinedList"/>
    <dgm:cxn modelId="{7C1CA0FE-751E-4DC0-BF0E-9B6425C12E3E}" type="presParOf" srcId="{5AF4F743-750D-4E64-8E57-4A647DE3CB2C}" destId="{9B86B263-EA7F-422A-A65A-384B4A4D874C}" srcOrd="17" destOrd="0" presId="urn:microsoft.com/office/officeart/2008/layout/LinedList"/>
    <dgm:cxn modelId="{231B58ED-2751-49A1-BC99-DD6860578E4B}" type="presParOf" srcId="{9B86B263-EA7F-422A-A65A-384B4A4D874C}" destId="{A08F5FBB-D3B9-4EA4-8CD9-2FFEFB5DED25}" srcOrd="0" destOrd="0" presId="urn:microsoft.com/office/officeart/2008/layout/LinedList"/>
    <dgm:cxn modelId="{67DDE2D5-23A9-46B2-A0F3-0F43F65F17D7}" type="presParOf" srcId="{9B86B263-EA7F-422A-A65A-384B4A4D874C}" destId="{903B956C-C2B7-49F9-9656-F8FF3751304A}" srcOrd="1" destOrd="0" presId="urn:microsoft.com/office/officeart/2008/layout/LinedList"/>
    <dgm:cxn modelId="{A71E67D1-6D25-47C2-A6C6-6BF8F8F7A361}" type="presParOf" srcId="{5AF4F743-750D-4E64-8E57-4A647DE3CB2C}" destId="{0487A9C6-71B1-44C7-8113-B43AD60CDF85}" srcOrd="18" destOrd="0" presId="urn:microsoft.com/office/officeart/2008/layout/LinedList"/>
    <dgm:cxn modelId="{49001E21-7262-4AF5-A3D8-DFA6F72C1A3D}" type="presParOf" srcId="{5AF4F743-750D-4E64-8E57-4A647DE3CB2C}" destId="{9D43CB4C-145D-4B5B-BD5B-13409934EEE5}" srcOrd="19" destOrd="0" presId="urn:microsoft.com/office/officeart/2008/layout/LinedList"/>
    <dgm:cxn modelId="{83C7B275-75A7-4F5D-803A-8F4173DA4E57}" type="presParOf" srcId="{9D43CB4C-145D-4B5B-BD5B-13409934EEE5}" destId="{2BEF4357-5F1A-4153-92AA-DB53D2F1637E}" srcOrd="0" destOrd="0" presId="urn:microsoft.com/office/officeart/2008/layout/LinedList"/>
    <dgm:cxn modelId="{167E7AA0-999B-4AF9-8F66-712DEFC21FCB}" type="presParOf" srcId="{9D43CB4C-145D-4B5B-BD5B-13409934EEE5}" destId="{C4B5CC83-9FFA-4AE6-8E82-2C98B0A187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6297C-5185-445B-A49E-FAF9281CE95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B28A5BF-150C-40B0-A1E0-8BA8D6969CBE}">
      <dgm:prSet/>
      <dgm:spPr/>
      <dgm:t>
        <a:bodyPr/>
        <a:lstStyle/>
        <a:p>
          <a:r>
            <a:rPr lang="en-US" b="1" err="1">
              <a:solidFill>
                <a:schemeClr val="accent4">
                  <a:lumMod val="75000"/>
                </a:schemeClr>
              </a:solidFill>
            </a:rPr>
            <a:t>Oefening</a:t>
          </a:r>
          <a:r>
            <a:rPr lang="en-US" b="1">
              <a:solidFill>
                <a:schemeClr val="accent4">
                  <a:lumMod val="75000"/>
                </a:schemeClr>
              </a:solidFill>
            </a:rPr>
            <a:t> 1</a:t>
          </a:r>
        </a:p>
      </dgm:t>
    </dgm:pt>
    <dgm:pt modelId="{A12B3865-3EE6-4C38-B405-20099C1E7873}" type="parTrans" cxnId="{58D60DD0-6EC3-4442-91CA-95B5C060A988}">
      <dgm:prSet/>
      <dgm:spPr/>
      <dgm:t>
        <a:bodyPr/>
        <a:lstStyle/>
        <a:p>
          <a:endParaRPr lang="en-US"/>
        </a:p>
      </dgm:t>
    </dgm:pt>
    <dgm:pt modelId="{8BE9500A-921C-4A42-9892-09665663C195}" type="sibTrans" cxnId="{58D60DD0-6EC3-4442-91CA-95B5C060A988}">
      <dgm:prSet/>
      <dgm:spPr/>
      <dgm:t>
        <a:bodyPr/>
        <a:lstStyle/>
        <a:p>
          <a:endParaRPr lang="en-US"/>
        </a:p>
      </dgm:t>
    </dgm:pt>
    <dgm:pt modelId="{100B4E3D-FEE8-4A3F-931E-D5BD23B68783}">
      <dgm:prSet/>
      <dgm:spPr/>
      <dgm:t>
        <a:bodyPr/>
        <a:lstStyle/>
        <a:p>
          <a:r>
            <a:rPr lang="en-US"/>
            <a:t>Maak </a:t>
          </a:r>
          <a:r>
            <a:rPr lang="en-US" err="1"/>
            <a:t>een</a:t>
          </a:r>
          <a:r>
            <a:rPr lang="en-US"/>
            <a:t> interface </a:t>
          </a:r>
          <a:r>
            <a:rPr lang="en-US" err="1"/>
            <a:t>genaamd</a:t>
          </a:r>
          <a:r>
            <a:rPr lang="en-US"/>
            <a:t> Lock met de </a:t>
          </a:r>
          <a:r>
            <a:rPr lang="en-US" err="1"/>
            <a:t>methodes</a:t>
          </a:r>
          <a:r>
            <a:rPr lang="en-US"/>
            <a:t>:</a:t>
          </a:r>
        </a:p>
      </dgm:t>
    </dgm:pt>
    <dgm:pt modelId="{1F0925B0-FA24-489F-AD4A-8D2CF61C62F1}" type="parTrans" cxnId="{216AAC73-657F-458E-9C0A-54C77946A655}">
      <dgm:prSet/>
      <dgm:spPr/>
      <dgm:t>
        <a:bodyPr/>
        <a:lstStyle/>
        <a:p>
          <a:endParaRPr lang="en-US"/>
        </a:p>
      </dgm:t>
    </dgm:pt>
    <dgm:pt modelId="{5480C108-DCE0-4217-AB4D-444E9B1B5790}" type="sibTrans" cxnId="{216AAC73-657F-458E-9C0A-54C77946A655}">
      <dgm:prSet/>
      <dgm:spPr/>
      <dgm:t>
        <a:bodyPr/>
        <a:lstStyle/>
        <a:p>
          <a:endParaRPr lang="en-US"/>
        </a:p>
      </dgm:t>
    </dgm:pt>
    <dgm:pt modelId="{21CDDB7D-B5D7-4562-9ADE-C35A1F4452F1}">
      <dgm:prSet/>
      <dgm:spPr/>
      <dgm:t>
        <a:bodyPr/>
        <a:lstStyle/>
        <a:p>
          <a:r>
            <a:rPr lang="en-US"/>
            <a:t>void lock()</a:t>
          </a:r>
        </a:p>
      </dgm:t>
    </dgm:pt>
    <dgm:pt modelId="{EA088C7D-0569-4160-8197-A1C4F6B4C7E0}" type="parTrans" cxnId="{9BC6905D-62AD-4A44-992E-851814B8D2D3}">
      <dgm:prSet/>
      <dgm:spPr/>
      <dgm:t>
        <a:bodyPr/>
        <a:lstStyle/>
        <a:p>
          <a:endParaRPr lang="en-US"/>
        </a:p>
      </dgm:t>
    </dgm:pt>
    <dgm:pt modelId="{ED031567-F456-456B-9018-ACC3E7E040C2}" type="sibTrans" cxnId="{9BC6905D-62AD-4A44-992E-851814B8D2D3}">
      <dgm:prSet/>
      <dgm:spPr/>
      <dgm:t>
        <a:bodyPr/>
        <a:lstStyle/>
        <a:p>
          <a:endParaRPr lang="en-US"/>
        </a:p>
      </dgm:t>
    </dgm:pt>
    <dgm:pt modelId="{DF63300B-24C5-4C2E-A39F-0A205FE6B63B}">
      <dgm:prSet/>
      <dgm:spPr/>
      <dgm:t>
        <a:bodyPr/>
        <a:lstStyle/>
        <a:p>
          <a:r>
            <a:rPr lang="en-US"/>
            <a:t>void unlock()</a:t>
          </a:r>
        </a:p>
      </dgm:t>
    </dgm:pt>
    <dgm:pt modelId="{8C7835B8-05D8-4CCA-A599-173D319128BE}" type="parTrans" cxnId="{8086086F-B94A-460E-B12F-77A8C5A27058}">
      <dgm:prSet/>
      <dgm:spPr/>
      <dgm:t>
        <a:bodyPr/>
        <a:lstStyle/>
        <a:p>
          <a:endParaRPr lang="en-US"/>
        </a:p>
      </dgm:t>
    </dgm:pt>
    <dgm:pt modelId="{FE94EB2C-0CA3-4149-A63E-48197F425E36}" type="sibTrans" cxnId="{8086086F-B94A-460E-B12F-77A8C5A27058}">
      <dgm:prSet/>
      <dgm:spPr/>
      <dgm:t>
        <a:bodyPr/>
        <a:lstStyle/>
        <a:p>
          <a:endParaRPr lang="en-US"/>
        </a:p>
      </dgm:t>
    </dgm:pt>
    <dgm:pt modelId="{96C30E50-CB41-458E-93DF-C3C519A8D08A}">
      <dgm:prSet/>
      <dgm:spPr/>
      <dgm:t>
        <a:bodyPr/>
        <a:lstStyle/>
        <a:p>
          <a:r>
            <a:rPr lang="en-US"/>
            <a:t>Maak </a:t>
          </a:r>
          <a:r>
            <a:rPr lang="en-US" err="1"/>
            <a:t>een</a:t>
          </a:r>
          <a:r>
            <a:rPr lang="en-US"/>
            <a:t> class Chest die </a:t>
          </a:r>
          <a:r>
            <a:rPr lang="en-US" err="1"/>
            <a:t>deze</a:t>
          </a:r>
          <a:r>
            <a:rPr lang="en-US"/>
            <a:t> interface </a:t>
          </a:r>
          <a:r>
            <a:rPr lang="en-US" err="1"/>
            <a:t>zal</a:t>
          </a:r>
          <a:r>
            <a:rPr lang="en-US"/>
            <a:t> </a:t>
          </a:r>
          <a:r>
            <a:rPr lang="en-US" err="1"/>
            <a:t>implementeren</a:t>
          </a:r>
          <a:r>
            <a:rPr lang="en-US"/>
            <a:t>.</a:t>
          </a:r>
        </a:p>
      </dgm:t>
    </dgm:pt>
    <dgm:pt modelId="{E01629B9-7D53-4815-9034-179E4B026325}" type="parTrans" cxnId="{1B009E8E-66E2-431F-85E9-6721356912AB}">
      <dgm:prSet/>
      <dgm:spPr/>
      <dgm:t>
        <a:bodyPr/>
        <a:lstStyle/>
        <a:p>
          <a:endParaRPr lang="en-US"/>
        </a:p>
      </dgm:t>
    </dgm:pt>
    <dgm:pt modelId="{1B119F07-4E7B-4DF3-B03F-94C7B96E0FCF}" type="sibTrans" cxnId="{1B009E8E-66E2-431F-85E9-6721356912AB}">
      <dgm:prSet/>
      <dgm:spPr/>
      <dgm:t>
        <a:bodyPr/>
        <a:lstStyle/>
        <a:p>
          <a:endParaRPr lang="en-US"/>
        </a:p>
      </dgm:t>
    </dgm:pt>
    <dgm:pt modelId="{5C0EF1C8-F6C4-4451-A8A0-68998D2C2A70}">
      <dgm:prSet/>
      <dgm:spPr/>
      <dgm:t>
        <a:bodyPr/>
        <a:lstStyle/>
        <a:p>
          <a:r>
            <a:rPr lang="en-US" b="1" err="1">
              <a:solidFill>
                <a:schemeClr val="accent4">
                  <a:lumMod val="75000"/>
                </a:schemeClr>
              </a:solidFill>
            </a:rPr>
            <a:t>Oefening</a:t>
          </a:r>
          <a:r>
            <a:rPr lang="en-US" b="1">
              <a:solidFill>
                <a:schemeClr val="accent4">
                  <a:lumMod val="75000"/>
                </a:schemeClr>
              </a:solidFill>
            </a:rPr>
            <a:t> 2</a:t>
          </a:r>
        </a:p>
      </dgm:t>
    </dgm:pt>
    <dgm:pt modelId="{47A67BC0-4925-47A0-A24D-2E4324F83BF3}" type="parTrans" cxnId="{7E77183A-D54A-47F5-9FE6-0425F6825AC1}">
      <dgm:prSet/>
      <dgm:spPr/>
      <dgm:t>
        <a:bodyPr/>
        <a:lstStyle/>
        <a:p>
          <a:endParaRPr lang="en-US"/>
        </a:p>
      </dgm:t>
    </dgm:pt>
    <dgm:pt modelId="{F580CA49-42F5-45A9-B499-422771C0FDE6}" type="sibTrans" cxnId="{7E77183A-D54A-47F5-9FE6-0425F6825AC1}">
      <dgm:prSet/>
      <dgm:spPr/>
      <dgm:t>
        <a:bodyPr/>
        <a:lstStyle/>
        <a:p>
          <a:endParaRPr lang="en-US"/>
        </a:p>
      </dgm:t>
    </dgm:pt>
    <dgm:pt modelId="{86819FFA-3A7C-4398-86E7-BF430F7C637D}">
      <dgm:prSet/>
      <dgm:spPr/>
      <dgm:t>
        <a:bodyPr/>
        <a:lstStyle/>
        <a:p>
          <a:r>
            <a:rPr lang="en-US"/>
            <a:t>Maak </a:t>
          </a:r>
          <a:r>
            <a:rPr lang="en-US" err="1"/>
            <a:t>een</a:t>
          </a:r>
          <a:r>
            <a:rPr lang="en-US"/>
            <a:t> interface Switch met de </a:t>
          </a:r>
          <a:r>
            <a:rPr lang="en-US" err="1"/>
            <a:t>methode</a:t>
          </a:r>
          <a:r>
            <a:rPr lang="en-US"/>
            <a:t>:</a:t>
          </a:r>
        </a:p>
      </dgm:t>
    </dgm:pt>
    <dgm:pt modelId="{7216BA33-4F17-4B05-A126-0A1DE39D0078}" type="parTrans" cxnId="{0A87EF17-ED3C-4C9C-9DC2-6FC87D3924B4}">
      <dgm:prSet/>
      <dgm:spPr/>
      <dgm:t>
        <a:bodyPr/>
        <a:lstStyle/>
        <a:p>
          <a:endParaRPr lang="en-US"/>
        </a:p>
      </dgm:t>
    </dgm:pt>
    <dgm:pt modelId="{823C49EF-33C0-4508-8AAB-374317555533}" type="sibTrans" cxnId="{0A87EF17-ED3C-4C9C-9DC2-6FC87D3924B4}">
      <dgm:prSet/>
      <dgm:spPr/>
      <dgm:t>
        <a:bodyPr/>
        <a:lstStyle/>
        <a:p>
          <a:endParaRPr lang="en-US"/>
        </a:p>
      </dgm:t>
    </dgm:pt>
    <dgm:pt modelId="{97240D9B-408A-4962-AFD0-3DFADD293F6F}">
      <dgm:prSet/>
      <dgm:spPr/>
      <dgm:t>
        <a:bodyPr/>
        <a:lstStyle/>
        <a:p>
          <a:r>
            <a:rPr lang="en-US"/>
            <a:t>void </a:t>
          </a:r>
          <a:r>
            <a:rPr lang="en-US" err="1"/>
            <a:t>toggleSwitch</a:t>
          </a:r>
          <a:r>
            <a:rPr lang="en-US"/>
            <a:t>()</a:t>
          </a:r>
        </a:p>
      </dgm:t>
    </dgm:pt>
    <dgm:pt modelId="{BF965482-AECA-4090-AB96-F2187CC087E0}" type="parTrans" cxnId="{4847F6CC-A435-4AA6-B425-94D4FE568EB6}">
      <dgm:prSet/>
      <dgm:spPr/>
      <dgm:t>
        <a:bodyPr/>
        <a:lstStyle/>
        <a:p>
          <a:endParaRPr lang="en-US"/>
        </a:p>
      </dgm:t>
    </dgm:pt>
    <dgm:pt modelId="{5EC21E70-94B2-48EA-BCA3-BA65D730B7FA}" type="sibTrans" cxnId="{4847F6CC-A435-4AA6-B425-94D4FE568EB6}">
      <dgm:prSet/>
      <dgm:spPr/>
      <dgm:t>
        <a:bodyPr/>
        <a:lstStyle/>
        <a:p>
          <a:endParaRPr lang="en-US"/>
        </a:p>
      </dgm:t>
    </dgm:pt>
    <dgm:pt modelId="{5029A914-4D43-40FC-A4DC-3AE6D959C224}">
      <dgm:prSet/>
      <dgm:spPr/>
      <dgm:t>
        <a:bodyPr/>
        <a:lstStyle/>
        <a:p>
          <a:r>
            <a:rPr lang="en-US"/>
            <a:t>Maak </a:t>
          </a:r>
          <a:r>
            <a:rPr lang="en-US" err="1"/>
            <a:t>een</a:t>
          </a:r>
          <a:r>
            <a:rPr lang="en-US"/>
            <a:t> interface Motor met de </a:t>
          </a:r>
          <a:r>
            <a:rPr lang="en-US" err="1"/>
            <a:t>methode</a:t>
          </a:r>
          <a:r>
            <a:rPr lang="en-US"/>
            <a:t>:</a:t>
          </a:r>
        </a:p>
      </dgm:t>
    </dgm:pt>
    <dgm:pt modelId="{BA4EBA67-8B02-4449-A06E-875666E06BF1}" type="parTrans" cxnId="{D5D2E8A2-2451-4C52-9288-CECB3EA11252}">
      <dgm:prSet/>
      <dgm:spPr/>
      <dgm:t>
        <a:bodyPr/>
        <a:lstStyle/>
        <a:p>
          <a:endParaRPr lang="en-US"/>
        </a:p>
      </dgm:t>
    </dgm:pt>
    <dgm:pt modelId="{B876C898-6AE7-454E-B23D-1B30F13D51FF}" type="sibTrans" cxnId="{D5D2E8A2-2451-4C52-9288-CECB3EA11252}">
      <dgm:prSet/>
      <dgm:spPr/>
      <dgm:t>
        <a:bodyPr/>
        <a:lstStyle/>
        <a:p>
          <a:endParaRPr lang="en-US"/>
        </a:p>
      </dgm:t>
    </dgm:pt>
    <dgm:pt modelId="{11F2745C-4778-40F7-8A76-715B2B9854D9}">
      <dgm:prSet/>
      <dgm:spPr/>
      <dgm:t>
        <a:bodyPr/>
        <a:lstStyle/>
        <a:p>
          <a:r>
            <a:rPr lang="en-US"/>
            <a:t>void gas();</a:t>
          </a:r>
        </a:p>
      </dgm:t>
    </dgm:pt>
    <dgm:pt modelId="{0DE7B1CD-5BB9-4B60-BC9E-F9CFAEB65DB4}" type="parTrans" cxnId="{EE8D1D3B-B5E6-47A1-8CED-86159D49E0DF}">
      <dgm:prSet/>
      <dgm:spPr/>
      <dgm:t>
        <a:bodyPr/>
        <a:lstStyle/>
        <a:p>
          <a:endParaRPr lang="en-US"/>
        </a:p>
      </dgm:t>
    </dgm:pt>
    <dgm:pt modelId="{13C88760-2879-43C8-9D84-B99B3D5CB8A9}" type="sibTrans" cxnId="{EE8D1D3B-B5E6-47A1-8CED-86159D49E0DF}">
      <dgm:prSet/>
      <dgm:spPr/>
      <dgm:t>
        <a:bodyPr/>
        <a:lstStyle/>
        <a:p>
          <a:endParaRPr lang="en-US"/>
        </a:p>
      </dgm:t>
    </dgm:pt>
    <dgm:pt modelId="{E5A428A9-CCFB-42C1-82AD-9335D762B9A6}">
      <dgm:prSet/>
      <dgm:spPr/>
      <dgm:t>
        <a:bodyPr/>
        <a:lstStyle/>
        <a:p>
          <a:pPr rtl="0"/>
          <a:r>
            <a:rPr lang="en-US"/>
            <a:t>Maak </a:t>
          </a:r>
          <a:r>
            <a:rPr lang="en-US" err="1"/>
            <a:t>vervolgens</a:t>
          </a:r>
          <a:r>
            <a:rPr lang="en-US"/>
            <a:t> </a:t>
          </a:r>
          <a:r>
            <a:rPr lang="en-US" err="1"/>
            <a:t>een</a:t>
          </a:r>
          <a:r>
            <a:rPr lang="en-US"/>
            <a:t> class Car die </a:t>
          </a:r>
          <a:r>
            <a:rPr lang="en-US" err="1"/>
            <a:t>beide</a:t>
          </a:r>
          <a:r>
            <a:rPr lang="en-US"/>
            <a:t> interfaces </a:t>
          </a:r>
          <a:r>
            <a:rPr lang="en-US" err="1"/>
            <a:t>zal</a:t>
          </a:r>
          <a:r>
            <a:rPr lang="en-US"/>
            <a:t> </a:t>
          </a:r>
          <a:r>
            <a:rPr lang="en-US" err="1"/>
            <a:t>implementeren</a:t>
          </a:r>
          <a:r>
            <a:rPr lang="en-US"/>
            <a:t>. Zorg </a:t>
          </a:r>
          <a:r>
            <a:rPr lang="en-US" err="1"/>
            <a:t>voor</a:t>
          </a:r>
          <a:r>
            <a:rPr lang="en-US">
              <a:latin typeface="Dante"/>
            </a:rPr>
            <a:t> </a:t>
          </a:r>
          <a:r>
            <a:rPr lang="en-US" err="1">
              <a:latin typeface="Dante"/>
            </a:rPr>
            <a:t>een</a:t>
          </a:r>
          <a:r>
            <a:rPr lang="en-US"/>
            <a:t> </a:t>
          </a:r>
          <a:r>
            <a:rPr lang="en-US" err="1"/>
            <a:t>controle</a:t>
          </a:r>
          <a:r>
            <a:rPr lang="en-US"/>
            <a:t> </a:t>
          </a:r>
          <a:r>
            <a:rPr lang="en-US" err="1"/>
            <a:t>dat</a:t>
          </a:r>
          <a:r>
            <a:rPr lang="en-US"/>
            <a:t> je </a:t>
          </a:r>
          <a:r>
            <a:rPr lang="en-US" err="1"/>
            <a:t>enkel</a:t>
          </a:r>
          <a:r>
            <a:rPr lang="en-US"/>
            <a:t> gas </a:t>
          </a:r>
          <a:r>
            <a:rPr lang="en-US" err="1"/>
            <a:t>kan</a:t>
          </a:r>
          <a:r>
            <a:rPr lang="en-US"/>
            <a:t> </a:t>
          </a:r>
          <a:r>
            <a:rPr lang="en-US" err="1"/>
            <a:t>geven</a:t>
          </a:r>
          <a:r>
            <a:rPr lang="en-US"/>
            <a:t> </a:t>
          </a:r>
          <a:r>
            <a:rPr lang="en-US" err="1"/>
            <a:t>als</a:t>
          </a:r>
          <a:r>
            <a:rPr lang="en-US"/>
            <a:t> de </a:t>
          </a:r>
          <a:r>
            <a:rPr lang="en-US" err="1"/>
            <a:t>wagen</a:t>
          </a:r>
          <a:r>
            <a:rPr lang="en-US"/>
            <a:t> </a:t>
          </a:r>
          <a:r>
            <a:rPr lang="en-US" err="1"/>
            <a:t>aan</a:t>
          </a:r>
          <a:r>
            <a:rPr lang="en-US"/>
            <a:t> </a:t>
          </a:r>
          <a:r>
            <a:rPr lang="en-US" err="1"/>
            <a:t>staat</a:t>
          </a:r>
          <a:r>
            <a:rPr lang="en-US">
              <a:latin typeface="Dante"/>
            </a:rPr>
            <a:t> , </a:t>
          </a:r>
          <a:r>
            <a:rPr lang="en-US" err="1">
              <a:latin typeface="Dante"/>
            </a:rPr>
            <a:t>een</a:t>
          </a:r>
          <a:r>
            <a:rPr lang="en-US">
              <a:latin typeface="Dante"/>
            </a:rPr>
            <a:t> </a:t>
          </a:r>
          <a:r>
            <a:rPr lang="en-US" err="1">
              <a:latin typeface="Dante"/>
            </a:rPr>
            <a:t>toggleSwitch</a:t>
          </a:r>
          <a:r>
            <a:rPr lang="en-US"/>
            <a:t>().</a:t>
          </a:r>
        </a:p>
      </dgm:t>
    </dgm:pt>
    <dgm:pt modelId="{709D827F-712D-449B-886E-F231BB9C20B3}" type="parTrans" cxnId="{AE4E98DA-BA79-4456-BE16-90DC48CB58C3}">
      <dgm:prSet/>
      <dgm:spPr/>
      <dgm:t>
        <a:bodyPr/>
        <a:lstStyle/>
        <a:p>
          <a:endParaRPr lang="en-US"/>
        </a:p>
      </dgm:t>
    </dgm:pt>
    <dgm:pt modelId="{493A3390-AD09-4557-BC1E-2D015B5EAB5C}" type="sibTrans" cxnId="{AE4E98DA-BA79-4456-BE16-90DC48CB58C3}">
      <dgm:prSet/>
      <dgm:spPr/>
      <dgm:t>
        <a:bodyPr/>
        <a:lstStyle/>
        <a:p>
          <a:endParaRPr lang="en-US"/>
        </a:p>
      </dgm:t>
    </dgm:pt>
    <dgm:pt modelId="{8367E31F-34E4-4445-A462-0C669D85A06C}">
      <dgm:prSet/>
      <dgm:spPr/>
      <dgm:t>
        <a:bodyPr/>
        <a:lstStyle/>
        <a:p>
          <a:endParaRPr lang="en-US"/>
        </a:p>
      </dgm:t>
    </dgm:pt>
    <dgm:pt modelId="{FB934FC9-5F62-43AE-BD56-44D4B0E11176}" type="parTrans" cxnId="{DFA1126C-2333-4A94-86B1-FC5B032C8170}">
      <dgm:prSet/>
      <dgm:spPr/>
      <dgm:t>
        <a:bodyPr/>
        <a:lstStyle/>
        <a:p>
          <a:endParaRPr lang="en-US"/>
        </a:p>
      </dgm:t>
    </dgm:pt>
    <dgm:pt modelId="{42B3C3D1-744A-4D72-B498-25534AC98AC3}" type="sibTrans" cxnId="{DFA1126C-2333-4A94-86B1-FC5B032C8170}">
      <dgm:prSet/>
      <dgm:spPr/>
      <dgm:t>
        <a:bodyPr/>
        <a:lstStyle/>
        <a:p>
          <a:endParaRPr lang="en-US"/>
        </a:p>
      </dgm:t>
    </dgm:pt>
    <dgm:pt modelId="{3848A91B-608F-412F-B08C-5349F3816BCA}">
      <dgm:prSet phldr="0"/>
      <dgm:spPr/>
      <dgm:t>
        <a:bodyPr/>
        <a:lstStyle/>
        <a:p>
          <a:endParaRPr lang="en-US">
            <a:latin typeface="Dante"/>
          </a:endParaRPr>
        </a:p>
      </dgm:t>
    </dgm:pt>
    <dgm:pt modelId="{AD5FA6EF-1904-459E-9B77-25DF26721C23}" type="parTrans" cxnId="{C2D442F6-95B3-4340-A535-3233BF2B3260}">
      <dgm:prSet/>
      <dgm:spPr/>
    </dgm:pt>
    <dgm:pt modelId="{105FED88-FD6C-4FDB-87C9-201AF8B3D664}" type="sibTrans" cxnId="{C2D442F6-95B3-4340-A535-3233BF2B3260}">
      <dgm:prSet/>
      <dgm:spPr/>
    </dgm:pt>
    <dgm:pt modelId="{5AF4F743-750D-4E64-8E57-4A647DE3CB2C}" type="pres">
      <dgm:prSet presAssocID="{F236297C-5185-445B-A49E-FAF9281CE958}" presName="vert0" presStyleCnt="0">
        <dgm:presLayoutVars>
          <dgm:dir/>
          <dgm:animOne val="branch"/>
          <dgm:animLvl val="lvl"/>
        </dgm:presLayoutVars>
      </dgm:prSet>
      <dgm:spPr/>
    </dgm:pt>
    <dgm:pt modelId="{259F62B0-8B1C-4EA2-B046-83C9AE748119}" type="pres">
      <dgm:prSet presAssocID="{4B28A5BF-150C-40B0-A1E0-8BA8D6969CBE}" presName="thickLine" presStyleLbl="alignNode1" presStyleIdx="0" presStyleCnt="13"/>
      <dgm:spPr/>
    </dgm:pt>
    <dgm:pt modelId="{AC5FA770-0C69-4382-95FB-E4F4091AE728}" type="pres">
      <dgm:prSet presAssocID="{4B28A5BF-150C-40B0-A1E0-8BA8D6969CBE}" presName="horz1" presStyleCnt="0"/>
      <dgm:spPr/>
    </dgm:pt>
    <dgm:pt modelId="{1BE394B1-369B-454E-A9C4-FCB014FEF5D3}" type="pres">
      <dgm:prSet presAssocID="{4B28A5BF-150C-40B0-A1E0-8BA8D6969CBE}" presName="tx1" presStyleLbl="revTx" presStyleIdx="0" presStyleCnt="13"/>
      <dgm:spPr/>
    </dgm:pt>
    <dgm:pt modelId="{5C2BF409-1091-44CC-A42F-2F933190CBAA}" type="pres">
      <dgm:prSet presAssocID="{4B28A5BF-150C-40B0-A1E0-8BA8D6969CBE}" presName="vert1" presStyleCnt="0"/>
      <dgm:spPr/>
    </dgm:pt>
    <dgm:pt modelId="{4672E53A-6AE5-499B-A507-86505E880717}" type="pres">
      <dgm:prSet presAssocID="{100B4E3D-FEE8-4A3F-931E-D5BD23B68783}" presName="thickLine" presStyleLbl="alignNode1" presStyleIdx="1" presStyleCnt="13"/>
      <dgm:spPr/>
    </dgm:pt>
    <dgm:pt modelId="{7458E4F4-66A1-4774-A0F8-E2F930EEBECC}" type="pres">
      <dgm:prSet presAssocID="{100B4E3D-FEE8-4A3F-931E-D5BD23B68783}" presName="horz1" presStyleCnt="0"/>
      <dgm:spPr/>
    </dgm:pt>
    <dgm:pt modelId="{2CF32129-73B7-45F1-8CCD-B4F4720BBDE3}" type="pres">
      <dgm:prSet presAssocID="{100B4E3D-FEE8-4A3F-931E-D5BD23B68783}" presName="tx1" presStyleLbl="revTx" presStyleIdx="1" presStyleCnt="13"/>
      <dgm:spPr/>
    </dgm:pt>
    <dgm:pt modelId="{7502BC1A-6829-4353-A44F-305B723A8A22}" type="pres">
      <dgm:prSet presAssocID="{100B4E3D-FEE8-4A3F-931E-D5BD23B68783}" presName="vert1" presStyleCnt="0"/>
      <dgm:spPr/>
    </dgm:pt>
    <dgm:pt modelId="{93132298-A744-42D7-8336-8976AE4556F2}" type="pres">
      <dgm:prSet presAssocID="{21CDDB7D-B5D7-4562-9ADE-C35A1F4452F1}" presName="thickLine" presStyleLbl="alignNode1" presStyleIdx="2" presStyleCnt="13"/>
      <dgm:spPr/>
    </dgm:pt>
    <dgm:pt modelId="{6E821E8F-8C32-4DE7-B2D1-09B6D50CB2D3}" type="pres">
      <dgm:prSet presAssocID="{21CDDB7D-B5D7-4562-9ADE-C35A1F4452F1}" presName="horz1" presStyleCnt="0"/>
      <dgm:spPr/>
    </dgm:pt>
    <dgm:pt modelId="{D4D66C61-1580-409E-8561-F516EFA007EA}" type="pres">
      <dgm:prSet presAssocID="{21CDDB7D-B5D7-4562-9ADE-C35A1F4452F1}" presName="tx1" presStyleLbl="revTx" presStyleIdx="2" presStyleCnt="13"/>
      <dgm:spPr/>
    </dgm:pt>
    <dgm:pt modelId="{96B5026A-A6E3-4090-8421-9D36C10FCAD2}" type="pres">
      <dgm:prSet presAssocID="{21CDDB7D-B5D7-4562-9ADE-C35A1F4452F1}" presName="vert1" presStyleCnt="0"/>
      <dgm:spPr/>
    </dgm:pt>
    <dgm:pt modelId="{3A8FD348-7C8F-406A-819C-61B7EE01CF68}" type="pres">
      <dgm:prSet presAssocID="{DF63300B-24C5-4C2E-A39F-0A205FE6B63B}" presName="thickLine" presStyleLbl="alignNode1" presStyleIdx="3" presStyleCnt="13"/>
      <dgm:spPr/>
    </dgm:pt>
    <dgm:pt modelId="{2B979505-C3B2-416F-9074-8B4DD75FF3DA}" type="pres">
      <dgm:prSet presAssocID="{DF63300B-24C5-4C2E-A39F-0A205FE6B63B}" presName="horz1" presStyleCnt="0"/>
      <dgm:spPr/>
    </dgm:pt>
    <dgm:pt modelId="{0AF8C815-D777-44CC-86F7-99678343BC37}" type="pres">
      <dgm:prSet presAssocID="{DF63300B-24C5-4C2E-A39F-0A205FE6B63B}" presName="tx1" presStyleLbl="revTx" presStyleIdx="3" presStyleCnt="13"/>
      <dgm:spPr/>
    </dgm:pt>
    <dgm:pt modelId="{C436FAEF-3CA4-4809-8174-D72DE734F01B}" type="pres">
      <dgm:prSet presAssocID="{DF63300B-24C5-4C2E-A39F-0A205FE6B63B}" presName="vert1" presStyleCnt="0"/>
      <dgm:spPr/>
    </dgm:pt>
    <dgm:pt modelId="{38C53F2C-68A2-4B72-A55C-161E6C5F6E84}" type="pres">
      <dgm:prSet presAssocID="{96C30E50-CB41-458E-93DF-C3C519A8D08A}" presName="thickLine" presStyleLbl="alignNode1" presStyleIdx="4" presStyleCnt="13"/>
      <dgm:spPr/>
    </dgm:pt>
    <dgm:pt modelId="{AE92D511-1BE1-49AB-B323-39127FF8A8DE}" type="pres">
      <dgm:prSet presAssocID="{96C30E50-CB41-458E-93DF-C3C519A8D08A}" presName="horz1" presStyleCnt="0"/>
      <dgm:spPr/>
    </dgm:pt>
    <dgm:pt modelId="{94EEA534-2BC1-4196-8162-8ABBA69298B3}" type="pres">
      <dgm:prSet presAssocID="{96C30E50-CB41-458E-93DF-C3C519A8D08A}" presName="tx1" presStyleLbl="revTx" presStyleIdx="4" presStyleCnt="13"/>
      <dgm:spPr/>
    </dgm:pt>
    <dgm:pt modelId="{2C56F3B5-D4CC-4990-ADC9-2079B85F6EE5}" type="pres">
      <dgm:prSet presAssocID="{96C30E50-CB41-458E-93DF-C3C519A8D08A}" presName="vert1" presStyleCnt="0"/>
      <dgm:spPr/>
    </dgm:pt>
    <dgm:pt modelId="{5E23C8C2-A745-4144-B103-42E4067CA3B9}" type="pres">
      <dgm:prSet presAssocID="{3848A91B-608F-412F-B08C-5349F3816BCA}" presName="thickLine" presStyleLbl="alignNode1" presStyleIdx="5" presStyleCnt="13"/>
      <dgm:spPr/>
    </dgm:pt>
    <dgm:pt modelId="{A69787D0-739A-433B-88FE-D4CFB2DC50BA}" type="pres">
      <dgm:prSet presAssocID="{3848A91B-608F-412F-B08C-5349F3816BCA}" presName="horz1" presStyleCnt="0"/>
      <dgm:spPr/>
    </dgm:pt>
    <dgm:pt modelId="{570643EF-81FB-46C0-AAD6-5626851B5020}" type="pres">
      <dgm:prSet presAssocID="{3848A91B-608F-412F-B08C-5349F3816BCA}" presName="tx1" presStyleLbl="revTx" presStyleIdx="5" presStyleCnt="13"/>
      <dgm:spPr/>
    </dgm:pt>
    <dgm:pt modelId="{91DDA619-7D89-4302-885F-05B0942D2AF5}" type="pres">
      <dgm:prSet presAssocID="{3848A91B-608F-412F-B08C-5349F3816BCA}" presName="vert1" presStyleCnt="0"/>
      <dgm:spPr/>
    </dgm:pt>
    <dgm:pt modelId="{F98829BE-4937-49B1-A8E2-746EC06354D9}" type="pres">
      <dgm:prSet presAssocID="{5C0EF1C8-F6C4-4451-A8A0-68998D2C2A70}" presName="thickLine" presStyleLbl="alignNode1" presStyleIdx="6" presStyleCnt="13"/>
      <dgm:spPr/>
    </dgm:pt>
    <dgm:pt modelId="{29561CFF-0A2E-4F68-8F9C-5AAE46D09B77}" type="pres">
      <dgm:prSet presAssocID="{5C0EF1C8-F6C4-4451-A8A0-68998D2C2A70}" presName="horz1" presStyleCnt="0"/>
      <dgm:spPr/>
    </dgm:pt>
    <dgm:pt modelId="{BE59E1CF-3FB8-4F58-82B4-6D17370686CA}" type="pres">
      <dgm:prSet presAssocID="{5C0EF1C8-F6C4-4451-A8A0-68998D2C2A70}" presName="tx1" presStyleLbl="revTx" presStyleIdx="6" presStyleCnt="13"/>
      <dgm:spPr/>
    </dgm:pt>
    <dgm:pt modelId="{E446CB36-D608-4459-A5A3-0329FAD6142D}" type="pres">
      <dgm:prSet presAssocID="{5C0EF1C8-F6C4-4451-A8A0-68998D2C2A70}" presName="vert1" presStyleCnt="0"/>
      <dgm:spPr/>
    </dgm:pt>
    <dgm:pt modelId="{D647F677-CAAB-41ED-A6F1-C0A063A64854}" type="pres">
      <dgm:prSet presAssocID="{86819FFA-3A7C-4398-86E7-BF430F7C637D}" presName="thickLine" presStyleLbl="alignNode1" presStyleIdx="7" presStyleCnt="13"/>
      <dgm:spPr/>
    </dgm:pt>
    <dgm:pt modelId="{52D82CA6-1754-4AC6-9B1E-0638A419F8EF}" type="pres">
      <dgm:prSet presAssocID="{86819FFA-3A7C-4398-86E7-BF430F7C637D}" presName="horz1" presStyleCnt="0"/>
      <dgm:spPr/>
    </dgm:pt>
    <dgm:pt modelId="{D75DA1AC-5D4D-4F35-BFA6-348888432690}" type="pres">
      <dgm:prSet presAssocID="{86819FFA-3A7C-4398-86E7-BF430F7C637D}" presName="tx1" presStyleLbl="revTx" presStyleIdx="7" presStyleCnt="13"/>
      <dgm:spPr/>
    </dgm:pt>
    <dgm:pt modelId="{51044555-F8D9-46C8-8BDC-6C91A1533BE1}" type="pres">
      <dgm:prSet presAssocID="{86819FFA-3A7C-4398-86E7-BF430F7C637D}" presName="vert1" presStyleCnt="0"/>
      <dgm:spPr/>
    </dgm:pt>
    <dgm:pt modelId="{66F97F45-71DE-4410-ABF1-79C937ADB489}" type="pres">
      <dgm:prSet presAssocID="{97240D9B-408A-4962-AFD0-3DFADD293F6F}" presName="thickLine" presStyleLbl="alignNode1" presStyleIdx="8" presStyleCnt="13"/>
      <dgm:spPr/>
    </dgm:pt>
    <dgm:pt modelId="{3DC6F308-5F2F-4F22-B5CD-638CA0E1F777}" type="pres">
      <dgm:prSet presAssocID="{97240D9B-408A-4962-AFD0-3DFADD293F6F}" presName="horz1" presStyleCnt="0"/>
      <dgm:spPr/>
    </dgm:pt>
    <dgm:pt modelId="{0118BA13-27A4-479A-91ED-89619B9713D3}" type="pres">
      <dgm:prSet presAssocID="{97240D9B-408A-4962-AFD0-3DFADD293F6F}" presName="tx1" presStyleLbl="revTx" presStyleIdx="8" presStyleCnt="13"/>
      <dgm:spPr/>
    </dgm:pt>
    <dgm:pt modelId="{454E1F85-C5C9-47C6-A863-A6B745BE6357}" type="pres">
      <dgm:prSet presAssocID="{97240D9B-408A-4962-AFD0-3DFADD293F6F}" presName="vert1" presStyleCnt="0"/>
      <dgm:spPr/>
    </dgm:pt>
    <dgm:pt modelId="{F18192B1-2575-4C70-8EB4-DC80F6C7412D}" type="pres">
      <dgm:prSet presAssocID="{5029A914-4D43-40FC-A4DC-3AE6D959C224}" presName="thickLine" presStyleLbl="alignNode1" presStyleIdx="9" presStyleCnt="13"/>
      <dgm:spPr/>
    </dgm:pt>
    <dgm:pt modelId="{938B3F3A-8CE1-45FB-B477-0953CC40E847}" type="pres">
      <dgm:prSet presAssocID="{5029A914-4D43-40FC-A4DC-3AE6D959C224}" presName="horz1" presStyleCnt="0"/>
      <dgm:spPr/>
    </dgm:pt>
    <dgm:pt modelId="{89CF01EB-42B3-41D8-9A29-C28CBFEE8309}" type="pres">
      <dgm:prSet presAssocID="{5029A914-4D43-40FC-A4DC-3AE6D959C224}" presName="tx1" presStyleLbl="revTx" presStyleIdx="9" presStyleCnt="13"/>
      <dgm:spPr/>
    </dgm:pt>
    <dgm:pt modelId="{BFCBDD1E-F38E-48D7-B2D0-680FD0C4F2A2}" type="pres">
      <dgm:prSet presAssocID="{5029A914-4D43-40FC-A4DC-3AE6D959C224}" presName="vert1" presStyleCnt="0"/>
      <dgm:spPr/>
    </dgm:pt>
    <dgm:pt modelId="{F7C50998-5FA5-4B9F-8FF4-646ED5617CE3}" type="pres">
      <dgm:prSet presAssocID="{11F2745C-4778-40F7-8A76-715B2B9854D9}" presName="thickLine" presStyleLbl="alignNode1" presStyleIdx="10" presStyleCnt="13"/>
      <dgm:spPr/>
    </dgm:pt>
    <dgm:pt modelId="{6A5A1DA9-9204-4842-BADD-698D6FF9D507}" type="pres">
      <dgm:prSet presAssocID="{11F2745C-4778-40F7-8A76-715B2B9854D9}" presName="horz1" presStyleCnt="0"/>
      <dgm:spPr/>
    </dgm:pt>
    <dgm:pt modelId="{82290C58-7AE7-4381-AE0D-33EB35AE077D}" type="pres">
      <dgm:prSet presAssocID="{11F2745C-4778-40F7-8A76-715B2B9854D9}" presName="tx1" presStyleLbl="revTx" presStyleIdx="10" presStyleCnt="13"/>
      <dgm:spPr/>
    </dgm:pt>
    <dgm:pt modelId="{0574306A-BDDF-4B78-88CC-E608857BA61D}" type="pres">
      <dgm:prSet presAssocID="{11F2745C-4778-40F7-8A76-715B2B9854D9}" presName="vert1" presStyleCnt="0"/>
      <dgm:spPr/>
    </dgm:pt>
    <dgm:pt modelId="{267D34C2-C061-4404-82B8-4032B1417126}" type="pres">
      <dgm:prSet presAssocID="{E5A428A9-CCFB-42C1-82AD-9335D762B9A6}" presName="thickLine" presStyleLbl="alignNode1" presStyleIdx="11" presStyleCnt="13"/>
      <dgm:spPr/>
    </dgm:pt>
    <dgm:pt modelId="{A6BF9885-C06A-4BFF-B0ED-F2AC288DC8D7}" type="pres">
      <dgm:prSet presAssocID="{E5A428A9-CCFB-42C1-82AD-9335D762B9A6}" presName="horz1" presStyleCnt="0"/>
      <dgm:spPr/>
    </dgm:pt>
    <dgm:pt modelId="{2247D3E8-9DA2-4A83-9BA3-A0891827FB83}" type="pres">
      <dgm:prSet presAssocID="{E5A428A9-CCFB-42C1-82AD-9335D762B9A6}" presName="tx1" presStyleLbl="revTx" presStyleIdx="11" presStyleCnt="13"/>
      <dgm:spPr/>
    </dgm:pt>
    <dgm:pt modelId="{6945163A-CD54-4280-B6FC-DE5E7CE52415}" type="pres">
      <dgm:prSet presAssocID="{E5A428A9-CCFB-42C1-82AD-9335D762B9A6}" presName="vert1" presStyleCnt="0"/>
      <dgm:spPr/>
    </dgm:pt>
    <dgm:pt modelId="{0487A9C6-71B1-44C7-8113-B43AD60CDF85}" type="pres">
      <dgm:prSet presAssocID="{8367E31F-34E4-4445-A462-0C669D85A06C}" presName="thickLine" presStyleLbl="alignNode1" presStyleIdx="12" presStyleCnt="13"/>
      <dgm:spPr/>
    </dgm:pt>
    <dgm:pt modelId="{9D43CB4C-145D-4B5B-BD5B-13409934EEE5}" type="pres">
      <dgm:prSet presAssocID="{8367E31F-34E4-4445-A462-0C669D85A06C}" presName="horz1" presStyleCnt="0"/>
      <dgm:spPr/>
    </dgm:pt>
    <dgm:pt modelId="{2BEF4357-5F1A-4153-92AA-DB53D2F1637E}" type="pres">
      <dgm:prSet presAssocID="{8367E31F-34E4-4445-A462-0C669D85A06C}" presName="tx1" presStyleLbl="revTx" presStyleIdx="12" presStyleCnt="13"/>
      <dgm:spPr/>
    </dgm:pt>
    <dgm:pt modelId="{C4B5CC83-9FFA-4AE6-8E82-2C98B0A1875C}" type="pres">
      <dgm:prSet presAssocID="{8367E31F-34E4-4445-A462-0C669D85A06C}" presName="vert1" presStyleCnt="0"/>
      <dgm:spPr/>
    </dgm:pt>
  </dgm:ptLst>
  <dgm:cxnLst>
    <dgm:cxn modelId="{8408150E-8442-4CBA-8CA4-CA5D9191EE2E}" type="presOf" srcId="{4B28A5BF-150C-40B0-A1E0-8BA8D6969CBE}" destId="{1BE394B1-369B-454E-A9C4-FCB014FEF5D3}" srcOrd="0" destOrd="0" presId="urn:microsoft.com/office/officeart/2008/layout/LinedList"/>
    <dgm:cxn modelId="{0A87EF17-ED3C-4C9C-9DC2-6FC87D3924B4}" srcId="{F236297C-5185-445B-A49E-FAF9281CE958}" destId="{86819FFA-3A7C-4398-86E7-BF430F7C637D}" srcOrd="7" destOrd="0" parTransId="{7216BA33-4F17-4B05-A126-0A1DE39D0078}" sibTransId="{823C49EF-33C0-4508-8AAB-374317555533}"/>
    <dgm:cxn modelId="{4D5F2F2D-19B6-47B7-B449-501A29A7863C}" type="presOf" srcId="{21CDDB7D-B5D7-4562-9ADE-C35A1F4452F1}" destId="{D4D66C61-1580-409E-8561-F516EFA007EA}" srcOrd="0" destOrd="0" presId="urn:microsoft.com/office/officeart/2008/layout/LinedList"/>
    <dgm:cxn modelId="{FF70C538-299B-41B7-904D-DEB8D94CBD62}" type="presOf" srcId="{86819FFA-3A7C-4398-86E7-BF430F7C637D}" destId="{D75DA1AC-5D4D-4F35-BFA6-348888432690}" srcOrd="0" destOrd="0" presId="urn:microsoft.com/office/officeart/2008/layout/LinedList"/>
    <dgm:cxn modelId="{7E77183A-D54A-47F5-9FE6-0425F6825AC1}" srcId="{F236297C-5185-445B-A49E-FAF9281CE958}" destId="{5C0EF1C8-F6C4-4451-A8A0-68998D2C2A70}" srcOrd="6" destOrd="0" parTransId="{47A67BC0-4925-47A0-A24D-2E4324F83BF3}" sibTransId="{F580CA49-42F5-45A9-B499-422771C0FDE6}"/>
    <dgm:cxn modelId="{EE8D1D3B-B5E6-47A1-8CED-86159D49E0DF}" srcId="{F236297C-5185-445B-A49E-FAF9281CE958}" destId="{11F2745C-4778-40F7-8A76-715B2B9854D9}" srcOrd="10" destOrd="0" parTransId="{0DE7B1CD-5BB9-4B60-BC9E-F9CFAEB65DB4}" sibTransId="{13C88760-2879-43C8-9D84-B99B3D5CB8A9}"/>
    <dgm:cxn modelId="{9BC6905D-62AD-4A44-992E-851814B8D2D3}" srcId="{F236297C-5185-445B-A49E-FAF9281CE958}" destId="{21CDDB7D-B5D7-4562-9ADE-C35A1F4452F1}" srcOrd="2" destOrd="0" parTransId="{EA088C7D-0569-4160-8197-A1C4F6B4C7E0}" sibTransId="{ED031567-F456-456B-9018-ACC3E7E040C2}"/>
    <dgm:cxn modelId="{DFA1126C-2333-4A94-86B1-FC5B032C8170}" srcId="{F236297C-5185-445B-A49E-FAF9281CE958}" destId="{8367E31F-34E4-4445-A462-0C669D85A06C}" srcOrd="12" destOrd="0" parTransId="{FB934FC9-5F62-43AE-BD56-44D4B0E11176}" sibTransId="{42B3C3D1-744A-4D72-B498-25534AC98AC3}"/>
    <dgm:cxn modelId="{8086086F-B94A-460E-B12F-77A8C5A27058}" srcId="{F236297C-5185-445B-A49E-FAF9281CE958}" destId="{DF63300B-24C5-4C2E-A39F-0A205FE6B63B}" srcOrd="3" destOrd="0" parTransId="{8C7835B8-05D8-4CCA-A599-173D319128BE}" sibTransId="{FE94EB2C-0CA3-4149-A63E-48197F425E36}"/>
    <dgm:cxn modelId="{216AAC73-657F-458E-9C0A-54C77946A655}" srcId="{F236297C-5185-445B-A49E-FAF9281CE958}" destId="{100B4E3D-FEE8-4A3F-931E-D5BD23B68783}" srcOrd="1" destOrd="0" parTransId="{1F0925B0-FA24-489F-AD4A-8D2CF61C62F1}" sibTransId="{5480C108-DCE0-4217-AB4D-444E9B1B5790}"/>
    <dgm:cxn modelId="{5AE7C177-DCFF-46E3-ADB5-5A41A49AA388}" type="presOf" srcId="{F236297C-5185-445B-A49E-FAF9281CE958}" destId="{5AF4F743-750D-4E64-8E57-4A647DE3CB2C}" srcOrd="0" destOrd="0" presId="urn:microsoft.com/office/officeart/2008/layout/LinedList"/>
    <dgm:cxn modelId="{8CABC65A-4B66-40D7-9572-714A0328131E}" type="presOf" srcId="{8367E31F-34E4-4445-A462-0C669D85A06C}" destId="{2BEF4357-5F1A-4153-92AA-DB53D2F1637E}" srcOrd="0" destOrd="0" presId="urn:microsoft.com/office/officeart/2008/layout/LinedList"/>
    <dgm:cxn modelId="{1B009E8E-66E2-431F-85E9-6721356912AB}" srcId="{F236297C-5185-445B-A49E-FAF9281CE958}" destId="{96C30E50-CB41-458E-93DF-C3C519A8D08A}" srcOrd="4" destOrd="0" parTransId="{E01629B9-7D53-4815-9034-179E4B026325}" sibTransId="{1B119F07-4E7B-4DF3-B03F-94C7B96E0FCF}"/>
    <dgm:cxn modelId="{BB5F1F95-1491-49BC-A244-CD046C7B568F}" type="presOf" srcId="{5029A914-4D43-40FC-A4DC-3AE6D959C224}" destId="{89CF01EB-42B3-41D8-9A29-C28CBFEE8309}" srcOrd="0" destOrd="0" presId="urn:microsoft.com/office/officeart/2008/layout/LinedList"/>
    <dgm:cxn modelId="{21DBC498-2CE7-4CF7-894B-15D5D5447EA0}" type="presOf" srcId="{E5A428A9-CCFB-42C1-82AD-9335D762B9A6}" destId="{2247D3E8-9DA2-4A83-9BA3-A0891827FB83}" srcOrd="0" destOrd="0" presId="urn:microsoft.com/office/officeart/2008/layout/LinedList"/>
    <dgm:cxn modelId="{72493C9F-5661-4192-A17A-3F84C4ED263C}" type="presOf" srcId="{100B4E3D-FEE8-4A3F-931E-D5BD23B68783}" destId="{2CF32129-73B7-45F1-8CCD-B4F4720BBDE3}" srcOrd="0" destOrd="0" presId="urn:microsoft.com/office/officeart/2008/layout/LinedList"/>
    <dgm:cxn modelId="{D5D2E8A2-2451-4C52-9288-CECB3EA11252}" srcId="{F236297C-5185-445B-A49E-FAF9281CE958}" destId="{5029A914-4D43-40FC-A4DC-3AE6D959C224}" srcOrd="9" destOrd="0" parTransId="{BA4EBA67-8B02-4449-A06E-875666E06BF1}" sibTransId="{B876C898-6AE7-454E-B23D-1B30F13D51FF}"/>
    <dgm:cxn modelId="{E8981BB0-5ED8-48B1-ACED-E0ADE842E702}" type="presOf" srcId="{3848A91B-608F-412F-B08C-5349F3816BCA}" destId="{570643EF-81FB-46C0-AAD6-5626851B5020}" srcOrd="0" destOrd="0" presId="urn:microsoft.com/office/officeart/2008/layout/LinedList"/>
    <dgm:cxn modelId="{370A94B4-37CD-48D1-9451-51F614367EE6}" type="presOf" srcId="{DF63300B-24C5-4C2E-A39F-0A205FE6B63B}" destId="{0AF8C815-D777-44CC-86F7-99678343BC37}" srcOrd="0" destOrd="0" presId="urn:microsoft.com/office/officeart/2008/layout/LinedList"/>
    <dgm:cxn modelId="{62ABE8B9-019B-485F-BBE1-F6663121DDCC}" type="presOf" srcId="{97240D9B-408A-4962-AFD0-3DFADD293F6F}" destId="{0118BA13-27A4-479A-91ED-89619B9713D3}" srcOrd="0" destOrd="0" presId="urn:microsoft.com/office/officeart/2008/layout/LinedList"/>
    <dgm:cxn modelId="{4847F6CC-A435-4AA6-B425-94D4FE568EB6}" srcId="{F236297C-5185-445B-A49E-FAF9281CE958}" destId="{97240D9B-408A-4962-AFD0-3DFADD293F6F}" srcOrd="8" destOrd="0" parTransId="{BF965482-AECA-4090-AB96-F2187CC087E0}" sibTransId="{5EC21E70-94B2-48EA-BCA3-BA65D730B7FA}"/>
    <dgm:cxn modelId="{BFC01CCF-0851-4612-B7C7-B52942113DA3}" type="presOf" srcId="{11F2745C-4778-40F7-8A76-715B2B9854D9}" destId="{82290C58-7AE7-4381-AE0D-33EB35AE077D}" srcOrd="0" destOrd="0" presId="urn:microsoft.com/office/officeart/2008/layout/LinedList"/>
    <dgm:cxn modelId="{58D60DD0-6EC3-4442-91CA-95B5C060A988}" srcId="{F236297C-5185-445B-A49E-FAF9281CE958}" destId="{4B28A5BF-150C-40B0-A1E0-8BA8D6969CBE}" srcOrd="0" destOrd="0" parTransId="{A12B3865-3EE6-4C38-B405-20099C1E7873}" sibTransId="{8BE9500A-921C-4A42-9892-09665663C195}"/>
    <dgm:cxn modelId="{AE4E98DA-BA79-4456-BE16-90DC48CB58C3}" srcId="{F236297C-5185-445B-A49E-FAF9281CE958}" destId="{E5A428A9-CCFB-42C1-82AD-9335D762B9A6}" srcOrd="11" destOrd="0" parTransId="{709D827F-712D-449B-886E-F231BB9C20B3}" sibTransId="{493A3390-AD09-4557-BC1E-2D015B5EAB5C}"/>
    <dgm:cxn modelId="{2F6D4DE0-671A-49BA-A793-ACEC30EDBAB5}" type="presOf" srcId="{96C30E50-CB41-458E-93DF-C3C519A8D08A}" destId="{94EEA534-2BC1-4196-8162-8ABBA69298B3}" srcOrd="0" destOrd="0" presId="urn:microsoft.com/office/officeart/2008/layout/LinedList"/>
    <dgm:cxn modelId="{CF63FFF5-2C0A-4A6B-A504-131A43A8BEF2}" type="presOf" srcId="{5C0EF1C8-F6C4-4451-A8A0-68998D2C2A70}" destId="{BE59E1CF-3FB8-4F58-82B4-6D17370686CA}" srcOrd="0" destOrd="0" presId="urn:microsoft.com/office/officeart/2008/layout/LinedList"/>
    <dgm:cxn modelId="{C2D442F6-95B3-4340-A535-3233BF2B3260}" srcId="{F236297C-5185-445B-A49E-FAF9281CE958}" destId="{3848A91B-608F-412F-B08C-5349F3816BCA}" srcOrd="5" destOrd="0" parTransId="{AD5FA6EF-1904-459E-9B77-25DF26721C23}" sibTransId="{105FED88-FD6C-4FDB-87C9-201AF8B3D664}"/>
    <dgm:cxn modelId="{CDC68B44-DDC6-41ED-8FF0-806DF0C4BD3B}" type="presParOf" srcId="{5AF4F743-750D-4E64-8E57-4A647DE3CB2C}" destId="{259F62B0-8B1C-4EA2-B046-83C9AE748119}" srcOrd="0" destOrd="0" presId="urn:microsoft.com/office/officeart/2008/layout/LinedList"/>
    <dgm:cxn modelId="{6B7DBBC9-060A-4BFB-A6F6-FE938A648BAB}" type="presParOf" srcId="{5AF4F743-750D-4E64-8E57-4A647DE3CB2C}" destId="{AC5FA770-0C69-4382-95FB-E4F4091AE728}" srcOrd="1" destOrd="0" presId="urn:microsoft.com/office/officeart/2008/layout/LinedList"/>
    <dgm:cxn modelId="{905A35AF-6A87-4241-8588-52D4ADFE123E}" type="presParOf" srcId="{AC5FA770-0C69-4382-95FB-E4F4091AE728}" destId="{1BE394B1-369B-454E-A9C4-FCB014FEF5D3}" srcOrd="0" destOrd="0" presId="urn:microsoft.com/office/officeart/2008/layout/LinedList"/>
    <dgm:cxn modelId="{95F9934C-7551-4C79-B74C-1401B195B4CD}" type="presParOf" srcId="{AC5FA770-0C69-4382-95FB-E4F4091AE728}" destId="{5C2BF409-1091-44CC-A42F-2F933190CBAA}" srcOrd="1" destOrd="0" presId="urn:microsoft.com/office/officeart/2008/layout/LinedList"/>
    <dgm:cxn modelId="{2AB487F4-10B4-4027-A6FE-34C432DF642E}" type="presParOf" srcId="{5AF4F743-750D-4E64-8E57-4A647DE3CB2C}" destId="{4672E53A-6AE5-499B-A507-86505E880717}" srcOrd="2" destOrd="0" presId="urn:microsoft.com/office/officeart/2008/layout/LinedList"/>
    <dgm:cxn modelId="{9E4A64E9-0513-4EDE-8088-33205D5D7A7C}" type="presParOf" srcId="{5AF4F743-750D-4E64-8E57-4A647DE3CB2C}" destId="{7458E4F4-66A1-4774-A0F8-E2F930EEBECC}" srcOrd="3" destOrd="0" presId="urn:microsoft.com/office/officeart/2008/layout/LinedList"/>
    <dgm:cxn modelId="{7C23763C-43EF-4052-BC34-03A79A23B998}" type="presParOf" srcId="{7458E4F4-66A1-4774-A0F8-E2F930EEBECC}" destId="{2CF32129-73B7-45F1-8CCD-B4F4720BBDE3}" srcOrd="0" destOrd="0" presId="urn:microsoft.com/office/officeart/2008/layout/LinedList"/>
    <dgm:cxn modelId="{899FFD86-7A73-4D5B-BB7E-6ADB8B3E2F1A}" type="presParOf" srcId="{7458E4F4-66A1-4774-A0F8-E2F930EEBECC}" destId="{7502BC1A-6829-4353-A44F-305B723A8A22}" srcOrd="1" destOrd="0" presId="urn:microsoft.com/office/officeart/2008/layout/LinedList"/>
    <dgm:cxn modelId="{F696EB50-6B63-4939-9F8D-14D96C17338F}" type="presParOf" srcId="{5AF4F743-750D-4E64-8E57-4A647DE3CB2C}" destId="{93132298-A744-42D7-8336-8976AE4556F2}" srcOrd="4" destOrd="0" presId="urn:microsoft.com/office/officeart/2008/layout/LinedList"/>
    <dgm:cxn modelId="{5967D4DF-6233-4F82-BC1F-64A467C9E58C}" type="presParOf" srcId="{5AF4F743-750D-4E64-8E57-4A647DE3CB2C}" destId="{6E821E8F-8C32-4DE7-B2D1-09B6D50CB2D3}" srcOrd="5" destOrd="0" presId="urn:microsoft.com/office/officeart/2008/layout/LinedList"/>
    <dgm:cxn modelId="{328E2C0D-A60F-4502-B4D7-DF6B15CBFD68}" type="presParOf" srcId="{6E821E8F-8C32-4DE7-B2D1-09B6D50CB2D3}" destId="{D4D66C61-1580-409E-8561-F516EFA007EA}" srcOrd="0" destOrd="0" presId="urn:microsoft.com/office/officeart/2008/layout/LinedList"/>
    <dgm:cxn modelId="{2A746773-0773-42B3-8120-68D6CB7BF647}" type="presParOf" srcId="{6E821E8F-8C32-4DE7-B2D1-09B6D50CB2D3}" destId="{96B5026A-A6E3-4090-8421-9D36C10FCAD2}" srcOrd="1" destOrd="0" presId="urn:microsoft.com/office/officeart/2008/layout/LinedList"/>
    <dgm:cxn modelId="{C8F0E7F7-3861-40D9-B085-B10B0E6C0C4F}" type="presParOf" srcId="{5AF4F743-750D-4E64-8E57-4A647DE3CB2C}" destId="{3A8FD348-7C8F-406A-819C-61B7EE01CF68}" srcOrd="6" destOrd="0" presId="urn:microsoft.com/office/officeart/2008/layout/LinedList"/>
    <dgm:cxn modelId="{793AF041-D934-47C1-B344-2DB5717283F4}" type="presParOf" srcId="{5AF4F743-750D-4E64-8E57-4A647DE3CB2C}" destId="{2B979505-C3B2-416F-9074-8B4DD75FF3DA}" srcOrd="7" destOrd="0" presId="urn:microsoft.com/office/officeart/2008/layout/LinedList"/>
    <dgm:cxn modelId="{E54843AD-E358-4CA9-8B81-8026022E5199}" type="presParOf" srcId="{2B979505-C3B2-416F-9074-8B4DD75FF3DA}" destId="{0AF8C815-D777-44CC-86F7-99678343BC37}" srcOrd="0" destOrd="0" presId="urn:microsoft.com/office/officeart/2008/layout/LinedList"/>
    <dgm:cxn modelId="{4C5D8E44-4CB8-40C9-B55A-E7270896B9A3}" type="presParOf" srcId="{2B979505-C3B2-416F-9074-8B4DD75FF3DA}" destId="{C436FAEF-3CA4-4809-8174-D72DE734F01B}" srcOrd="1" destOrd="0" presId="urn:microsoft.com/office/officeart/2008/layout/LinedList"/>
    <dgm:cxn modelId="{C971230C-8658-4C0C-8DF0-59BABE1A4AB2}" type="presParOf" srcId="{5AF4F743-750D-4E64-8E57-4A647DE3CB2C}" destId="{38C53F2C-68A2-4B72-A55C-161E6C5F6E84}" srcOrd="8" destOrd="0" presId="urn:microsoft.com/office/officeart/2008/layout/LinedList"/>
    <dgm:cxn modelId="{AA5D6A53-1F76-4009-BE04-8841FB64CE8E}" type="presParOf" srcId="{5AF4F743-750D-4E64-8E57-4A647DE3CB2C}" destId="{AE92D511-1BE1-49AB-B323-39127FF8A8DE}" srcOrd="9" destOrd="0" presId="urn:microsoft.com/office/officeart/2008/layout/LinedList"/>
    <dgm:cxn modelId="{57A1C2CF-3EE6-477D-A901-20956112854B}" type="presParOf" srcId="{AE92D511-1BE1-49AB-B323-39127FF8A8DE}" destId="{94EEA534-2BC1-4196-8162-8ABBA69298B3}" srcOrd="0" destOrd="0" presId="urn:microsoft.com/office/officeart/2008/layout/LinedList"/>
    <dgm:cxn modelId="{C759AC2C-B8CF-434C-869A-6C695EBF078F}" type="presParOf" srcId="{AE92D511-1BE1-49AB-B323-39127FF8A8DE}" destId="{2C56F3B5-D4CC-4990-ADC9-2079B85F6EE5}" srcOrd="1" destOrd="0" presId="urn:microsoft.com/office/officeart/2008/layout/LinedList"/>
    <dgm:cxn modelId="{C55520FC-B2B5-4052-A500-6DAC9D4F13CD}" type="presParOf" srcId="{5AF4F743-750D-4E64-8E57-4A647DE3CB2C}" destId="{5E23C8C2-A745-4144-B103-42E4067CA3B9}" srcOrd="10" destOrd="0" presId="urn:microsoft.com/office/officeart/2008/layout/LinedList"/>
    <dgm:cxn modelId="{177D4527-334E-45BF-849B-E61AB758EFF4}" type="presParOf" srcId="{5AF4F743-750D-4E64-8E57-4A647DE3CB2C}" destId="{A69787D0-739A-433B-88FE-D4CFB2DC50BA}" srcOrd="11" destOrd="0" presId="urn:microsoft.com/office/officeart/2008/layout/LinedList"/>
    <dgm:cxn modelId="{6D13960A-E4E1-4A42-B280-ACC78070EADB}" type="presParOf" srcId="{A69787D0-739A-433B-88FE-D4CFB2DC50BA}" destId="{570643EF-81FB-46C0-AAD6-5626851B5020}" srcOrd="0" destOrd="0" presId="urn:microsoft.com/office/officeart/2008/layout/LinedList"/>
    <dgm:cxn modelId="{712024F1-A2A8-4AE5-8790-7295C1C1C1A6}" type="presParOf" srcId="{A69787D0-739A-433B-88FE-D4CFB2DC50BA}" destId="{91DDA619-7D89-4302-885F-05B0942D2AF5}" srcOrd="1" destOrd="0" presId="urn:microsoft.com/office/officeart/2008/layout/LinedList"/>
    <dgm:cxn modelId="{43C08B71-4D45-4737-AB83-7013654DABCE}" type="presParOf" srcId="{5AF4F743-750D-4E64-8E57-4A647DE3CB2C}" destId="{F98829BE-4937-49B1-A8E2-746EC06354D9}" srcOrd="12" destOrd="0" presId="urn:microsoft.com/office/officeart/2008/layout/LinedList"/>
    <dgm:cxn modelId="{81B70149-493B-441B-9DE2-B93853946DF4}" type="presParOf" srcId="{5AF4F743-750D-4E64-8E57-4A647DE3CB2C}" destId="{29561CFF-0A2E-4F68-8F9C-5AAE46D09B77}" srcOrd="13" destOrd="0" presId="urn:microsoft.com/office/officeart/2008/layout/LinedList"/>
    <dgm:cxn modelId="{33712900-376C-4004-8A34-3283841DB8C6}" type="presParOf" srcId="{29561CFF-0A2E-4F68-8F9C-5AAE46D09B77}" destId="{BE59E1CF-3FB8-4F58-82B4-6D17370686CA}" srcOrd="0" destOrd="0" presId="urn:microsoft.com/office/officeart/2008/layout/LinedList"/>
    <dgm:cxn modelId="{31A32A0C-4533-4066-A842-9A6135DA594C}" type="presParOf" srcId="{29561CFF-0A2E-4F68-8F9C-5AAE46D09B77}" destId="{E446CB36-D608-4459-A5A3-0329FAD6142D}" srcOrd="1" destOrd="0" presId="urn:microsoft.com/office/officeart/2008/layout/LinedList"/>
    <dgm:cxn modelId="{FB1777BA-F566-49C3-816A-B218D8E8F4D7}" type="presParOf" srcId="{5AF4F743-750D-4E64-8E57-4A647DE3CB2C}" destId="{D647F677-CAAB-41ED-A6F1-C0A063A64854}" srcOrd="14" destOrd="0" presId="urn:microsoft.com/office/officeart/2008/layout/LinedList"/>
    <dgm:cxn modelId="{11697F3A-09E4-455C-98B0-FECFA51984C8}" type="presParOf" srcId="{5AF4F743-750D-4E64-8E57-4A647DE3CB2C}" destId="{52D82CA6-1754-4AC6-9B1E-0638A419F8EF}" srcOrd="15" destOrd="0" presId="urn:microsoft.com/office/officeart/2008/layout/LinedList"/>
    <dgm:cxn modelId="{8858243A-C320-4CBB-BADC-41AED1500C6A}" type="presParOf" srcId="{52D82CA6-1754-4AC6-9B1E-0638A419F8EF}" destId="{D75DA1AC-5D4D-4F35-BFA6-348888432690}" srcOrd="0" destOrd="0" presId="urn:microsoft.com/office/officeart/2008/layout/LinedList"/>
    <dgm:cxn modelId="{D84D9787-8663-40F1-B099-605A561C013C}" type="presParOf" srcId="{52D82CA6-1754-4AC6-9B1E-0638A419F8EF}" destId="{51044555-F8D9-46C8-8BDC-6C91A1533BE1}" srcOrd="1" destOrd="0" presId="urn:microsoft.com/office/officeart/2008/layout/LinedList"/>
    <dgm:cxn modelId="{E04D860A-11F2-480C-8A71-E1AFDF112DF1}" type="presParOf" srcId="{5AF4F743-750D-4E64-8E57-4A647DE3CB2C}" destId="{66F97F45-71DE-4410-ABF1-79C937ADB489}" srcOrd="16" destOrd="0" presId="urn:microsoft.com/office/officeart/2008/layout/LinedList"/>
    <dgm:cxn modelId="{15F63B22-B8CC-4898-A556-2046BE3AE199}" type="presParOf" srcId="{5AF4F743-750D-4E64-8E57-4A647DE3CB2C}" destId="{3DC6F308-5F2F-4F22-B5CD-638CA0E1F777}" srcOrd="17" destOrd="0" presId="urn:microsoft.com/office/officeart/2008/layout/LinedList"/>
    <dgm:cxn modelId="{F97B7E2D-2FB6-4149-8B1A-E00046981BCE}" type="presParOf" srcId="{3DC6F308-5F2F-4F22-B5CD-638CA0E1F777}" destId="{0118BA13-27A4-479A-91ED-89619B9713D3}" srcOrd="0" destOrd="0" presId="urn:microsoft.com/office/officeart/2008/layout/LinedList"/>
    <dgm:cxn modelId="{5C4C5CFE-9FE7-4269-9CC4-2E1A8ABF5E31}" type="presParOf" srcId="{3DC6F308-5F2F-4F22-B5CD-638CA0E1F777}" destId="{454E1F85-C5C9-47C6-A863-A6B745BE6357}" srcOrd="1" destOrd="0" presId="urn:microsoft.com/office/officeart/2008/layout/LinedList"/>
    <dgm:cxn modelId="{34EBADE2-448E-4499-A23E-256C93803743}" type="presParOf" srcId="{5AF4F743-750D-4E64-8E57-4A647DE3CB2C}" destId="{F18192B1-2575-4C70-8EB4-DC80F6C7412D}" srcOrd="18" destOrd="0" presId="urn:microsoft.com/office/officeart/2008/layout/LinedList"/>
    <dgm:cxn modelId="{B75F194B-8D9E-45DA-B9BD-F0AE2362E5F1}" type="presParOf" srcId="{5AF4F743-750D-4E64-8E57-4A647DE3CB2C}" destId="{938B3F3A-8CE1-45FB-B477-0953CC40E847}" srcOrd="19" destOrd="0" presId="urn:microsoft.com/office/officeart/2008/layout/LinedList"/>
    <dgm:cxn modelId="{292FB330-9F15-448F-AE6D-BADA918DB9AB}" type="presParOf" srcId="{938B3F3A-8CE1-45FB-B477-0953CC40E847}" destId="{89CF01EB-42B3-41D8-9A29-C28CBFEE8309}" srcOrd="0" destOrd="0" presId="urn:microsoft.com/office/officeart/2008/layout/LinedList"/>
    <dgm:cxn modelId="{EB3D0191-9879-49E5-A481-6A224D296E04}" type="presParOf" srcId="{938B3F3A-8CE1-45FB-B477-0953CC40E847}" destId="{BFCBDD1E-F38E-48D7-B2D0-680FD0C4F2A2}" srcOrd="1" destOrd="0" presId="urn:microsoft.com/office/officeart/2008/layout/LinedList"/>
    <dgm:cxn modelId="{9E1052B0-FCBC-4792-B689-ED67F1AB46FC}" type="presParOf" srcId="{5AF4F743-750D-4E64-8E57-4A647DE3CB2C}" destId="{F7C50998-5FA5-4B9F-8FF4-646ED5617CE3}" srcOrd="20" destOrd="0" presId="urn:microsoft.com/office/officeart/2008/layout/LinedList"/>
    <dgm:cxn modelId="{2273EBD0-9EE6-4DC0-9EF4-F99D649A7B05}" type="presParOf" srcId="{5AF4F743-750D-4E64-8E57-4A647DE3CB2C}" destId="{6A5A1DA9-9204-4842-BADD-698D6FF9D507}" srcOrd="21" destOrd="0" presId="urn:microsoft.com/office/officeart/2008/layout/LinedList"/>
    <dgm:cxn modelId="{A60484C2-E973-43AF-B1CD-7324D07E562C}" type="presParOf" srcId="{6A5A1DA9-9204-4842-BADD-698D6FF9D507}" destId="{82290C58-7AE7-4381-AE0D-33EB35AE077D}" srcOrd="0" destOrd="0" presId="urn:microsoft.com/office/officeart/2008/layout/LinedList"/>
    <dgm:cxn modelId="{6CB720B6-93F0-4613-B46C-C233CA5D4DF4}" type="presParOf" srcId="{6A5A1DA9-9204-4842-BADD-698D6FF9D507}" destId="{0574306A-BDDF-4B78-88CC-E608857BA61D}" srcOrd="1" destOrd="0" presId="urn:microsoft.com/office/officeart/2008/layout/LinedList"/>
    <dgm:cxn modelId="{E6805F94-EA87-438B-A27C-047082B91B24}" type="presParOf" srcId="{5AF4F743-750D-4E64-8E57-4A647DE3CB2C}" destId="{267D34C2-C061-4404-82B8-4032B1417126}" srcOrd="22" destOrd="0" presId="urn:microsoft.com/office/officeart/2008/layout/LinedList"/>
    <dgm:cxn modelId="{78A3E535-62FF-4F0A-BC19-0B3A071BAEC9}" type="presParOf" srcId="{5AF4F743-750D-4E64-8E57-4A647DE3CB2C}" destId="{A6BF9885-C06A-4BFF-B0ED-F2AC288DC8D7}" srcOrd="23" destOrd="0" presId="urn:microsoft.com/office/officeart/2008/layout/LinedList"/>
    <dgm:cxn modelId="{33C1C508-5976-41E2-A5DE-38F7488CE16C}" type="presParOf" srcId="{A6BF9885-C06A-4BFF-B0ED-F2AC288DC8D7}" destId="{2247D3E8-9DA2-4A83-9BA3-A0891827FB83}" srcOrd="0" destOrd="0" presId="urn:microsoft.com/office/officeart/2008/layout/LinedList"/>
    <dgm:cxn modelId="{69038622-D1D5-4E69-A9BF-2533E17F670E}" type="presParOf" srcId="{A6BF9885-C06A-4BFF-B0ED-F2AC288DC8D7}" destId="{6945163A-CD54-4280-B6FC-DE5E7CE52415}" srcOrd="1" destOrd="0" presId="urn:microsoft.com/office/officeart/2008/layout/LinedList"/>
    <dgm:cxn modelId="{A8339BC4-E0C1-43DA-897F-3DFF3F24A952}" type="presParOf" srcId="{5AF4F743-750D-4E64-8E57-4A647DE3CB2C}" destId="{0487A9C6-71B1-44C7-8113-B43AD60CDF85}" srcOrd="24" destOrd="0" presId="urn:microsoft.com/office/officeart/2008/layout/LinedList"/>
    <dgm:cxn modelId="{436C1D7A-3C7B-4E1A-B612-0995FD419F53}" type="presParOf" srcId="{5AF4F743-750D-4E64-8E57-4A647DE3CB2C}" destId="{9D43CB4C-145D-4B5B-BD5B-13409934EEE5}" srcOrd="25" destOrd="0" presId="urn:microsoft.com/office/officeart/2008/layout/LinedList"/>
    <dgm:cxn modelId="{B114F9D8-B235-4A61-BFEA-F5B90C862D54}" type="presParOf" srcId="{9D43CB4C-145D-4B5B-BD5B-13409934EEE5}" destId="{2BEF4357-5F1A-4153-92AA-DB53D2F1637E}" srcOrd="0" destOrd="0" presId="urn:microsoft.com/office/officeart/2008/layout/LinedList"/>
    <dgm:cxn modelId="{7886E893-79CF-439F-A804-04FF645A6F77}" type="presParOf" srcId="{9D43CB4C-145D-4B5B-BD5B-13409934EEE5}" destId="{C4B5CC83-9FFA-4AE6-8E82-2C98B0A187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36297C-5185-445B-A49E-FAF9281CE95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B28A5BF-150C-40B0-A1E0-8BA8D6969CBE}">
      <dgm:prSet/>
      <dgm:spPr/>
      <dgm:t>
        <a:bodyPr/>
        <a:lstStyle/>
        <a:p>
          <a:pPr algn="l" rtl="0"/>
          <a:r>
            <a:rPr lang="en-US" b="1">
              <a:solidFill>
                <a:schemeClr val="accent4">
                  <a:lumMod val="75000"/>
                </a:schemeClr>
              </a:solidFill>
            </a:rPr>
            <a:t>Oefening 3</a:t>
          </a:r>
        </a:p>
      </dgm:t>
    </dgm:pt>
    <dgm:pt modelId="{A12B3865-3EE6-4C38-B405-20099C1E7873}" type="parTrans" cxnId="{58D60DD0-6EC3-4442-91CA-95B5C060A988}">
      <dgm:prSet/>
      <dgm:spPr/>
      <dgm:t>
        <a:bodyPr/>
        <a:lstStyle/>
        <a:p>
          <a:endParaRPr lang="en-US"/>
        </a:p>
      </dgm:t>
    </dgm:pt>
    <dgm:pt modelId="{8BE9500A-921C-4A42-9892-09665663C195}" type="sibTrans" cxnId="{58D60DD0-6EC3-4442-91CA-95B5C060A988}">
      <dgm:prSet/>
      <dgm:spPr/>
      <dgm:t>
        <a:bodyPr/>
        <a:lstStyle/>
        <a:p>
          <a:endParaRPr lang="en-US"/>
        </a:p>
      </dgm:t>
    </dgm:pt>
    <dgm:pt modelId="{100B4E3D-FEE8-4A3F-931E-D5BD23B68783}">
      <dgm:prSet/>
      <dgm:spPr/>
      <dgm:t>
        <a:bodyPr/>
        <a:lstStyle/>
        <a:p>
          <a:pPr algn="l"/>
          <a:r>
            <a:rPr lang="en-US"/>
            <a:t>Deze oefening is een uitbreiding op Oefening 3.</a:t>
          </a:r>
        </a:p>
      </dgm:t>
    </dgm:pt>
    <dgm:pt modelId="{1F0925B0-FA24-489F-AD4A-8D2CF61C62F1}" type="parTrans" cxnId="{216AAC73-657F-458E-9C0A-54C77946A655}">
      <dgm:prSet/>
      <dgm:spPr/>
      <dgm:t>
        <a:bodyPr/>
        <a:lstStyle/>
        <a:p>
          <a:endParaRPr lang="en-US"/>
        </a:p>
      </dgm:t>
    </dgm:pt>
    <dgm:pt modelId="{5480C108-DCE0-4217-AB4D-444E9B1B5790}" type="sibTrans" cxnId="{216AAC73-657F-458E-9C0A-54C77946A655}">
      <dgm:prSet/>
      <dgm:spPr/>
      <dgm:t>
        <a:bodyPr/>
        <a:lstStyle/>
        <a:p>
          <a:endParaRPr lang="en-US"/>
        </a:p>
      </dgm:t>
    </dgm:pt>
    <dgm:pt modelId="{5029A914-4D43-40FC-A4DC-3AE6D959C224}">
      <dgm:prSet/>
      <dgm:spPr/>
      <dgm:t>
        <a:bodyPr/>
        <a:lstStyle/>
        <a:p>
          <a:pPr algn="l" rtl="0"/>
          <a:r>
            <a:rPr lang="en-US"/>
            <a:t>Maak </a:t>
          </a:r>
          <a:r>
            <a:rPr lang="en-US" err="1"/>
            <a:t>verschillende</a:t>
          </a:r>
          <a:r>
            <a:rPr lang="en-US"/>
            <a:t> classes die de interface Battery </a:t>
          </a:r>
          <a:r>
            <a:rPr lang="en-US" err="1"/>
            <a:t>implementeren</a:t>
          </a:r>
          <a:r>
            <a:rPr lang="en-US"/>
            <a:t>.</a:t>
          </a:r>
          <a:endParaRPr lang="en-US">
            <a:latin typeface="Dante"/>
          </a:endParaRPr>
        </a:p>
      </dgm:t>
    </dgm:pt>
    <dgm:pt modelId="{BA4EBA67-8B02-4449-A06E-875666E06BF1}" type="parTrans" cxnId="{D5D2E8A2-2451-4C52-9288-CECB3EA11252}">
      <dgm:prSet/>
      <dgm:spPr/>
      <dgm:t>
        <a:bodyPr/>
        <a:lstStyle/>
        <a:p>
          <a:endParaRPr lang="en-US"/>
        </a:p>
      </dgm:t>
    </dgm:pt>
    <dgm:pt modelId="{B876C898-6AE7-454E-B23D-1B30F13D51FF}" type="sibTrans" cxnId="{D5D2E8A2-2451-4C52-9288-CECB3EA11252}">
      <dgm:prSet/>
      <dgm:spPr/>
      <dgm:t>
        <a:bodyPr/>
        <a:lstStyle/>
        <a:p>
          <a:endParaRPr lang="en-US"/>
        </a:p>
      </dgm:t>
    </dgm:pt>
    <dgm:pt modelId="{11F2745C-4778-40F7-8A76-715B2B9854D9}">
      <dgm:prSet/>
      <dgm:spPr/>
      <dgm:t>
        <a:bodyPr/>
        <a:lstStyle/>
        <a:p>
          <a:pPr algn="l"/>
          <a:r>
            <a:rPr lang="en-US"/>
            <a:t>Maak </a:t>
          </a:r>
          <a:r>
            <a:rPr lang="en-US" err="1"/>
            <a:t>verschillende</a:t>
          </a:r>
          <a:r>
            <a:rPr lang="en-US"/>
            <a:t> </a:t>
          </a:r>
          <a:r>
            <a:rPr lang="en-US" err="1"/>
            <a:t>instanties</a:t>
          </a:r>
          <a:r>
            <a:rPr lang="en-US"/>
            <a:t> van Flashlight.</a:t>
          </a:r>
        </a:p>
      </dgm:t>
    </dgm:pt>
    <dgm:pt modelId="{0DE7B1CD-5BB9-4B60-BC9E-F9CFAEB65DB4}" type="parTrans" cxnId="{EE8D1D3B-B5E6-47A1-8CED-86159D49E0DF}">
      <dgm:prSet/>
      <dgm:spPr/>
      <dgm:t>
        <a:bodyPr/>
        <a:lstStyle/>
        <a:p>
          <a:endParaRPr lang="en-US"/>
        </a:p>
      </dgm:t>
    </dgm:pt>
    <dgm:pt modelId="{13C88760-2879-43C8-9D84-B99B3D5CB8A9}" type="sibTrans" cxnId="{EE8D1D3B-B5E6-47A1-8CED-86159D49E0DF}">
      <dgm:prSet/>
      <dgm:spPr/>
      <dgm:t>
        <a:bodyPr/>
        <a:lstStyle/>
        <a:p>
          <a:endParaRPr lang="en-US"/>
        </a:p>
      </dgm:t>
    </dgm:pt>
    <dgm:pt modelId="{E5A428A9-CCFB-42C1-82AD-9335D762B9A6}">
      <dgm:prSet/>
      <dgm:spPr/>
      <dgm:t>
        <a:bodyPr/>
        <a:lstStyle/>
        <a:p>
          <a:pPr algn="l"/>
          <a:r>
            <a:rPr lang="en-US"/>
            <a:t>Ik </a:t>
          </a:r>
          <a:r>
            <a:rPr lang="en-US" err="1"/>
            <a:t>wil</a:t>
          </a:r>
          <a:r>
            <a:rPr lang="en-US"/>
            <a:t> </a:t>
          </a:r>
          <a:r>
            <a:rPr lang="en-US" err="1"/>
            <a:t>vervolgens</a:t>
          </a:r>
          <a:r>
            <a:rPr lang="en-US"/>
            <a:t> een flashlight met </a:t>
          </a:r>
          <a:r>
            <a:rPr lang="en-US" err="1"/>
            <a:t>DuracelDoubleA</a:t>
          </a:r>
          <a:r>
            <a:rPr lang="en-US"/>
            <a:t> </a:t>
          </a:r>
          <a:r>
            <a:rPr lang="en-US" err="1"/>
            <a:t>en</a:t>
          </a:r>
          <a:r>
            <a:rPr lang="en-US"/>
            <a:t> </a:t>
          </a:r>
          <a:r>
            <a:rPr lang="en-US" err="1"/>
            <a:t>één</a:t>
          </a:r>
          <a:r>
            <a:rPr lang="en-US"/>
            <a:t> met </a:t>
          </a:r>
          <a:r>
            <a:rPr lang="en-US" err="1"/>
            <a:t>VartaDoubleA</a:t>
          </a:r>
          <a:r>
            <a:rPr lang="en-US"/>
            <a:t>.</a:t>
          </a:r>
        </a:p>
      </dgm:t>
    </dgm:pt>
    <dgm:pt modelId="{709D827F-712D-449B-886E-F231BB9C20B3}" type="parTrans" cxnId="{AE4E98DA-BA79-4456-BE16-90DC48CB58C3}">
      <dgm:prSet/>
      <dgm:spPr/>
      <dgm:t>
        <a:bodyPr/>
        <a:lstStyle/>
        <a:p>
          <a:endParaRPr lang="en-US"/>
        </a:p>
      </dgm:t>
    </dgm:pt>
    <dgm:pt modelId="{493A3390-AD09-4557-BC1E-2D015B5EAB5C}" type="sibTrans" cxnId="{AE4E98DA-BA79-4456-BE16-90DC48CB58C3}">
      <dgm:prSet/>
      <dgm:spPr/>
      <dgm:t>
        <a:bodyPr/>
        <a:lstStyle/>
        <a:p>
          <a:endParaRPr lang="en-US"/>
        </a:p>
      </dgm:t>
    </dgm:pt>
    <dgm:pt modelId="{8367E31F-34E4-4445-A462-0C669D85A06C}">
      <dgm:prSet/>
      <dgm:spPr/>
      <dgm:t>
        <a:bodyPr/>
        <a:lstStyle/>
        <a:p>
          <a:endParaRPr lang="en-US"/>
        </a:p>
      </dgm:t>
    </dgm:pt>
    <dgm:pt modelId="{FB934FC9-5F62-43AE-BD56-44D4B0E11176}" type="parTrans" cxnId="{DFA1126C-2333-4A94-86B1-FC5B032C8170}">
      <dgm:prSet/>
      <dgm:spPr/>
      <dgm:t>
        <a:bodyPr/>
        <a:lstStyle/>
        <a:p>
          <a:endParaRPr lang="en-US"/>
        </a:p>
      </dgm:t>
    </dgm:pt>
    <dgm:pt modelId="{42B3C3D1-744A-4D72-B498-25534AC98AC3}" type="sibTrans" cxnId="{DFA1126C-2333-4A94-86B1-FC5B032C8170}">
      <dgm:prSet/>
      <dgm:spPr/>
      <dgm:t>
        <a:bodyPr/>
        <a:lstStyle/>
        <a:p>
          <a:endParaRPr lang="en-US"/>
        </a:p>
      </dgm:t>
    </dgm:pt>
    <dgm:pt modelId="{DBFB4FBE-5E0E-464A-93F2-2678E45A78FB}">
      <dgm:prSet phldr="0"/>
      <dgm:spPr/>
      <dgm:t>
        <a:bodyPr/>
        <a:lstStyle/>
        <a:p>
          <a:endParaRPr lang="nl-NL" b="1"/>
        </a:p>
      </dgm:t>
    </dgm:pt>
    <dgm:pt modelId="{F7CB1802-A8D8-4962-A8C7-8515F7F32911}" type="parTrans" cxnId="{E8B79984-8A05-4E5F-A82D-536CBE648202}">
      <dgm:prSet/>
      <dgm:spPr/>
    </dgm:pt>
    <dgm:pt modelId="{132DE6FA-F759-4531-9CFE-217036DC3A18}" type="sibTrans" cxnId="{E8B79984-8A05-4E5F-A82D-536CBE648202}">
      <dgm:prSet/>
      <dgm:spPr/>
    </dgm:pt>
    <dgm:pt modelId="{42DC0A93-6130-4EBA-9A7F-44626E57596B}">
      <dgm:prSet phldr="0"/>
      <dgm:spPr/>
      <dgm:t>
        <a:bodyPr/>
        <a:lstStyle/>
        <a:p>
          <a:pPr algn="l"/>
          <a:r>
            <a:rPr lang="en-US"/>
            <a:t>Maak een class genaamd Flashlight die in de constructor een Battery ontvangt (</a:t>
          </a:r>
          <a:r>
            <a:rPr lang="en-US" b="1"/>
            <a:t>Gebruik de interface Battery als datatype</a:t>
          </a:r>
          <a:r>
            <a:rPr lang="en-US"/>
            <a:t>).</a:t>
          </a:r>
          <a:endParaRPr lang="nl-NL"/>
        </a:p>
      </dgm:t>
    </dgm:pt>
    <dgm:pt modelId="{74679134-13E6-4BAE-BB9B-FC13E448EDF3}" type="parTrans" cxnId="{DE0E539A-E61A-4FC7-A239-946F5652D86C}">
      <dgm:prSet/>
      <dgm:spPr/>
    </dgm:pt>
    <dgm:pt modelId="{D3267BF6-6A88-40E2-8DDF-F0FEAD12121F}" type="sibTrans" cxnId="{DE0E539A-E61A-4FC7-A239-946F5652D86C}">
      <dgm:prSet/>
      <dgm:spPr/>
    </dgm:pt>
    <dgm:pt modelId="{0A405034-56F9-43DD-949B-F1E512EB1FA9}">
      <dgm:prSet phldr="0"/>
      <dgm:spPr/>
      <dgm:t>
        <a:bodyPr/>
        <a:lstStyle/>
        <a:p>
          <a:pPr algn="l"/>
          <a:r>
            <a:rPr lang="en-US" b="0"/>
            <a:t>Maak een interface genaamd Battery met de methode:</a:t>
          </a:r>
          <a:endParaRPr lang="en-US"/>
        </a:p>
      </dgm:t>
    </dgm:pt>
    <dgm:pt modelId="{579EC9C5-0E60-45F4-969F-09CE0DC46F2A}" type="parTrans" cxnId="{CE3DCAC0-042D-4E84-8271-4A1F7F1B1A52}">
      <dgm:prSet/>
      <dgm:spPr/>
    </dgm:pt>
    <dgm:pt modelId="{1412ED06-0340-469F-84E0-58E8F5648C63}" type="sibTrans" cxnId="{CE3DCAC0-042D-4E84-8271-4A1F7F1B1A52}">
      <dgm:prSet/>
      <dgm:spPr/>
    </dgm:pt>
    <dgm:pt modelId="{06EF1C6F-51BC-4E16-9F1A-4821CF4734BD}">
      <dgm:prSet phldr="0"/>
      <dgm:spPr/>
      <dgm:t>
        <a:bodyPr/>
        <a:lstStyle/>
        <a:p>
          <a:pPr algn="l"/>
          <a:r>
            <a:rPr lang="en-US" b="0"/>
            <a:t>int deliverPower();</a:t>
          </a:r>
          <a:endParaRPr lang="en-US"/>
        </a:p>
      </dgm:t>
    </dgm:pt>
    <dgm:pt modelId="{65646A71-A41A-4227-8135-B21B98B35DFD}" type="parTrans" cxnId="{61132C21-7F7A-46F4-A62A-B0AD315D71FD}">
      <dgm:prSet/>
      <dgm:spPr/>
    </dgm:pt>
    <dgm:pt modelId="{159D06A3-1201-4DA1-A55F-BB817902B487}" type="sibTrans" cxnId="{61132C21-7F7A-46F4-A62A-B0AD315D71FD}">
      <dgm:prSet/>
      <dgm:spPr/>
    </dgm:pt>
    <dgm:pt modelId="{2974E922-E0BF-408D-9E9C-BE6721EAABE2}">
      <dgm:prSet phldr="0"/>
      <dgm:spPr/>
      <dgm:t>
        <a:bodyPr/>
        <a:lstStyle/>
        <a:p>
          <a:pPr algn="l"/>
          <a:r>
            <a:rPr lang="en-US" b="0"/>
            <a:t>maak verschillende classes aan die de interface Battery implementeren.</a:t>
          </a:r>
          <a:br>
            <a:rPr lang="en-US" b="0"/>
          </a:br>
          <a:r>
            <a:rPr lang="en-US" b="0"/>
            <a:t> Gebruik nu de interface Battery als datatype.</a:t>
          </a:r>
          <a:endParaRPr lang="en-US"/>
        </a:p>
      </dgm:t>
    </dgm:pt>
    <dgm:pt modelId="{14D1C6BD-862C-469A-A06C-2EEE878D5BE2}" type="parTrans" cxnId="{A03D907C-5CCE-41FA-81B2-823F59778D66}">
      <dgm:prSet/>
      <dgm:spPr/>
    </dgm:pt>
    <dgm:pt modelId="{2131AC3D-DAAD-4F21-9F92-594F8F944C74}" type="sibTrans" cxnId="{A03D907C-5CCE-41FA-81B2-823F59778D66}">
      <dgm:prSet/>
      <dgm:spPr/>
    </dgm:pt>
    <dgm:pt modelId="{3C467239-2D39-49B0-891C-8C08FD043BA5}">
      <dgm:prSet phldr="0"/>
      <dgm:spPr/>
      <dgm:t>
        <a:bodyPr/>
        <a:lstStyle/>
        <a:p>
          <a:pPr algn="l"/>
          <a:r>
            <a:rPr lang="en-US" b="1">
              <a:solidFill>
                <a:schemeClr val="accent4">
                  <a:lumMod val="75000"/>
                </a:schemeClr>
              </a:solidFill>
            </a:rPr>
            <a:t>Oefening 3+</a:t>
          </a:r>
          <a:endParaRPr lang="nl-NL" b="1">
            <a:solidFill>
              <a:schemeClr val="accent4">
                <a:lumMod val="75000"/>
              </a:schemeClr>
            </a:solidFill>
          </a:endParaRPr>
        </a:p>
      </dgm:t>
    </dgm:pt>
    <dgm:pt modelId="{87DEB7EC-8A74-4838-B758-AC50C3468796}" type="parTrans" cxnId="{F88B5FA3-3A34-4CB5-9931-94F61AAC01EB}">
      <dgm:prSet/>
      <dgm:spPr/>
    </dgm:pt>
    <dgm:pt modelId="{D265CB85-E303-477B-BA86-97C938383E46}" type="sibTrans" cxnId="{F88B5FA3-3A34-4CB5-9931-94F61AAC01EB}">
      <dgm:prSet/>
      <dgm:spPr/>
    </dgm:pt>
    <dgm:pt modelId="{E3D56871-1847-45EC-9048-80EB5EAB8D0D}">
      <dgm:prSet phldr="0"/>
      <dgm:spPr/>
      <dgm:t>
        <a:bodyPr/>
        <a:lstStyle/>
        <a:p>
          <a:endParaRPr lang="nl-NL" b="1"/>
        </a:p>
      </dgm:t>
    </dgm:pt>
    <dgm:pt modelId="{22183F0E-C4C4-4083-85FA-C8FE838116A7}" type="parTrans" cxnId="{F1CBC8B1-B43F-4D7A-8ADB-4D1968887F41}">
      <dgm:prSet/>
      <dgm:spPr/>
    </dgm:pt>
    <dgm:pt modelId="{B8A2F37B-5FBC-46C2-B03A-F4DD7CC9AC03}" type="sibTrans" cxnId="{F1CBC8B1-B43F-4D7A-8ADB-4D1968887F41}">
      <dgm:prSet/>
      <dgm:spPr/>
    </dgm:pt>
    <dgm:pt modelId="{C582CBA7-FF6F-4EF3-A494-D073F133F543}">
      <dgm:prSet phldr="0"/>
      <dgm:spPr/>
      <dgm:t>
        <a:bodyPr/>
        <a:lstStyle/>
        <a:p>
          <a:r>
            <a:rPr lang="en-US" err="1"/>
            <a:t>Bijvoorbeeld</a:t>
          </a:r>
          <a:r>
            <a:rPr lang="en-US"/>
            <a:t>: </a:t>
          </a:r>
          <a:r>
            <a:rPr lang="en-US" err="1"/>
            <a:t>DuracelDoubleA</a:t>
          </a:r>
          <a:r>
            <a:rPr lang="en-US"/>
            <a:t>, </a:t>
          </a:r>
          <a:r>
            <a:rPr lang="en-US" err="1"/>
            <a:t>DuracelTripleA</a:t>
          </a:r>
          <a:r>
            <a:rPr lang="en-US"/>
            <a:t>, </a:t>
          </a:r>
          <a:r>
            <a:rPr lang="en-US" err="1"/>
            <a:t>VartaDoubleA</a:t>
          </a:r>
          <a:r>
            <a:rPr lang="en-US"/>
            <a:t>, etc...</a:t>
          </a:r>
          <a:endParaRPr lang="nl-NL"/>
        </a:p>
      </dgm:t>
    </dgm:pt>
    <dgm:pt modelId="{6039237F-C2CD-4B15-97EE-362F8C7A7A26}" type="parTrans" cxnId="{64A91409-2BC9-4790-A4E5-48427BA241BC}">
      <dgm:prSet/>
      <dgm:spPr/>
    </dgm:pt>
    <dgm:pt modelId="{F6FDAB8D-5B72-4248-8D2A-1BAF37868E53}" type="sibTrans" cxnId="{64A91409-2BC9-4790-A4E5-48427BA241BC}">
      <dgm:prSet/>
      <dgm:spPr/>
    </dgm:pt>
    <dgm:pt modelId="{705EFDD4-0CCB-4331-9DEB-8BAB405FA29E}">
      <dgm:prSet phldr="0"/>
      <dgm:spPr/>
      <dgm:t>
        <a:bodyPr/>
        <a:lstStyle/>
        <a:p>
          <a:pPr algn="l"/>
          <a:endParaRPr lang="en-US" b="0">
            <a:latin typeface="Dante"/>
          </a:endParaRPr>
        </a:p>
      </dgm:t>
    </dgm:pt>
    <dgm:pt modelId="{962858D1-F6E8-4512-B463-7889F9AC32E3}" type="parTrans" cxnId="{5708AB8E-0B85-414C-862B-882957DAF98B}">
      <dgm:prSet/>
      <dgm:spPr/>
    </dgm:pt>
    <dgm:pt modelId="{778CD48B-6BF1-465F-B603-ADCCE5C0BB83}" type="sibTrans" cxnId="{5708AB8E-0B85-414C-862B-882957DAF98B}">
      <dgm:prSet/>
      <dgm:spPr/>
    </dgm:pt>
    <dgm:pt modelId="{5AF4F743-750D-4E64-8E57-4A647DE3CB2C}" type="pres">
      <dgm:prSet presAssocID="{F236297C-5185-445B-A49E-FAF9281CE958}" presName="vert0" presStyleCnt="0">
        <dgm:presLayoutVars>
          <dgm:dir/>
          <dgm:animOne val="branch"/>
          <dgm:animLvl val="lvl"/>
        </dgm:presLayoutVars>
      </dgm:prSet>
      <dgm:spPr/>
    </dgm:pt>
    <dgm:pt modelId="{259F62B0-8B1C-4EA2-B046-83C9AE748119}" type="pres">
      <dgm:prSet presAssocID="{4B28A5BF-150C-40B0-A1E0-8BA8D6969CBE}" presName="thickLine" presStyleLbl="alignNode1" presStyleIdx="0" presStyleCnt="15"/>
      <dgm:spPr/>
    </dgm:pt>
    <dgm:pt modelId="{AC5FA770-0C69-4382-95FB-E4F4091AE728}" type="pres">
      <dgm:prSet presAssocID="{4B28A5BF-150C-40B0-A1E0-8BA8D6969CBE}" presName="horz1" presStyleCnt="0"/>
      <dgm:spPr/>
    </dgm:pt>
    <dgm:pt modelId="{1BE394B1-369B-454E-A9C4-FCB014FEF5D3}" type="pres">
      <dgm:prSet presAssocID="{4B28A5BF-150C-40B0-A1E0-8BA8D6969CBE}" presName="tx1" presStyleLbl="revTx" presStyleIdx="0" presStyleCnt="15"/>
      <dgm:spPr/>
    </dgm:pt>
    <dgm:pt modelId="{5C2BF409-1091-44CC-A42F-2F933190CBAA}" type="pres">
      <dgm:prSet presAssocID="{4B28A5BF-150C-40B0-A1E0-8BA8D6969CBE}" presName="vert1" presStyleCnt="0"/>
      <dgm:spPr/>
    </dgm:pt>
    <dgm:pt modelId="{22B75DA5-7AE4-4929-AB4B-85C83FAA106F}" type="pres">
      <dgm:prSet presAssocID="{0A405034-56F9-43DD-949B-F1E512EB1FA9}" presName="thickLine" presStyleLbl="alignNode1" presStyleIdx="1" presStyleCnt="15"/>
      <dgm:spPr/>
    </dgm:pt>
    <dgm:pt modelId="{E1E7351D-7874-4F38-B8D9-38047D353B6F}" type="pres">
      <dgm:prSet presAssocID="{0A405034-56F9-43DD-949B-F1E512EB1FA9}" presName="horz1" presStyleCnt="0"/>
      <dgm:spPr/>
    </dgm:pt>
    <dgm:pt modelId="{2238D1B8-FC92-441D-ABB2-57C7FCCEAD64}" type="pres">
      <dgm:prSet presAssocID="{0A405034-56F9-43DD-949B-F1E512EB1FA9}" presName="tx1" presStyleLbl="revTx" presStyleIdx="1" presStyleCnt="15"/>
      <dgm:spPr/>
    </dgm:pt>
    <dgm:pt modelId="{FB0E818C-54F7-4108-9ABD-B60153B97BA9}" type="pres">
      <dgm:prSet presAssocID="{0A405034-56F9-43DD-949B-F1E512EB1FA9}" presName="vert1" presStyleCnt="0"/>
      <dgm:spPr/>
    </dgm:pt>
    <dgm:pt modelId="{E0AB2214-5B1B-4B6B-B981-A06C3C7CE58A}" type="pres">
      <dgm:prSet presAssocID="{06EF1C6F-51BC-4E16-9F1A-4821CF4734BD}" presName="thickLine" presStyleLbl="alignNode1" presStyleIdx="2" presStyleCnt="15"/>
      <dgm:spPr/>
    </dgm:pt>
    <dgm:pt modelId="{B6A69FF4-A7FB-4BE5-B6CA-9F3F4AB6C703}" type="pres">
      <dgm:prSet presAssocID="{06EF1C6F-51BC-4E16-9F1A-4821CF4734BD}" presName="horz1" presStyleCnt="0"/>
      <dgm:spPr/>
    </dgm:pt>
    <dgm:pt modelId="{690A395D-A4F3-402F-B61D-78CEBF794B4E}" type="pres">
      <dgm:prSet presAssocID="{06EF1C6F-51BC-4E16-9F1A-4821CF4734BD}" presName="tx1" presStyleLbl="revTx" presStyleIdx="2" presStyleCnt="15"/>
      <dgm:spPr/>
    </dgm:pt>
    <dgm:pt modelId="{5C722CBA-AB51-45BF-8C87-F5FCA33F426F}" type="pres">
      <dgm:prSet presAssocID="{06EF1C6F-51BC-4E16-9F1A-4821CF4734BD}" presName="vert1" presStyleCnt="0"/>
      <dgm:spPr/>
    </dgm:pt>
    <dgm:pt modelId="{B0AD5D46-D334-4ADC-9447-60EE5E085B68}" type="pres">
      <dgm:prSet presAssocID="{2974E922-E0BF-408D-9E9C-BE6721EAABE2}" presName="thickLine" presStyleLbl="alignNode1" presStyleIdx="3" presStyleCnt="15"/>
      <dgm:spPr/>
    </dgm:pt>
    <dgm:pt modelId="{219BD90E-EC6F-4685-A3F2-57B0FD399794}" type="pres">
      <dgm:prSet presAssocID="{2974E922-E0BF-408D-9E9C-BE6721EAABE2}" presName="horz1" presStyleCnt="0"/>
      <dgm:spPr/>
    </dgm:pt>
    <dgm:pt modelId="{44F9AC3F-8D33-47DE-9D4D-00CC14F3D447}" type="pres">
      <dgm:prSet presAssocID="{2974E922-E0BF-408D-9E9C-BE6721EAABE2}" presName="tx1" presStyleLbl="revTx" presStyleIdx="3" presStyleCnt="15"/>
      <dgm:spPr/>
    </dgm:pt>
    <dgm:pt modelId="{1AF63E3B-4375-4405-99A4-0CA56728F593}" type="pres">
      <dgm:prSet presAssocID="{2974E922-E0BF-408D-9E9C-BE6721EAABE2}" presName="vert1" presStyleCnt="0"/>
      <dgm:spPr/>
    </dgm:pt>
    <dgm:pt modelId="{313D9328-7DBD-4CF4-B2B0-21CD14A2C9AB}" type="pres">
      <dgm:prSet presAssocID="{705EFDD4-0CCB-4331-9DEB-8BAB405FA29E}" presName="thickLine" presStyleLbl="alignNode1" presStyleIdx="4" presStyleCnt="15"/>
      <dgm:spPr/>
    </dgm:pt>
    <dgm:pt modelId="{F07010EA-EA97-4C54-BBE4-91A8F35A108E}" type="pres">
      <dgm:prSet presAssocID="{705EFDD4-0CCB-4331-9DEB-8BAB405FA29E}" presName="horz1" presStyleCnt="0"/>
      <dgm:spPr/>
    </dgm:pt>
    <dgm:pt modelId="{FC1C41A6-E787-49D2-99BD-7E84C5DC8AB7}" type="pres">
      <dgm:prSet presAssocID="{705EFDD4-0CCB-4331-9DEB-8BAB405FA29E}" presName="tx1" presStyleLbl="revTx" presStyleIdx="4" presStyleCnt="15"/>
      <dgm:spPr/>
    </dgm:pt>
    <dgm:pt modelId="{B1C16FD2-0B71-4143-A382-14DA2293C966}" type="pres">
      <dgm:prSet presAssocID="{705EFDD4-0CCB-4331-9DEB-8BAB405FA29E}" presName="vert1" presStyleCnt="0"/>
      <dgm:spPr/>
    </dgm:pt>
    <dgm:pt modelId="{F2A20AFD-E22E-49C1-9321-26FF08182473}" type="pres">
      <dgm:prSet presAssocID="{3C467239-2D39-49B0-891C-8C08FD043BA5}" presName="thickLine" presStyleLbl="alignNode1" presStyleIdx="5" presStyleCnt="15"/>
      <dgm:spPr/>
    </dgm:pt>
    <dgm:pt modelId="{2F1B3E35-2901-46C6-97BB-5D68126B0396}" type="pres">
      <dgm:prSet presAssocID="{3C467239-2D39-49B0-891C-8C08FD043BA5}" presName="horz1" presStyleCnt="0"/>
      <dgm:spPr/>
    </dgm:pt>
    <dgm:pt modelId="{BE992B81-832C-4DBE-8C0E-B16E5467E788}" type="pres">
      <dgm:prSet presAssocID="{3C467239-2D39-49B0-891C-8C08FD043BA5}" presName="tx1" presStyleLbl="revTx" presStyleIdx="5" presStyleCnt="15"/>
      <dgm:spPr/>
    </dgm:pt>
    <dgm:pt modelId="{B5AEF78F-EAEE-4493-84B9-899110618FF7}" type="pres">
      <dgm:prSet presAssocID="{3C467239-2D39-49B0-891C-8C08FD043BA5}" presName="vert1" presStyleCnt="0"/>
      <dgm:spPr/>
    </dgm:pt>
    <dgm:pt modelId="{4672E53A-6AE5-499B-A507-86505E880717}" type="pres">
      <dgm:prSet presAssocID="{100B4E3D-FEE8-4A3F-931E-D5BD23B68783}" presName="thickLine" presStyleLbl="alignNode1" presStyleIdx="6" presStyleCnt="15"/>
      <dgm:spPr/>
    </dgm:pt>
    <dgm:pt modelId="{7458E4F4-66A1-4774-A0F8-E2F930EEBECC}" type="pres">
      <dgm:prSet presAssocID="{100B4E3D-FEE8-4A3F-931E-D5BD23B68783}" presName="horz1" presStyleCnt="0"/>
      <dgm:spPr/>
    </dgm:pt>
    <dgm:pt modelId="{2CF32129-73B7-45F1-8CCD-B4F4720BBDE3}" type="pres">
      <dgm:prSet presAssocID="{100B4E3D-FEE8-4A3F-931E-D5BD23B68783}" presName="tx1" presStyleLbl="revTx" presStyleIdx="6" presStyleCnt="15"/>
      <dgm:spPr/>
    </dgm:pt>
    <dgm:pt modelId="{7502BC1A-6829-4353-A44F-305B723A8A22}" type="pres">
      <dgm:prSet presAssocID="{100B4E3D-FEE8-4A3F-931E-D5BD23B68783}" presName="vert1" presStyleCnt="0"/>
      <dgm:spPr/>
    </dgm:pt>
    <dgm:pt modelId="{E3FB758A-3765-447A-BDB5-4DC86CC1FCE1}" type="pres">
      <dgm:prSet presAssocID="{42DC0A93-6130-4EBA-9A7F-44626E57596B}" presName="thickLine" presStyleLbl="alignNode1" presStyleIdx="7" presStyleCnt="15"/>
      <dgm:spPr/>
    </dgm:pt>
    <dgm:pt modelId="{537F4255-B3F6-4227-90D2-C2536DA0C808}" type="pres">
      <dgm:prSet presAssocID="{42DC0A93-6130-4EBA-9A7F-44626E57596B}" presName="horz1" presStyleCnt="0"/>
      <dgm:spPr/>
    </dgm:pt>
    <dgm:pt modelId="{BACD988D-DE16-43E3-B248-498003F66FA5}" type="pres">
      <dgm:prSet presAssocID="{42DC0A93-6130-4EBA-9A7F-44626E57596B}" presName="tx1" presStyleLbl="revTx" presStyleIdx="7" presStyleCnt="15"/>
      <dgm:spPr/>
    </dgm:pt>
    <dgm:pt modelId="{B45A8B50-1D2E-41F0-B41F-0D50A7C84237}" type="pres">
      <dgm:prSet presAssocID="{42DC0A93-6130-4EBA-9A7F-44626E57596B}" presName="vert1" presStyleCnt="0"/>
      <dgm:spPr/>
    </dgm:pt>
    <dgm:pt modelId="{F18192B1-2575-4C70-8EB4-DC80F6C7412D}" type="pres">
      <dgm:prSet presAssocID="{5029A914-4D43-40FC-A4DC-3AE6D959C224}" presName="thickLine" presStyleLbl="alignNode1" presStyleIdx="8" presStyleCnt="15"/>
      <dgm:spPr/>
    </dgm:pt>
    <dgm:pt modelId="{938B3F3A-8CE1-45FB-B477-0953CC40E847}" type="pres">
      <dgm:prSet presAssocID="{5029A914-4D43-40FC-A4DC-3AE6D959C224}" presName="horz1" presStyleCnt="0"/>
      <dgm:spPr/>
    </dgm:pt>
    <dgm:pt modelId="{89CF01EB-42B3-41D8-9A29-C28CBFEE8309}" type="pres">
      <dgm:prSet presAssocID="{5029A914-4D43-40FC-A4DC-3AE6D959C224}" presName="tx1" presStyleLbl="revTx" presStyleIdx="8" presStyleCnt="15"/>
      <dgm:spPr/>
    </dgm:pt>
    <dgm:pt modelId="{BFCBDD1E-F38E-48D7-B2D0-680FD0C4F2A2}" type="pres">
      <dgm:prSet presAssocID="{5029A914-4D43-40FC-A4DC-3AE6D959C224}" presName="vert1" presStyleCnt="0"/>
      <dgm:spPr/>
    </dgm:pt>
    <dgm:pt modelId="{6E65B416-9831-4CD7-95B1-424E531DB5F6}" type="pres">
      <dgm:prSet presAssocID="{C582CBA7-FF6F-4EF3-A494-D073F133F543}" presName="thickLine" presStyleLbl="alignNode1" presStyleIdx="9" presStyleCnt="15"/>
      <dgm:spPr/>
    </dgm:pt>
    <dgm:pt modelId="{B044C48D-0950-4372-AA54-1A7A42FB68C6}" type="pres">
      <dgm:prSet presAssocID="{C582CBA7-FF6F-4EF3-A494-D073F133F543}" presName="horz1" presStyleCnt="0"/>
      <dgm:spPr/>
    </dgm:pt>
    <dgm:pt modelId="{6D958C1D-D5D4-4971-91CE-DC2E554B63AF}" type="pres">
      <dgm:prSet presAssocID="{C582CBA7-FF6F-4EF3-A494-D073F133F543}" presName="tx1" presStyleLbl="revTx" presStyleIdx="9" presStyleCnt="15"/>
      <dgm:spPr/>
    </dgm:pt>
    <dgm:pt modelId="{98A593B8-C55F-4088-8D9A-D57BF0E70A07}" type="pres">
      <dgm:prSet presAssocID="{C582CBA7-FF6F-4EF3-A494-D073F133F543}" presName="vert1" presStyleCnt="0"/>
      <dgm:spPr/>
    </dgm:pt>
    <dgm:pt modelId="{F7C50998-5FA5-4B9F-8FF4-646ED5617CE3}" type="pres">
      <dgm:prSet presAssocID="{11F2745C-4778-40F7-8A76-715B2B9854D9}" presName="thickLine" presStyleLbl="alignNode1" presStyleIdx="10" presStyleCnt="15"/>
      <dgm:spPr/>
    </dgm:pt>
    <dgm:pt modelId="{6A5A1DA9-9204-4842-BADD-698D6FF9D507}" type="pres">
      <dgm:prSet presAssocID="{11F2745C-4778-40F7-8A76-715B2B9854D9}" presName="horz1" presStyleCnt="0"/>
      <dgm:spPr/>
    </dgm:pt>
    <dgm:pt modelId="{82290C58-7AE7-4381-AE0D-33EB35AE077D}" type="pres">
      <dgm:prSet presAssocID="{11F2745C-4778-40F7-8A76-715B2B9854D9}" presName="tx1" presStyleLbl="revTx" presStyleIdx="10" presStyleCnt="15"/>
      <dgm:spPr/>
    </dgm:pt>
    <dgm:pt modelId="{0574306A-BDDF-4B78-88CC-E608857BA61D}" type="pres">
      <dgm:prSet presAssocID="{11F2745C-4778-40F7-8A76-715B2B9854D9}" presName="vert1" presStyleCnt="0"/>
      <dgm:spPr/>
    </dgm:pt>
    <dgm:pt modelId="{267D34C2-C061-4404-82B8-4032B1417126}" type="pres">
      <dgm:prSet presAssocID="{E5A428A9-CCFB-42C1-82AD-9335D762B9A6}" presName="thickLine" presStyleLbl="alignNode1" presStyleIdx="11" presStyleCnt="15"/>
      <dgm:spPr/>
    </dgm:pt>
    <dgm:pt modelId="{A6BF9885-C06A-4BFF-B0ED-F2AC288DC8D7}" type="pres">
      <dgm:prSet presAssocID="{E5A428A9-CCFB-42C1-82AD-9335D762B9A6}" presName="horz1" presStyleCnt="0"/>
      <dgm:spPr/>
    </dgm:pt>
    <dgm:pt modelId="{2247D3E8-9DA2-4A83-9BA3-A0891827FB83}" type="pres">
      <dgm:prSet presAssocID="{E5A428A9-CCFB-42C1-82AD-9335D762B9A6}" presName="tx1" presStyleLbl="revTx" presStyleIdx="11" presStyleCnt="15"/>
      <dgm:spPr/>
    </dgm:pt>
    <dgm:pt modelId="{6945163A-CD54-4280-B6FC-DE5E7CE52415}" type="pres">
      <dgm:prSet presAssocID="{E5A428A9-CCFB-42C1-82AD-9335D762B9A6}" presName="vert1" presStyleCnt="0"/>
      <dgm:spPr/>
    </dgm:pt>
    <dgm:pt modelId="{5C0F0E8D-B6BD-4803-B13B-F3ECE26F4672}" type="pres">
      <dgm:prSet presAssocID="{E3D56871-1847-45EC-9048-80EB5EAB8D0D}" presName="thickLine" presStyleLbl="alignNode1" presStyleIdx="12" presStyleCnt="15"/>
      <dgm:spPr/>
    </dgm:pt>
    <dgm:pt modelId="{3B66213E-B391-478C-8DA3-6DF9B53FEFD8}" type="pres">
      <dgm:prSet presAssocID="{E3D56871-1847-45EC-9048-80EB5EAB8D0D}" presName="horz1" presStyleCnt="0"/>
      <dgm:spPr/>
    </dgm:pt>
    <dgm:pt modelId="{422B2960-A9D7-4DC6-856D-1318228D1C5B}" type="pres">
      <dgm:prSet presAssocID="{E3D56871-1847-45EC-9048-80EB5EAB8D0D}" presName="tx1" presStyleLbl="revTx" presStyleIdx="12" presStyleCnt="15"/>
      <dgm:spPr/>
    </dgm:pt>
    <dgm:pt modelId="{CC77117F-7389-4848-98F0-C24BBB383869}" type="pres">
      <dgm:prSet presAssocID="{E3D56871-1847-45EC-9048-80EB5EAB8D0D}" presName="vert1" presStyleCnt="0"/>
      <dgm:spPr/>
    </dgm:pt>
    <dgm:pt modelId="{3F570F9B-C36B-499D-8BBC-2EAC121CF94F}" type="pres">
      <dgm:prSet presAssocID="{DBFB4FBE-5E0E-464A-93F2-2678E45A78FB}" presName="thickLine" presStyleLbl="alignNode1" presStyleIdx="13" presStyleCnt="15"/>
      <dgm:spPr/>
    </dgm:pt>
    <dgm:pt modelId="{9B86B263-EA7F-422A-A65A-384B4A4D874C}" type="pres">
      <dgm:prSet presAssocID="{DBFB4FBE-5E0E-464A-93F2-2678E45A78FB}" presName="horz1" presStyleCnt="0"/>
      <dgm:spPr/>
    </dgm:pt>
    <dgm:pt modelId="{A08F5FBB-D3B9-4EA4-8CD9-2FFEFB5DED25}" type="pres">
      <dgm:prSet presAssocID="{DBFB4FBE-5E0E-464A-93F2-2678E45A78FB}" presName="tx1" presStyleLbl="revTx" presStyleIdx="13" presStyleCnt="15"/>
      <dgm:spPr/>
    </dgm:pt>
    <dgm:pt modelId="{903B956C-C2B7-49F9-9656-F8FF3751304A}" type="pres">
      <dgm:prSet presAssocID="{DBFB4FBE-5E0E-464A-93F2-2678E45A78FB}" presName="vert1" presStyleCnt="0"/>
      <dgm:spPr/>
    </dgm:pt>
    <dgm:pt modelId="{0487A9C6-71B1-44C7-8113-B43AD60CDF85}" type="pres">
      <dgm:prSet presAssocID="{8367E31F-34E4-4445-A462-0C669D85A06C}" presName="thickLine" presStyleLbl="alignNode1" presStyleIdx="14" presStyleCnt="15"/>
      <dgm:spPr/>
    </dgm:pt>
    <dgm:pt modelId="{9D43CB4C-145D-4B5B-BD5B-13409934EEE5}" type="pres">
      <dgm:prSet presAssocID="{8367E31F-34E4-4445-A462-0C669D85A06C}" presName="horz1" presStyleCnt="0"/>
      <dgm:spPr/>
    </dgm:pt>
    <dgm:pt modelId="{2BEF4357-5F1A-4153-92AA-DB53D2F1637E}" type="pres">
      <dgm:prSet presAssocID="{8367E31F-34E4-4445-A462-0C669D85A06C}" presName="tx1" presStyleLbl="revTx" presStyleIdx="14" presStyleCnt="15"/>
      <dgm:spPr/>
    </dgm:pt>
    <dgm:pt modelId="{C4B5CC83-9FFA-4AE6-8E82-2C98B0A1875C}" type="pres">
      <dgm:prSet presAssocID="{8367E31F-34E4-4445-A462-0C669D85A06C}" presName="vert1" presStyleCnt="0"/>
      <dgm:spPr/>
    </dgm:pt>
  </dgm:ptLst>
  <dgm:cxnLst>
    <dgm:cxn modelId="{10CB9405-1A2F-4C6D-979B-5A1CA03CFBCF}" type="presOf" srcId="{5029A914-4D43-40FC-A4DC-3AE6D959C224}" destId="{89CF01EB-42B3-41D8-9A29-C28CBFEE8309}" srcOrd="0" destOrd="0" presId="urn:microsoft.com/office/officeart/2008/layout/LinedList"/>
    <dgm:cxn modelId="{64A91409-2BC9-4790-A4E5-48427BA241BC}" srcId="{F236297C-5185-445B-A49E-FAF9281CE958}" destId="{C582CBA7-FF6F-4EF3-A494-D073F133F543}" srcOrd="9" destOrd="0" parTransId="{6039237F-C2CD-4B15-97EE-362F8C7A7A26}" sibTransId="{F6FDAB8D-5B72-4248-8D2A-1BAF37868E53}"/>
    <dgm:cxn modelId="{EED95814-55B8-4BCB-9D49-E91588BB7D5F}" type="presOf" srcId="{42DC0A93-6130-4EBA-9A7F-44626E57596B}" destId="{BACD988D-DE16-43E3-B248-498003F66FA5}" srcOrd="0" destOrd="0" presId="urn:microsoft.com/office/officeart/2008/layout/LinedList"/>
    <dgm:cxn modelId="{0F12DB18-E976-47D0-978F-E9C0CC3768EE}" type="presOf" srcId="{4B28A5BF-150C-40B0-A1E0-8BA8D6969CBE}" destId="{1BE394B1-369B-454E-A9C4-FCB014FEF5D3}" srcOrd="0" destOrd="0" presId="urn:microsoft.com/office/officeart/2008/layout/LinedList"/>
    <dgm:cxn modelId="{A093CB1B-8DC6-4EB6-A7E3-02B22DEFB49F}" type="presOf" srcId="{11F2745C-4778-40F7-8A76-715B2B9854D9}" destId="{82290C58-7AE7-4381-AE0D-33EB35AE077D}" srcOrd="0" destOrd="0" presId="urn:microsoft.com/office/officeart/2008/layout/LinedList"/>
    <dgm:cxn modelId="{61132C21-7F7A-46F4-A62A-B0AD315D71FD}" srcId="{F236297C-5185-445B-A49E-FAF9281CE958}" destId="{06EF1C6F-51BC-4E16-9F1A-4821CF4734BD}" srcOrd="2" destOrd="0" parTransId="{65646A71-A41A-4227-8135-B21B98B35DFD}" sibTransId="{159D06A3-1201-4DA1-A55F-BB817902B487}"/>
    <dgm:cxn modelId="{14D94727-23D3-443A-A4AF-F015E2332F05}" type="presOf" srcId="{2974E922-E0BF-408D-9E9C-BE6721EAABE2}" destId="{44F9AC3F-8D33-47DE-9D4D-00CC14F3D447}" srcOrd="0" destOrd="0" presId="urn:microsoft.com/office/officeart/2008/layout/LinedList"/>
    <dgm:cxn modelId="{E96F7F2E-8433-4F11-AB9A-11FE99E34B62}" type="presOf" srcId="{E5A428A9-CCFB-42C1-82AD-9335D762B9A6}" destId="{2247D3E8-9DA2-4A83-9BA3-A0891827FB83}" srcOrd="0" destOrd="0" presId="urn:microsoft.com/office/officeart/2008/layout/LinedList"/>
    <dgm:cxn modelId="{0272C42F-B3C5-4B86-BD25-93E5760D762B}" type="presOf" srcId="{3C467239-2D39-49B0-891C-8C08FD043BA5}" destId="{BE992B81-832C-4DBE-8C0E-B16E5467E788}" srcOrd="0" destOrd="0" presId="urn:microsoft.com/office/officeart/2008/layout/LinedList"/>
    <dgm:cxn modelId="{EE8D1D3B-B5E6-47A1-8CED-86159D49E0DF}" srcId="{F236297C-5185-445B-A49E-FAF9281CE958}" destId="{11F2745C-4778-40F7-8A76-715B2B9854D9}" srcOrd="10" destOrd="0" parTransId="{0DE7B1CD-5BB9-4B60-BC9E-F9CFAEB65DB4}" sibTransId="{13C88760-2879-43C8-9D84-B99B3D5CB8A9}"/>
    <dgm:cxn modelId="{DFA1126C-2333-4A94-86B1-FC5B032C8170}" srcId="{F236297C-5185-445B-A49E-FAF9281CE958}" destId="{8367E31F-34E4-4445-A462-0C669D85A06C}" srcOrd="14" destOrd="0" parTransId="{FB934FC9-5F62-43AE-BD56-44D4B0E11176}" sibTransId="{42B3C3D1-744A-4D72-B498-25534AC98AC3}"/>
    <dgm:cxn modelId="{216AAC73-657F-458E-9C0A-54C77946A655}" srcId="{F236297C-5185-445B-A49E-FAF9281CE958}" destId="{100B4E3D-FEE8-4A3F-931E-D5BD23B68783}" srcOrd="6" destOrd="0" parTransId="{1F0925B0-FA24-489F-AD4A-8D2CF61C62F1}" sibTransId="{5480C108-DCE0-4217-AB4D-444E9B1B5790}"/>
    <dgm:cxn modelId="{A54F7674-D36A-412A-A7FC-5990EFA857B1}" type="presOf" srcId="{DBFB4FBE-5E0E-464A-93F2-2678E45A78FB}" destId="{A08F5FBB-D3B9-4EA4-8CD9-2FFEFB5DED25}" srcOrd="0" destOrd="0" presId="urn:microsoft.com/office/officeart/2008/layout/LinedList"/>
    <dgm:cxn modelId="{5AE7C177-DCFF-46E3-ADB5-5A41A49AA388}" type="presOf" srcId="{F236297C-5185-445B-A49E-FAF9281CE958}" destId="{5AF4F743-750D-4E64-8E57-4A647DE3CB2C}" srcOrd="0" destOrd="0" presId="urn:microsoft.com/office/officeart/2008/layout/LinedList"/>
    <dgm:cxn modelId="{272CAE78-864F-440E-B6DA-6A228C2FCFA1}" type="presOf" srcId="{06EF1C6F-51BC-4E16-9F1A-4821CF4734BD}" destId="{690A395D-A4F3-402F-B61D-78CEBF794B4E}" srcOrd="0" destOrd="0" presId="urn:microsoft.com/office/officeart/2008/layout/LinedList"/>
    <dgm:cxn modelId="{A03D907C-5CCE-41FA-81B2-823F59778D66}" srcId="{F236297C-5185-445B-A49E-FAF9281CE958}" destId="{2974E922-E0BF-408D-9E9C-BE6721EAABE2}" srcOrd="3" destOrd="0" parTransId="{14D1C6BD-862C-469A-A06C-2EEE878D5BE2}" sibTransId="{2131AC3D-DAAD-4F21-9F92-594F8F944C74}"/>
    <dgm:cxn modelId="{E8B79984-8A05-4E5F-A82D-536CBE648202}" srcId="{F236297C-5185-445B-A49E-FAF9281CE958}" destId="{DBFB4FBE-5E0E-464A-93F2-2678E45A78FB}" srcOrd="13" destOrd="0" parTransId="{F7CB1802-A8D8-4962-A8C7-8515F7F32911}" sibTransId="{132DE6FA-F759-4531-9CFE-217036DC3A18}"/>
    <dgm:cxn modelId="{3F948388-1876-42ED-90C9-72FE22ECE260}" type="presOf" srcId="{0A405034-56F9-43DD-949B-F1E512EB1FA9}" destId="{2238D1B8-FC92-441D-ABB2-57C7FCCEAD64}" srcOrd="0" destOrd="0" presId="urn:microsoft.com/office/officeart/2008/layout/LinedList"/>
    <dgm:cxn modelId="{5708AB8E-0B85-414C-862B-882957DAF98B}" srcId="{F236297C-5185-445B-A49E-FAF9281CE958}" destId="{705EFDD4-0CCB-4331-9DEB-8BAB405FA29E}" srcOrd="4" destOrd="0" parTransId="{962858D1-F6E8-4512-B463-7889F9AC32E3}" sibTransId="{778CD48B-6BF1-465F-B603-ADCCE5C0BB83}"/>
    <dgm:cxn modelId="{92BF3197-FC53-4CF0-BEFA-E810AD28F8DF}" type="presOf" srcId="{8367E31F-34E4-4445-A462-0C669D85A06C}" destId="{2BEF4357-5F1A-4153-92AA-DB53D2F1637E}" srcOrd="0" destOrd="0" presId="urn:microsoft.com/office/officeart/2008/layout/LinedList"/>
    <dgm:cxn modelId="{DE0E539A-E61A-4FC7-A239-946F5652D86C}" srcId="{F236297C-5185-445B-A49E-FAF9281CE958}" destId="{42DC0A93-6130-4EBA-9A7F-44626E57596B}" srcOrd="7" destOrd="0" parTransId="{74679134-13E6-4BAE-BB9B-FC13E448EDF3}" sibTransId="{D3267BF6-6A88-40E2-8DDF-F0FEAD12121F}"/>
    <dgm:cxn modelId="{D5D2E8A2-2451-4C52-9288-CECB3EA11252}" srcId="{F236297C-5185-445B-A49E-FAF9281CE958}" destId="{5029A914-4D43-40FC-A4DC-3AE6D959C224}" srcOrd="8" destOrd="0" parTransId="{BA4EBA67-8B02-4449-A06E-875666E06BF1}" sibTransId="{B876C898-6AE7-454E-B23D-1B30F13D51FF}"/>
    <dgm:cxn modelId="{F88B5FA3-3A34-4CB5-9931-94F61AAC01EB}" srcId="{F236297C-5185-445B-A49E-FAF9281CE958}" destId="{3C467239-2D39-49B0-891C-8C08FD043BA5}" srcOrd="5" destOrd="0" parTransId="{87DEB7EC-8A74-4838-B758-AC50C3468796}" sibTransId="{D265CB85-E303-477B-BA86-97C938383E46}"/>
    <dgm:cxn modelId="{F1CBC8B1-B43F-4D7A-8ADB-4D1968887F41}" srcId="{F236297C-5185-445B-A49E-FAF9281CE958}" destId="{E3D56871-1847-45EC-9048-80EB5EAB8D0D}" srcOrd="12" destOrd="0" parTransId="{22183F0E-C4C4-4083-85FA-C8FE838116A7}" sibTransId="{B8A2F37B-5FBC-46C2-B03A-F4DD7CC9AC03}"/>
    <dgm:cxn modelId="{CE3DCAC0-042D-4E84-8271-4A1F7F1B1A52}" srcId="{F236297C-5185-445B-A49E-FAF9281CE958}" destId="{0A405034-56F9-43DD-949B-F1E512EB1FA9}" srcOrd="1" destOrd="0" parTransId="{579EC9C5-0E60-45F4-969F-09CE0DC46F2A}" sibTransId="{1412ED06-0340-469F-84E0-58E8F5648C63}"/>
    <dgm:cxn modelId="{55E757CC-F80E-41AD-ABD5-A21EAA283745}" type="presOf" srcId="{C582CBA7-FF6F-4EF3-A494-D073F133F543}" destId="{6D958C1D-D5D4-4971-91CE-DC2E554B63AF}" srcOrd="0" destOrd="0" presId="urn:microsoft.com/office/officeart/2008/layout/LinedList"/>
    <dgm:cxn modelId="{58D60DD0-6EC3-4442-91CA-95B5C060A988}" srcId="{F236297C-5185-445B-A49E-FAF9281CE958}" destId="{4B28A5BF-150C-40B0-A1E0-8BA8D6969CBE}" srcOrd="0" destOrd="0" parTransId="{A12B3865-3EE6-4C38-B405-20099C1E7873}" sibTransId="{8BE9500A-921C-4A42-9892-09665663C195}"/>
    <dgm:cxn modelId="{AE4E98DA-BA79-4456-BE16-90DC48CB58C3}" srcId="{F236297C-5185-445B-A49E-FAF9281CE958}" destId="{E5A428A9-CCFB-42C1-82AD-9335D762B9A6}" srcOrd="11" destOrd="0" parTransId="{709D827F-712D-449B-886E-F231BB9C20B3}" sibTransId="{493A3390-AD09-4557-BC1E-2D015B5EAB5C}"/>
    <dgm:cxn modelId="{8DDA5CEB-BB88-4E39-ABC3-5437ABB55998}" type="presOf" srcId="{705EFDD4-0CCB-4331-9DEB-8BAB405FA29E}" destId="{FC1C41A6-E787-49D2-99BD-7E84C5DC8AB7}" srcOrd="0" destOrd="0" presId="urn:microsoft.com/office/officeart/2008/layout/LinedList"/>
    <dgm:cxn modelId="{6C0215EC-A9D8-4FEB-A681-FC14790D7F96}" type="presOf" srcId="{100B4E3D-FEE8-4A3F-931E-D5BD23B68783}" destId="{2CF32129-73B7-45F1-8CCD-B4F4720BBDE3}" srcOrd="0" destOrd="0" presId="urn:microsoft.com/office/officeart/2008/layout/LinedList"/>
    <dgm:cxn modelId="{38689AF7-2CFD-4F6D-9A34-440E914D9558}" type="presOf" srcId="{E3D56871-1847-45EC-9048-80EB5EAB8D0D}" destId="{422B2960-A9D7-4DC6-856D-1318228D1C5B}" srcOrd="0" destOrd="0" presId="urn:microsoft.com/office/officeart/2008/layout/LinedList"/>
    <dgm:cxn modelId="{AAB3E58C-AFF7-4AAC-9282-9FE86302E67B}" type="presParOf" srcId="{5AF4F743-750D-4E64-8E57-4A647DE3CB2C}" destId="{259F62B0-8B1C-4EA2-B046-83C9AE748119}" srcOrd="0" destOrd="0" presId="urn:microsoft.com/office/officeart/2008/layout/LinedList"/>
    <dgm:cxn modelId="{1113F173-BF28-486B-8BE6-A8EA96563B4B}" type="presParOf" srcId="{5AF4F743-750D-4E64-8E57-4A647DE3CB2C}" destId="{AC5FA770-0C69-4382-95FB-E4F4091AE728}" srcOrd="1" destOrd="0" presId="urn:microsoft.com/office/officeart/2008/layout/LinedList"/>
    <dgm:cxn modelId="{B7350455-404B-40CD-B377-84662FC77762}" type="presParOf" srcId="{AC5FA770-0C69-4382-95FB-E4F4091AE728}" destId="{1BE394B1-369B-454E-A9C4-FCB014FEF5D3}" srcOrd="0" destOrd="0" presId="urn:microsoft.com/office/officeart/2008/layout/LinedList"/>
    <dgm:cxn modelId="{F1FFEE30-BDF6-4268-AD7F-5C3D028ABC11}" type="presParOf" srcId="{AC5FA770-0C69-4382-95FB-E4F4091AE728}" destId="{5C2BF409-1091-44CC-A42F-2F933190CBAA}" srcOrd="1" destOrd="0" presId="urn:microsoft.com/office/officeart/2008/layout/LinedList"/>
    <dgm:cxn modelId="{16867D39-8427-4831-9A67-95FCBE79ACB9}" type="presParOf" srcId="{5AF4F743-750D-4E64-8E57-4A647DE3CB2C}" destId="{22B75DA5-7AE4-4929-AB4B-85C83FAA106F}" srcOrd="2" destOrd="0" presId="urn:microsoft.com/office/officeart/2008/layout/LinedList"/>
    <dgm:cxn modelId="{A6A94554-90F9-4E59-9D09-75CF17E7E9D8}" type="presParOf" srcId="{5AF4F743-750D-4E64-8E57-4A647DE3CB2C}" destId="{E1E7351D-7874-4F38-B8D9-38047D353B6F}" srcOrd="3" destOrd="0" presId="urn:microsoft.com/office/officeart/2008/layout/LinedList"/>
    <dgm:cxn modelId="{F746FFA2-41F4-420B-919A-99F0E61C2773}" type="presParOf" srcId="{E1E7351D-7874-4F38-B8D9-38047D353B6F}" destId="{2238D1B8-FC92-441D-ABB2-57C7FCCEAD64}" srcOrd="0" destOrd="0" presId="urn:microsoft.com/office/officeart/2008/layout/LinedList"/>
    <dgm:cxn modelId="{ED3D9CD0-C0B8-489E-8573-99247129F7A6}" type="presParOf" srcId="{E1E7351D-7874-4F38-B8D9-38047D353B6F}" destId="{FB0E818C-54F7-4108-9ABD-B60153B97BA9}" srcOrd="1" destOrd="0" presId="urn:microsoft.com/office/officeart/2008/layout/LinedList"/>
    <dgm:cxn modelId="{B1329EBA-5B61-4F46-A342-26995A1BE776}" type="presParOf" srcId="{5AF4F743-750D-4E64-8E57-4A647DE3CB2C}" destId="{E0AB2214-5B1B-4B6B-B981-A06C3C7CE58A}" srcOrd="4" destOrd="0" presId="urn:microsoft.com/office/officeart/2008/layout/LinedList"/>
    <dgm:cxn modelId="{F73ABA3C-4CC7-4D06-9A24-B0D2C98735E5}" type="presParOf" srcId="{5AF4F743-750D-4E64-8E57-4A647DE3CB2C}" destId="{B6A69FF4-A7FB-4BE5-B6CA-9F3F4AB6C703}" srcOrd="5" destOrd="0" presId="urn:microsoft.com/office/officeart/2008/layout/LinedList"/>
    <dgm:cxn modelId="{76B26ECB-7089-4964-A8DA-BAD28A61A26F}" type="presParOf" srcId="{B6A69FF4-A7FB-4BE5-B6CA-9F3F4AB6C703}" destId="{690A395D-A4F3-402F-B61D-78CEBF794B4E}" srcOrd="0" destOrd="0" presId="urn:microsoft.com/office/officeart/2008/layout/LinedList"/>
    <dgm:cxn modelId="{3A9A693B-BA84-46A5-8205-24151BCB21D1}" type="presParOf" srcId="{B6A69FF4-A7FB-4BE5-B6CA-9F3F4AB6C703}" destId="{5C722CBA-AB51-45BF-8C87-F5FCA33F426F}" srcOrd="1" destOrd="0" presId="urn:microsoft.com/office/officeart/2008/layout/LinedList"/>
    <dgm:cxn modelId="{7070E644-82A9-4049-8837-2A1FF2938191}" type="presParOf" srcId="{5AF4F743-750D-4E64-8E57-4A647DE3CB2C}" destId="{B0AD5D46-D334-4ADC-9447-60EE5E085B68}" srcOrd="6" destOrd="0" presId="urn:microsoft.com/office/officeart/2008/layout/LinedList"/>
    <dgm:cxn modelId="{EAEB4936-3EF9-4D1F-BF4C-F2914DC323EB}" type="presParOf" srcId="{5AF4F743-750D-4E64-8E57-4A647DE3CB2C}" destId="{219BD90E-EC6F-4685-A3F2-57B0FD399794}" srcOrd="7" destOrd="0" presId="urn:microsoft.com/office/officeart/2008/layout/LinedList"/>
    <dgm:cxn modelId="{6BE589FA-0725-4277-A1D9-EDE330E2EB04}" type="presParOf" srcId="{219BD90E-EC6F-4685-A3F2-57B0FD399794}" destId="{44F9AC3F-8D33-47DE-9D4D-00CC14F3D447}" srcOrd="0" destOrd="0" presId="urn:microsoft.com/office/officeart/2008/layout/LinedList"/>
    <dgm:cxn modelId="{37E866C0-DFC0-4853-9CC2-A437EF330C20}" type="presParOf" srcId="{219BD90E-EC6F-4685-A3F2-57B0FD399794}" destId="{1AF63E3B-4375-4405-99A4-0CA56728F593}" srcOrd="1" destOrd="0" presId="urn:microsoft.com/office/officeart/2008/layout/LinedList"/>
    <dgm:cxn modelId="{9D9B7595-CDA7-422C-9F98-2C290B1681F6}" type="presParOf" srcId="{5AF4F743-750D-4E64-8E57-4A647DE3CB2C}" destId="{313D9328-7DBD-4CF4-B2B0-21CD14A2C9AB}" srcOrd="8" destOrd="0" presId="urn:microsoft.com/office/officeart/2008/layout/LinedList"/>
    <dgm:cxn modelId="{D4D27BE4-77C7-47DD-ADBA-A2AF7C3049A8}" type="presParOf" srcId="{5AF4F743-750D-4E64-8E57-4A647DE3CB2C}" destId="{F07010EA-EA97-4C54-BBE4-91A8F35A108E}" srcOrd="9" destOrd="0" presId="urn:microsoft.com/office/officeart/2008/layout/LinedList"/>
    <dgm:cxn modelId="{C1426C85-C72A-4D94-AD64-87EE78473C32}" type="presParOf" srcId="{F07010EA-EA97-4C54-BBE4-91A8F35A108E}" destId="{FC1C41A6-E787-49D2-99BD-7E84C5DC8AB7}" srcOrd="0" destOrd="0" presId="urn:microsoft.com/office/officeart/2008/layout/LinedList"/>
    <dgm:cxn modelId="{2F146BEA-C517-43EF-B8A3-89B13BE14476}" type="presParOf" srcId="{F07010EA-EA97-4C54-BBE4-91A8F35A108E}" destId="{B1C16FD2-0B71-4143-A382-14DA2293C966}" srcOrd="1" destOrd="0" presId="urn:microsoft.com/office/officeart/2008/layout/LinedList"/>
    <dgm:cxn modelId="{7E2AF093-2487-4468-BB00-287904602FC2}" type="presParOf" srcId="{5AF4F743-750D-4E64-8E57-4A647DE3CB2C}" destId="{F2A20AFD-E22E-49C1-9321-26FF08182473}" srcOrd="10" destOrd="0" presId="urn:microsoft.com/office/officeart/2008/layout/LinedList"/>
    <dgm:cxn modelId="{7D0A2009-AB6C-4FBF-9686-D65CF250D0CC}" type="presParOf" srcId="{5AF4F743-750D-4E64-8E57-4A647DE3CB2C}" destId="{2F1B3E35-2901-46C6-97BB-5D68126B0396}" srcOrd="11" destOrd="0" presId="urn:microsoft.com/office/officeart/2008/layout/LinedList"/>
    <dgm:cxn modelId="{B6B19CE1-30D8-40C4-972C-D7C185E8559C}" type="presParOf" srcId="{2F1B3E35-2901-46C6-97BB-5D68126B0396}" destId="{BE992B81-832C-4DBE-8C0E-B16E5467E788}" srcOrd="0" destOrd="0" presId="urn:microsoft.com/office/officeart/2008/layout/LinedList"/>
    <dgm:cxn modelId="{20F5E1E1-A2C3-4FFD-9D40-C39756DC1B4E}" type="presParOf" srcId="{2F1B3E35-2901-46C6-97BB-5D68126B0396}" destId="{B5AEF78F-EAEE-4493-84B9-899110618FF7}" srcOrd="1" destOrd="0" presId="urn:microsoft.com/office/officeart/2008/layout/LinedList"/>
    <dgm:cxn modelId="{0703DD01-7F19-4290-893B-4C36326CCD20}" type="presParOf" srcId="{5AF4F743-750D-4E64-8E57-4A647DE3CB2C}" destId="{4672E53A-6AE5-499B-A507-86505E880717}" srcOrd="12" destOrd="0" presId="urn:microsoft.com/office/officeart/2008/layout/LinedList"/>
    <dgm:cxn modelId="{1944AECF-197E-4074-AB98-17AFA9677B3F}" type="presParOf" srcId="{5AF4F743-750D-4E64-8E57-4A647DE3CB2C}" destId="{7458E4F4-66A1-4774-A0F8-E2F930EEBECC}" srcOrd="13" destOrd="0" presId="urn:microsoft.com/office/officeart/2008/layout/LinedList"/>
    <dgm:cxn modelId="{0E33626A-CB88-4132-8E5D-040442949A8D}" type="presParOf" srcId="{7458E4F4-66A1-4774-A0F8-E2F930EEBECC}" destId="{2CF32129-73B7-45F1-8CCD-B4F4720BBDE3}" srcOrd="0" destOrd="0" presId="urn:microsoft.com/office/officeart/2008/layout/LinedList"/>
    <dgm:cxn modelId="{57320E2A-B848-4EC8-8A72-F7112A550746}" type="presParOf" srcId="{7458E4F4-66A1-4774-A0F8-E2F930EEBECC}" destId="{7502BC1A-6829-4353-A44F-305B723A8A22}" srcOrd="1" destOrd="0" presId="urn:microsoft.com/office/officeart/2008/layout/LinedList"/>
    <dgm:cxn modelId="{5BAC9BDC-AC99-4D80-8B98-8650070D5B25}" type="presParOf" srcId="{5AF4F743-750D-4E64-8E57-4A647DE3CB2C}" destId="{E3FB758A-3765-447A-BDB5-4DC86CC1FCE1}" srcOrd="14" destOrd="0" presId="urn:microsoft.com/office/officeart/2008/layout/LinedList"/>
    <dgm:cxn modelId="{8A7791B5-504C-479F-929F-143FB81CFB41}" type="presParOf" srcId="{5AF4F743-750D-4E64-8E57-4A647DE3CB2C}" destId="{537F4255-B3F6-4227-90D2-C2536DA0C808}" srcOrd="15" destOrd="0" presId="urn:microsoft.com/office/officeart/2008/layout/LinedList"/>
    <dgm:cxn modelId="{8A0419C1-7FEA-46DE-B7F7-EB09DF686727}" type="presParOf" srcId="{537F4255-B3F6-4227-90D2-C2536DA0C808}" destId="{BACD988D-DE16-43E3-B248-498003F66FA5}" srcOrd="0" destOrd="0" presId="urn:microsoft.com/office/officeart/2008/layout/LinedList"/>
    <dgm:cxn modelId="{57684BA7-0526-4B6C-AA11-39040BE4BB3C}" type="presParOf" srcId="{537F4255-B3F6-4227-90D2-C2536DA0C808}" destId="{B45A8B50-1D2E-41F0-B41F-0D50A7C84237}" srcOrd="1" destOrd="0" presId="urn:microsoft.com/office/officeart/2008/layout/LinedList"/>
    <dgm:cxn modelId="{DC7FBC67-4DC5-40A7-BEC9-18A71A2B8720}" type="presParOf" srcId="{5AF4F743-750D-4E64-8E57-4A647DE3CB2C}" destId="{F18192B1-2575-4C70-8EB4-DC80F6C7412D}" srcOrd="16" destOrd="0" presId="urn:microsoft.com/office/officeart/2008/layout/LinedList"/>
    <dgm:cxn modelId="{C8575892-3978-4D2B-AA6E-3FB220F319B6}" type="presParOf" srcId="{5AF4F743-750D-4E64-8E57-4A647DE3CB2C}" destId="{938B3F3A-8CE1-45FB-B477-0953CC40E847}" srcOrd="17" destOrd="0" presId="urn:microsoft.com/office/officeart/2008/layout/LinedList"/>
    <dgm:cxn modelId="{25702C26-0375-4BB9-94F7-DC2A28CDB17B}" type="presParOf" srcId="{938B3F3A-8CE1-45FB-B477-0953CC40E847}" destId="{89CF01EB-42B3-41D8-9A29-C28CBFEE8309}" srcOrd="0" destOrd="0" presId="urn:microsoft.com/office/officeart/2008/layout/LinedList"/>
    <dgm:cxn modelId="{9A5CA1EC-4078-45CB-8EC1-C4ACC943269E}" type="presParOf" srcId="{938B3F3A-8CE1-45FB-B477-0953CC40E847}" destId="{BFCBDD1E-F38E-48D7-B2D0-680FD0C4F2A2}" srcOrd="1" destOrd="0" presId="urn:microsoft.com/office/officeart/2008/layout/LinedList"/>
    <dgm:cxn modelId="{A62AA02B-EF81-41C9-BABB-002F3EB3CBC4}" type="presParOf" srcId="{5AF4F743-750D-4E64-8E57-4A647DE3CB2C}" destId="{6E65B416-9831-4CD7-95B1-424E531DB5F6}" srcOrd="18" destOrd="0" presId="urn:microsoft.com/office/officeart/2008/layout/LinedList"/>
    <dgm:cxn modelId="{AACC9F8A-046D-40A5-9982-C0CC65CB05A5}" type="presParOf" srcId="{5AF4F743-750D-4E64-8E57-4A647DE3CB2C}" destId="{B044C48D-0950-4372-AA54-1A7A42FB68C6}" srcOrd="19" destOrd="0" presId="urn:microsoft.com/office/officeart/2008/layout/LinedList"/>
    <dgm:cxn modelId="{D8C1D33A-B76E-48B7-82FE-F2AD360C2D27}" type="presParOf" srcId="{B044C48D-0950-4372-AA54-1A7A42FB68C6}" destId="{6D958C1D-D5D4-4971-91CE-DC2E554B63AF}" srcOrd="0" destOrd="0" presId="urn:microsoft.com/office/officeart/2008/layout/LinedList"/>
    <dgm:cxn modelId="{DB4BA724-C278-48AE-B124-F10E90E166C1}" type="presParOf" srcId="{B044C48D-0950-4372-AA54-1A7A42FB68C6}" destId="{98A593B8-C55F-4088-8D9A-D57BF0E70A07}" srcOrd="1" destOrd="0" presId="urn:microsoft.com/office/officeart/2008/layout/LinedList"/>
    <dgm:cxn modelId="{0916EF74-FCFE-4B3D-B103-7CD63B78DFFF}" type="presParOf" srcId="{5AF4F743-750D-4E64-8E57-4A647DE3CB2C}" destId="{F7C50998-5FA5-4B9F-8FF4-646ED5617CE3}" srcOrd="20" destOrd="0" presId="urn:microsoft.com/office/officeart/2008/layout/LinedList"/>
    <dgm:cxn modelId="{EC59F400-03CA-45BF-B741-6C3FB606BC73}" type="presParOf" srcId="{5AF4F743-750D-4E64-8E57-4A647DE3CB2C}" destId="{6A5A1DA9-9204-4842-BADD-698D6FF9D507}" srcOrd="21" destOrd="0" presId="urn:microsoft.com/office/officeart/2008/layout/LinedList"/>
    <dgm:cxn modelId="{219ED7FE-54F2-49CE-BFFC-1AFE0C493273}" type="presParOf" srcId="{6A5A1DA9-9204-4842-BADD-698D6FF9D507}" destId="{82290C58-7AE7-4381-AE0D-33EB35AE077D}" srcOrd="0" destOrd="0" presId="urn:microsoft.com/office/officeart/2008/layout/LinedList"/>
    <dgm:cxn modelId="{9DD4F67D-2D2A-4423-B49F-682899309E07}" type="presParOf" srcId="{6A5A1DA9-9204-4842-BADD-698D6FF9D507}" destId="{0574306A-BDDF-4B78-88CC-E608857BA61D}" srcOrd="1" destOrd="0" presId="urn:microsoft.com/office/officeart/2008/layout/LinedList"/>
    <dgm:cxn modelId="{8EFD7003-17E9-4A50-8CD1-6EBB742B9711}" type="presParOf" srcId="{5AF4F743-750D-4E64-8E57-4A647DE3CB2C}" destId="{267D34C2-C061-4404-82B8-4032B1417126}" srcOrd="22" destOrd="0" presId="urn:microsoft.com/office/officeart/2008/layout/LinedList"/>
    <dgm:cxn modelId="{0F1EC822-0E7B-4954-8D47-F6D0EE080BF2}" type="presParOf" srcId="{5AF4F743-750D-4E64-8E57-4A647DE3CB2C}" destId="{A6BF9885-C06A-4BFF-B0ED-F2AC288DC8D7}" srcOrd="23" destOrd="0" presId="urn:microsoft.com/office/officeart/2008/layout/LinedList"/>
    <dgm:cxn modelId="{DB7ACFA8-5BB2-41C8-8485-A15E810E1A2A}" type="presParOf" srcId="{A6BF9885-C06A-4BFF-B0ED-F2AC288DC8D7}" destId="{2247D3E8-9DA2-4A83-9BA3-A0891827FB83}" srcOrd="0" destOrd="0" presId="urn:microsoft.com/office/officeart/2008/layout/LinedList"/>
    <dgm:cxn modelId="{E29E33CE-6F07-4481-953B-F84A324FFB65}" type="presParOf" srcId="{A6BF9885-C06A-4BFF-B0ED-F2AC288DC8D7}" destId="{6945163A-CD54-4280-B6FC-DE5E7CE52415}" srcOrd="1" destOrd="0" presId="urn:microsoft.com/office/officeart/2008/layout/LinedList"/>
    <dgm:cxn modelId="{86AAD4C4-64A2-4885-817F-E8DF73196FBA}" type="presParOf" srcId="{5AF4F743-750D-4E64-8E57-4A647DE3CB2C}" destId="{5C0F0E8D-B6BD-4803-B13B-F3ECE26F4672}" srcOrd="24" destOrd="0" presId="urn:microsoft.com/office/officeart/2008/layout/LinedList"/>
    <dgm:cxn modelId="{C436C9E4-D999-45C1-B1C8-CBD3D134BE0D}" type="presParOf" srcId="{5AF4F743-750D-4E64-8E57-4A647DE3CB2C}" destId="{3B66213E-B391-478C-8DA3-6DF9B53FEFD8}" srcOrd="25" destOrd="0" presId="urn:microsoft.com/office/officeart/2008/layout/LinedList"/>
    <dgm:cxn modelId="{F61B4B8A-2315-45D1-99D8-CA8716893619}" type="presParOf" srcId="{3B66213E-B391-478C-8DA3-6DF9B53FEFD8}" destId="{422B2960-A9D7-4DC6-856D-1318228D1C5B}" srcOrd="0" destOrd="0" presId="urn:microsoft.com/office/officeart/2008/layout/LinedList"/>
    <dgm:cxn modelId="{C2F86E88-A339-4080-B8FD-03C8CBC2457E}" type="presParOf" srcId="{3B66213E-B391-478C-8DA3-6DF9B53FEFD8}" destId="{CC77117F-7389-4848-98F0-C24BBB383869}" srcOrd="1" destOrd="0" presId="urn:microsoft.com/office/officeart/2008/layout/LinedList"/>
    <dgm:cxn modelId="{316EBB76-78D7-4EA2-A28C-B82C710CC8E4}" type="presParOf" srcId="{5AF4F743-750D-4E64-8E57-4A647DE3CB2C}" destId="{3F570F9B-C36B-499D-8BBC-2EAC121CF94F}" srcOrd="26" destOrd="0" presId="urn:microsoft.com/office/officeart/2008/layout/LinedList"/>
    <dgm:cxn modelId="{002550A4-0387-4DB6-9250-06DFDBD38EA3}" type="presParOf" srcId="{5AF4F743-750D-4E64-8E57-4A647DE3CB2C}" destId="{9B86B263-EA7F-422A-A65A-384B4A4D874C}" srcOrd="27" destOrd="0" presId="urn:microsoft.com/office/officeart/2008/layout/LinedList"/>
    <dgm:cxn modelId="{7C622A95-3E2F-42E9-BD5F-4CA11B244CC7}" type="presParOf" srcId="{9B86B263-EA7F-422A-A65A-384B4A4D874C}" destId="{A08F5FBB-D3B9-4EA4-8CD9-2FFEFB5DED25}" srcOrd="0" destOrd="0" presId="urn:microsoft.com/office/officeart/2008/layout/LinedList"/>
    <dgm:cxn modelId="{08115D88-4FE3-4499-97FD-8E7AFEF00B8F}" type="presParOf" srcId="{9B86B263-EA7F-422A-A65A-384B4A4D874C}" destId="{903B956C-C2B7-49F9-9656-F8FF3751304A}" srcOrd="1" destOrd="0" presId="urn:microsoft.com/office/officeart/2008/layout/LinedList"/>
    <dgm:cxn modelId="{7E878316-7105-4B6B-8555-76AA82F9F752}" type="presParOf" srcId="{5AF4F743-750D-4E64-8E57-4A647DE3CB2C}" destId="{0487A9C6-71B1-44C7-8113-B43AD60CDF85}" srcOrd="28" destOrd="0" presId="urn:microsoft.com/office/officeart/2008/layout/LinedList"/>
    <dgm:cxn modelId="{D2A578D8-53DE-462F-9971-44CD2804DBE2}" type="presParOf" srcId="{5AF4F743-750D-4E64-8E57-4A647DE3CB2C}" destId="{9D43CB4C-145D-4B5B-BD5B-13409934EEE5}" srcOrd="29" destOrd="0" presId="urn:microsoft.com/office/officeart/2008/layout/LinedList"/>
    <dgm:cxn modelId="{C6C017DE-8C40-44A4-8F25-C4A3158DE403}" type="presParOf" srcId="{9D43CB4C-145D-4B5B-BD5B-13409934EEE5}" destId="{2BEF4357-5F1A-4153-92AA-DB53D2F1637E}" srcOrd="0" destOrd="0" presId="urn:microsoft.com/office/officeart/2008/layout/LinedList"/>
    <dgm:cxn modelId="{9D722472-2B24-4685-AAFB-26F017316E5C}" type="presParOf" srcId="{9D43CB4C-145D-4B5B-BD5B-13409934EEE5}" destId="{C4B5CC83-9FFA-4AE6-8E82-2C98B0A187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62B0-8B1C-4EA2-B046-83C9AE748119}">
      <dsp:nvSpPr>
        <dsp:cNvPr id="0" name=""/>
        <dsp:cNvSpPr/>
      </dsp:nvSpPr>
      <dsp:spPr>
        <a:xfrm>
          <a:off x="0" y="890"/>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394B1-369B-454E-A9C4-FCB014FEF5D3}">
      <dsp:nvSpPr>
        <dsp:cNvPr id="0" name=""/>
        <dsp:cNvSpPr/>
      </dsp:nvSpPr>
      <dsp:spPr>
        <a:xfrm>
          <a:off x="0" y="890"/>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solidFill>
                <a:schemeClr val="accent4">
                  <a:lumMod val="75000"/>
                </a:schemeClr>
              </a:solidFill>
            </a:rPr>
            <a:t>Oefening 2+</a:t>
          </a:r>
        </a:p>
      </dsp:txBody>
      <dsp:txXfrm>
        <a:off x="0" y="890"/>
        <a:ext cx="8809973" cy="729192"/>
      </dsp:txXfrm>
    </dsp:sp>
    <dsp:sp modelId="{4672E53A-6AE5-499B-A507-86505E880717}">
      <dsp:nvSpPr>
        <dsp:cNvPr id="0" name=""/>
        <dsp:cNvSpPr/>
      </dsp:nvSpPr>
      <dsp:spPr>
        <a:xfrm>
          <a:off x="0" y="730082"/>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32129-73B7-45F1-8CCD-B4F4720BBDE3}">
      <dsp:nvSpPr>
        <dsp:cNvPr id="0" name=""/>
        <dsp:cNvSpPr/>
      </dsp:nvSpPr>
      <dsp:spPr>
        <a:xfrm>
          <a:off x="0" y="730082"/>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err="1"/>
            <a:t>Deze</a:t>
          </a:r>
          <a:r>
            <a:rPr lang="en-US" sz="2000" kern="1200"/>
            <a:t> </a:t>
          </a:r>
          <a:r>
            <a:rPr lang="en-US" sz="2000" kern="1200" err="1"/>
            <a:t>oefening</a:t>
          </a:r>
          <a:r>
            <a:rPr lang="en-US" sz="2000" kern="1200"/>
            <a:t> is </a:t>
          </a:r>
          <a:r>
            <a:rPr lang="en-US" sz="2000" kern="1200" err="1"/>
            <a:t>een</a:t>
          </a:r>
          <a:r>
            <a:rPr lang="en-US" sz="2000" kern="1200"/>
            <a:t> uitbreiding op </a:t>
          </a:r>
          <a:r>
            <a:rPr lang="en-US" sz="2000" kern="1200" err="1"/>
            <a:t>oefening</a:t>
          </a:r>
          <a:r>
            <a:rPr lang="en-US" sz="2000" kern="1200"/>
            <a:t> 2.</a:t>
          </a:r>
          <a:endParaRPr lang="en-US" sz="2000" kern="1200">
            <a:solidFill>
              <a:srgbClr val="010000"/>
            </a:solidFill>
            <a:latin typeface="Dante"/>
          </a:endParaRPr>
        </a:p>
      </dsp:txBody>
      <dsp:txXfrm>
        <a:off x="0" y="730082"/>
        <a:ext cx="8809973" cy="729192"/>
      </dsp:txXfrm>
    </dsp:sp>
    <dsp:sp modelId="{E3FB758A-3765-447A-BDB5-4DC86CC1FCE1}">
      <dsp:nvSpPr>
        <dsp:cNvPr id="0" name=""/>
        <dsp:cNvSpPr/>
      </dsp:nvSpPr>
      <dsp:spPr>
        <a:xfrm>
          <a:off x="0" y="1459275"/>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D988D-DE16-43E3-B248-498003F66FA5}">
      <dsp:nvSpPr>
        <dsp:cNvPr id="0" name=""/>
        <dsp:cNvSpPr/>
      </dsp:nvSpPr>
      <dsp:spPr>
        <a:xfrm>
          <a:off x="0" y="1459275"/>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b="0" kern="1200">
              <a:latin typeface="Dante"/>
            </a:rPr>
            <a:t> </a:t>
          </a:r>
          <a:r>
            <a:rPr lang="en-US" sz="2000" kern="1200"/>
            <a:t>Maak </a:t>
          </a:r>
          <a:r>
            <a:rPr lang="en-US" sz="2000" kern="1200" err="1"/>
            <a:t>een</a:t>
          </a:r>
          <a:r>
            <a:rPr lang="en-US" sz="2000" kern="1200"/>
            <a:t> interface </a:t>
          </a:r>
          <a:r>
            <a:rPr lang="en-US" sz="2000" kern="1200" err="1"/>
            <a:t>genaamd</a:t>
          </a:r>
          <a:r>
            <a:rPr lang="en-US" sz="2000" kern="1200"/>
            <a:t> Vehicle</a:t>
          </a:r>
          <a:r>
            <a:rPr lang="en-US" sz="2000" kern="1200">
              <a:latin typeface="Dante"/>
            </a:rPr>
            <a:t>. </a:t>
          </a:r>
          <a:r>
            <a:rPr lang="en-US" sz="2000" kern="1200" err="1">
              <a:latin typeface="Dante"/>
            </a:rPr>
            <a:t>Deze</a:t>
          </a:r>
          <a:r>
            <a:rPr lang="en-US" sz="2000" kern="1200"/>
            <a:t> extends de interfaces Switch </a:t>
          </a:r>
          <a:r>
            <a:rPr lang="en-US" sz="2000" kern="1200" err="1"/>
            <a:t>en</a:t>
          </a:r>
          <a:r>
            <a:rPr lang="en-US" sz="2000" kern="1200"/>
            <a:t> Motor, </a:t>
          </a:r>
          <a:r>
            <a:rPr lang="en-US" sz="2000" kern="1200" err="1"/>
            <a:t>en</a:t>
          </a:r>
          <a:r>
            <a:rPr lang="en-US" sz="2000" kern="1200"/>
            <a:t> </a:t>
          </a:r>
          <a:r>
            <a:rPr lang="en-US" sz="2000" kern="1200" err="1"/>
            <a:t>heeft</a:t>
          </a:r>
          <a:r>
            <a:rPr lang="en-US" sz="2000" kern="1200"/>
            <a:t> </a:t>
          </a:r>
          <a:r>
            <a:rPr lang="en-US" sz="2000" kern="1200" err="1"/>
            <a:t>zelf</a:t>
          </a:r>
          <a:r>
            <a:rPr lang="en-US" sz="2000" kern="1200"/>
            <a:t> de </a:t>
          </a:r>
          <a:r>
            <a:rPr lang="en-US" sz="2000" kern="1200" err="1"/>
            <a:t>volgende</a:t>
          </a:r>
          <a:r>
            <a:rPr lang="en-US" sz="2000" kern="1200"/>
            <a:t> </a:t>
          </a:r>
          <a:r>
            <a:rPr lang="en-US" sz="2000" kern="1200" err="1"/>
            <a:t>methodes</a:t>
          </a:r>
          <a:r>
            <a:rPr lang="en-US" sz="2000" kern="1200"/>
            <a:t>:</a:t>
          </a:r>
          <a:endParaRPr lang="nl-NL" sz="2000" kern="1200"/>
        </a:p>
      </dsp:txBody>
      <dsp:txXfrm>
        <a:off x="0" y="1459275"/>
        <a:ext cx="8809973" cy="729192"/>
      </dsp:txXfrm>
    </dsp:sp>
    <dsp:sp modelId="{93132298-A744-42D7-8336-8976AE4556F2}">
      <dsp:nvSpPr>
        <dsp:cNvPr id="0" name=""/>
        <dsp:cNvSpPr/>
      </dsp:nvSpPr>
      <dsp:spPr>
        <a:xfrm>
          <a:off x="0" y="2188467"/>
          <a:ext cx="88099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66C61-1580-409E-8561-F516EFA007EA}">
      <dsp:nvSpPr>
        <dsp:cNvPr id="0" name=""/>
        <dsp:cNvSpPr/>
      </dsp:nvSpPr>
      <dsp:spPr>
        <a:xfrm>
          <a:off x="0" y="2188467"/>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void </a:t>
          </a:r>
          <a:r>
            <a:rPr lang="en-US" sz="2000" kern="1200" err="1"/>
            <a:t>openDoor</a:t>
          </a:r>
          <a:r>
            <a:rPr lang="en-US" sz="2000" kern="1200"/>
            <a:t>(int door);</a:t>
          </a:r>
        </a:p>
      </dsp:txBody>
      <dsp:txXfrm>
        <a:off x="0" y="2188467"/>
        <a:ext cx="8809973" cy="729192"/>
      </dsp:txXfrm>
    </dsp:sp>
    <dsp:sp modelId="{66F97F45-71DE-4410-ABF1-79C937ADB489}">
      <dsp:nvSpPr>
        <dsp:cNvPr id="0" name=""/>
        <dsp:cNvSpPr/>
      </dsp:nvSpPr>
      <dsp:spPr>
        <a:xfrm>
          <a:off x="0" y="2917660"/>
          <a:ext cx="880997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8BA13-27A4-479A-91ED-89619B9713D3}">
      <dsp:nvSpPr>
        <dsp:cNvPr id="0" name=""/>
        <dsp:cNvSpPr/>
      </dsp:nvSpPr>
      <dsp:spPr>
        <a:xfrm>
          <a:off x="0" y="2917660"/>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void </a:t>
          </a:r>
          <a:r>
            <a:rPr lang="en-US" sz="2000" kern="1200" err="1"/>
            <a:t>closeDoor</a:t>
          </a:r>
          <a:r>
            <a:rPr lang="en-US" sz="2000" kern="1200"/>
            <a:t>(int door);</a:t>
          </a:r>
        </a:p>
      </dsp:txBody>
      <dsp:txXfrm>
        <a:off x="0" y="2917660"/>
        <a:ext cx="8809973" cy="729192"/>
      </dsp:txXfrm>
    </dsp:sp>
    <dsp:sp modelId="{F18192B1-2575-4C70-8EB4-DC80F6C7412D}">
      <dsp:nvSpPr>
        <dsp:cNvPr id="0" name=""/>
        <dsp:cNvSpPr/>
      </dsp:nvSpPr>
      <dsp:spPr>
        <a:xfrm>
          <a:off x="0" y="3646853"/>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F01EB-42B3-41D8-9A29-C28CBFEE8309}">
      <dsp:nvSpPr>
        <dsp:cNvPr id="0" name=""/>
        <dsp:cNvSpPr/>
      </dsp:nvSpPr>
      <dsp:spPr>
        <a:xfrm>
          <a:off x="0" y="3646853"/>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err="1"/>
            <a:t>en</a:t>
          </a:r>
          <a:r>
            <a:rPr lang="en-US" sz="2000" kern="1200"/>
            <a:t> de property:</a:t>
          </a:r>
        </a:p>
      </dsp:txBody>
      <dsp:txXfrm>
        <a:off x="0" y="3646853"/>
        <a:ext cx="8809973" cy="729192"/>
      </dsp:txXfrm>
    </dsp:sp>
    <dsp:sp modelId="{F7C50998-5FA5-4B9F-8FF4-646ED5617CE3}">
      <dsp:nvSpPr>
        <dsp:cNvPr id="0" name=""/>
        <dsp:cNvSpPr/>
      </dsp:nvSpPr>
      <dsp:spPr>
        <a:xfrm>
          <a:off x="0" y="4376045"/>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90C58-7AE7-4381-AE0D-33EB35AE077D}">
      <dsp:nvSpPr>
        <dsp:cNvPr id="0" name=""/>
        <dsp:cNvSpPr/>
      </dsp:nvSpPr>
      <dsp:spPr>
        <a:xfrm>
          <a:off x="0" y="4376045"/>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 doors = 5;</a:t>
          </a:r>
        </a:p>
      </dsp:txBody>
      <dsp:txXfrm>
        <a:off x="0" y="4376045"/>
        <a:ext cx="8809973" cy="729192"/>
      </dsp:txXfrm>
    </dsp:sp>
    <dsp:sp modelId="{267D34C2-C061-4404-82B8-4032B1417126}">
      <dsp:nvSpPr>
        <dsp:cNvPr id="0" name=""/>
        <dsp:cNvSpPr/>
      </dsp:nvSpPr>
      <dsp:spPr>
        <a:xfrm>
          <a:off x="0" y="5105238"/>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7D3E8-9DA2-4A83-9BA3-A0891827FB83}">
      <dsp:nvSpPr>
        <dsp:cNvPr id="0" name=""/>
        <dsp:cNvSpPr/>
      </dsp:nvSpPr>
      <dsp:spPr>
        <a:xfrm>
          <a:off x="0" y="5105238"/>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Hou er </a:t>
          </a:r>
          <a:r>
            <a:rPr lang="en-US" sz="2000" kern="1200" err="1"/>
            <a:t>rekening</a:t>
          </a:r>
          <a:r>
            <a:rPr lang="en-US" sz="2000" kern="1200"/>
            <a:t> mee dat de auto geen gas mag geven als er een deur openstaat!</a:t>
          </a:r>
        </a:p>
      </dsp:txBody>
      <dsp:txXfrm>
        <a:off x="0" y="5105238"/>
        <a:ext cx="8809973" cy="729192"/>
      </dsp:txXfrm>
    </dsp:sp>
    <dsp:sp modelId="{3F570F9B-C36B-499D-8BBC-2EAC121CF94F}">
      <dsp:nvSpPr>
        <dsp:cNvPr id="0" name=""/>
        <dsp:cNvSpPr/>
      </dsp:nvSpPr>
      <dsp:spPr>
        <a:xfrm>
          <a:off x="0" y="5834430"/>
          <a:ext cx="88099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F5FBB-D3B9-4EA4-8CD9-2FFEFB5DED25}">
      <dsp:nvSpPr>
        <dsp:cNvPr id="0" name=""/>
        <dsp:cNvSpPr/>
      </dsp:nvSpPr>
      <dsp:spPr>
        <a:xfrm>
          <a:off x="0" y="5834430"/>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nl-NL" sz="2000" b="1" kern="1200"/>
        </a:p>
      </dsp:txBody>
      <dsp:txXfrm>
        <a:off x="0" y="5834430"/>
        <a:ext cx="8809973" cy="729192"/>
      </dsp:txXfrm>
    </dsp:sp>
    <dsp:sp modelId="{0487A9C6-71B1-44C7-8113-B43AD60CDF85}">
      <dsp:nvSpPr>
        <dsp:cNvPr id="0" name=""/>
        <dsp:cNvSpPr/>
      </dsp:nvSpPr>
      <dsp:spPr>
        <a:xfrm>
          <a:off x="0" y="6563623"/>
          <a:ext cx="880997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F4357-5F1A-4153-92AA-DB53D2F1637E}">
      <dsp:nvSpPr>
        <dsp:cNvPr id="0" name=""/>
        <dsp:cNvSpPr/>
      </dsp:nvSpPr>
      <dsp:spPr>
        <a:xfrm>
          <a:off x="0" y="6563623"/>
          <a:ext cx="8809973" cy="729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a:p>
      </dsp:txBody>
      <dsp:txXfrm>
        <a:off x="0" y="6563623"/>
        <a:ext cx="8809973" cy="729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62B0-8B1C-4EA2-B046-83C9AE748119}">
      <dsp:nvSpPr>
        <dsp:cNvPr id="0" name=""/>
        <dsp:cNvSpPr/>
      </dsp:nvSpPr>
      <dsp:spPr>
        <a:xfrm>
          <a:off x="0" y="890"/>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394B1-369B-454E-A9C4-FCB014FEF5D3}">
      <dsp:nvSpPr>
        <dsp:cNvPr id="0" name=""/>
        <dsp:cNvSpPr/>
      </dsp:nvSpPr>
      <dsp:spPr>
        <a:xfrm>
          <a:off x="0" y="890"/>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err="1">
              <a:solidFill>
                <a:schemeClr val="accent4">
                  <a:lumMod val="75000"/>
                </a:schemeClr>
              </a:solidFill>
            </a:rPr>
            <a:t>Oefening</a:t>
          </a:r>
          <a:r>
            <a:rPr lang="en-US" sz="1500" b="1" kern="1200">
              <a:solidFill>
                <a:schemeClr val="accent4">
                  <a:lumMod val="75000"/>
                </a:schemeClr>
              </a:solidFill>
            </a:rPr>
            <a:t> 1</a:t>
          </a:r>
        </a:p>
      </dsp:txBody>
      <dsp:txXfrm>
        <a:off x="0" y="890"/>
        <a:ext cx="8809973" cy="560917"/>
      </dsp:txXfrm>
    </dsp:sp>
    <dsp:sp modelId="{4672E53A-6AE5-499B-A507-86505E880717}">
      <dsp:nvSpPr>
        <dsp:cNvPr id="0" name=""/>
        <dsp:cNvSpPr/>
      </dsp:nvSpPr>
      <dsp:spPr>
        <a:xfrm>
          <a:off x="0" y="561807"/>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32129-73B7-45F1-8CCD-B4F4720BBDE3}">
      <dsp:nvSpPr>
        <dsp:cNvPr id="0" name=""/>
        <dsp:cNvSpPr/>
      </dsp:nvSpPr>
      <dsp:spPr>
        <a:xfrm>
          <a:off x="0" y="561807"/>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Maak </a:t>
          </a:r>
          <a:r>
            <a:rPr lang="en-US" sz="1500" kern="1200" err="1"/>
            <a:t>een</a:t>
          </a:r>
          <a:r>
            <a:rPr lang="en-US" sz="1500" kern="1200"/>
            <a:t> interface </a:t>
          </a:r>
          <a:r>
            <a:rPr lang="en-US" sz="1500" kern="1200" err="1"/>
            <a:t>genaamd</a:t>
          </a:r>
          <a:r>
            <a:rPr lang="en-US" sz="1500" kern="1200"/>
            <a:t> Lock met de </a:t>
          </a:r>
          <a:r>
            <a:rPr lang="en-US" sz="1500" kern="1200" err="1"/>
            <a:t>methodes</a:t>
          </a:r>
          <a:r>
            <a:rPr lang="en-US" sz="1500" kern="1200"/>
            <a:t>:</a:t>
          </a:r>
        </a:p>
      </dsp:txBody>
      <dsp:txXfrm>
        <a:off x="0" y="561807"/>
        <a:ext cx="8809973" cy="560917"/>
      </dsp:txXfrm>
    </dsp:sp>
    <dsp:sp modelId="{93132298-A744-42D7-8336-8976AE4556F2}">
      <dsp:nvSpPr>
        <dsp:cNvPr id="0" name=""/>
        <dsp:cNvSpPr/>
      </dsp:nvSpPr>
      <dsp:spPr>
        <a:xfrm>
          <a:off x="0" y="1122725"/>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66C61-1580-409E-8561-F516EFA007EA}">
      <dsp:nvSpPr>
        <dsp:cNvPr id="0" name=""/>
        <dsp:cNvSpPr/>
      </dsp:nvSpPr>
      <dsp:spPr>
        <a:xfrm>
          <a:off x="0" y="1122725"/>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void lock()</a:t>
          </a:r>
        </a:p>
      </dsp:txBody>
      <dsp:txXfrm>
        <a:off x="0" y="1122725"/>
        <a:ext cx="8809973" cy="560917"/>
      </dsp:txXfrm>
    </dsp:sp>
    <dsp:sp modelId="{3A8FD348-7C8F-406A-819C-61B7EE01CF68}">
      <dsp:nvSpPr>
        <dsp:cNvPr id="0" name=""/>
        <dsp:cNvSpPr/>
      </dsp:nvSpPr>
      <dsp:spPr>
        <a:xfrm>
          <a:off x="0" y="1683642"/>
          <a:ext cx="88099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8C815-D777-44CC-86F7-99678343BC37}">
      <dsp:nvSpPr>
        <dsp:cNvPr id="0" name=""/>
        <dsp:cNvSpPr/>
      </dsp:nvSpPr>
      <dsp:spPr>
        <a:xfrm>
          <a:off x="0" y="1683642"/>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void unlock()</a:t>
          </a:r>
        </a:p>
      </dsp:txBody>
      <dsp:txXfrm>
        <a:off x="0" y="1683642"/>
        <a:ext cx="8809973" cy="560917"/>
      </dsp:txXfrm>
    </dsp:sp>
    <dsp:sp modelId="{38C53F2C-68A2-4B72-A55C-161E6C5F6E84}">
      <dsp:nvSpPr>
        <dsp:cNvPr id="0" name=""/>
        <dsp:cNvSpPr/>
      </dsp:nvSpPr>
      <dsp:spPr>
        <a:xfrm>
          <a:off x="0" y="2244559"/>
          <a:ext cx="880997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EA534-2BC1-4196-8162-8ABBA69298B3}">
      <dsp:nvSpPr>
        <dsp:cNvPr id="0" name=""/>
        <dsp:cNvSpPr/>
      </dsp:nvSpPr>
      <dsp:spPr>
        <a:xfrm>
          <a:off x="0" y="2244559"/>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Maak </a:t>
          </a:r>
          <a:r>
            <a:rPr lang="en-US" sz="1500" kern="1200" err="1"/>
            <a:t>een</a:t>
          </a:r>
          <a:r>
            <a:rPr lang="en-US" sz="1500" kern="1200"/>
            <a:t> class Chest die </a:t>
          </a:r>
          <a:r>
            <a:rPr lang="en-US" sz="1500" kern="1200" err="1"/>
            <a:t>deze</a:t>
          </a:r>
          <a:r>
            <a:rPr lang="en-US" sz="1500" kern="1200"/>
            <a:t> interface </a:t>
          </a:r>
          <a:r>
            <a:rPr lang="en-US" sz="1500" kern="1200" err="1"/>
            <a:t>zal</a:t>
          </a:r>
          <a:r>
            <a:rPr lang="en-US" sz="1500" kern="1200"/>
            <a:t> </a:t>
          </a:r>
          <a:r>
            <a:rPr lang="en-US" sz="1500" kern="1200" err="1"/>
            <a:t>implementeren</a:t>
          </a:r>
          <a:r>
            <a:rPr lang="en-US" sz="1500" kern="1200"/>
            <a:t>.</a:t>
          </a:r>
        </a:p>
      </dsp:txBody>
      <dsp:txXfrm>
        <a:off x="0" y="2244559"/>
        <a:ext cx="8809973" cy="560917"/>
      </dsp:txXfrm>
    </dsp:sp>
    <dsp:sp modelId="{5E23C8C2-A745-4144-B103-42E4067CA3B9}">
      <dsp:nvSpPr>
        <dsp:cNvPr id="0" name=""/>
        <dsp:cNvSpPr/>
      </dsp:nvSpPr>
      <dsp:spPr>
        <a:xfrm>
          <a:off x="0" y="2805477"/>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643EF-81FB-46C0-AAD6-5626851B5020}">
      <dsp:nvSpPr>
        <dsp:cNvPr id="0" name=""/>
        <dsp:cNvSpPr/>
      </dsp:nvSpPr>
      <dsp:spPr>
        <a:xfrm>
          <a:off x="0" y="2805477"/>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a:latin typeface="Dante"/>
          </a:endParaRPr>
        </a:p>
      </dsp:txBody>
      <dsp:txXfrm>
        <a:off x="0" y="2805477"/>
        <a:ext cx="8809973" cy="560917"/>
      </dsp:txXfrm>
    </dsp:sp>
    <dsp:sp modelId="{F98829BE-4937-49B1-A8E2-746EC06354D9}">
      <dsp:nvSpPr>
        <dsp:cNvPr id="0" name=""/>
        <dsp:cNvSpPr/>
      </dsp:nvSpPr>
      <dsp:spPr>
        <a:xfrm>
          <a:off x="0" y="3366394"/>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59E1CF-3FB8-4F58-82B4-6D17370686CA}">
      <dsp:nvSpPr>
        <dsp:cNvPr id="0" name=""/>
        <dsp:cNvSpPr/>
      </dsp:nvSpPr>
      <dsp:spPr>
        <a:xfrm>
          <a:off x="0" y="3366394"/>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err="1">
              <a:solidFill>
                <a:schemeClr val="accent4">
                  <a:lumMod val="75000"/>
                </a:schemeClr>
              </a:solidFill>
            </a:rPr>
            <a:t>Oefening</a:t>
          </a:r>
          <a:r>
            <a:rPr lang="en-US" sz="1500" b="1" kern="1200">
              <a:solidFill>
                <a:schemeClr val="accent4">
                  <a:lumMod val="75000"/>
                </a:schemeClr>
              </a:solidFill>
            </a:rPr>
            <a:t> 2</a:t>
          </a:r>
        </a:p>
      </dsp:txBody>
      <dsp:txXfrm>
        <a:off x="0" y="3366394"/>
        <a:ext cx="8809973" cy="560917"/>
      </dsp:txXfrm>
    </dsp:sp>
    <dsp:sp modelId="{D647F677-CAAB-41ED-A6F1-C0A063A64854}">
      <dsp:nvSpPr>
        <dsp:cNvPr id="0" name=""/>
        <dsp:cNvSpPr/>
      </dsp:nvSpPr>
      <dsp:spPr>
        <a:xfrm>
          <a:off x="0" y="3927311"/>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DA1AC-5D4D-4F35-BFA6-348888432690}">
      <dsp:nvSpPr>
        <dsp:cNvPr id="0" name=""/>
        <dsp:cNvSpPr/>
      </dsp:nvSpPr>
      <dsp:spPr>
        <a:xfrm>
          <a:off x="0" y="3927311"/>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Maak </a:t>
          </a:r>
          <a:r>
            <a:rPr lang="en-US" sz="1500" kern="1200" err="1"/>
            <a:t>een</a:t>
          </a:r>
          <a:r>
            <a:rPr lang="en-US" sz="1500" kern="1200"/>
            <a:t> interface Switch met de </a:t>
          </a:r>
          <a:r>
            <a:rPr lang="en-US" sz="1500" kern="1200" err="1"/>
            <a:t>methode</a:t>
          </a:r>
          <a:r>
            <a:rPr lang="en-US" sz="1500" kern="1200"/>
            <a:t>:</a:t>
          </a:r>
        </a:p>
      </dsp:txBody>
      <dsp:txXfrm>
        <a:off x="0" y="3927311"/>
        <a:ext cx="8809973" cy="560917"/>
      </dsp:txXfrm>
    </dsp:sp>
    <dsp:sp modelId="{66F97F45-71DE-4410-ABF1-79C937ADB489}">
      <dsp:nvSpPr>
        <dsp:cNvPr id="0" name=""/>
        <dsp:cNvSpPr/>
      </dsp:nvSpPr>
      <dsp:spPr>
        <a:xfrm>
          <a:off x="0" y="4488228"/>
          <a:ext cx="88099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8BA13-27A4-479A-91ED-89619B9713D3}">
      <dsp:nvSpPr>
        <dsp:cNvPr id="0" name=""/>
        <dsp:cNvSpPr/>
      </dsp:nvSpPr>
      <dsp:spPr>
        <a:xfrm>
          <a:off x="0" y="4488228"/>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void </a:t>
          </a:r>
          <a:r>
            <a:rPr lang="en-US" sz="1500" kern="1200" err="1"/>
            <a:t>toggleSwitch</a:t>
          </a:r>
          <a:r>
            <a:rPr lang="en-US" sz="1500" kern="1200"/>
            <a:t>()</a:t>
          </a:r>
        </a:p>
      </dsp:txBody>
      <dsp:txXfrm>
        <a:off x="0" y="4488228"/>
        <a:ext cx="8809973" cy="560917"/>
      </dsp:txXfrm>
    </dsp:sp>
    <dsp:sp modelId="{F18192B1-2575-4C70-8EB4-DC80F6C7412D}">
      <dsp:nvSpPr>
        <dsp:cNvPr id="0" name=""/>
        <dsp:cNvSpPr/>
      </dsp:nvSpPr>
      <dsp:spPr>
        <a:xfrm>
          <a:off x="0" y="5049146"/>
          <a:ext cx="880997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F01EB-42B3-41D8-9A29-C28CBFEE8309}">
      <dsp:nvSpPr>
        <dsp:cNvPr id="0" name=""/>
        <dsp:cNvSpPr/>
      </dsp:nvSpPr>
      <dsp:spPr>
        <a:xfrm>
          <a:off x="0" y="5049146"/>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Maak </a:t>
          </a:r>
          <a:r>
            <a:rPr lang="en-US" sz="1500" kern="1200" err="1"/>
            <a:t>een</a:t>
          </a:r>
          <a:r>
            <a:rPr lang="en-US" sz="1500" kern="1200"/>
            <a:t> interface Motor met de </a:t>
          </a:r>
          <a:r>
            <a:rPr lang="en-US" sz="1500" kern="1200" err="1"/>
            <a:t>methode</a:t>
          </a:r>
          <a:r>
            <a:rPr lang="en-US" sz="1500" kern="1200"/>
            <a:t>:</a:t>
          </a:r>
        </a:p>
      </dsp:txBody>
      <dsp:txXfrm>
        <a:off x="0" y="5049146"/>
        <a:ext cx="8809973" cy="560917"/>
      </dsp:txXfrm>
    </dsp:sp>
    <dsp:sp modelId="{F7C50998-5FA5-4B9F-8FF4-646ED5617CE3}">
      <dsp:nvSpPr>
        <dsp:cNvPr id="0" name=""/>
        <dsp:cNvSpPr/>
      </dsp:nvSpPr>
      <dsp:spPr>
        <a:xfrm>
          <a:off x="0" y="5610063"/>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90C58-7AE7-4381-AE0D-33EB35AE077D}">
      <dsp:nvSpPr>
        <dsp:cNvPr id="0" name=""/>
        <dsp:cNvSpPr/>
      </dsp:nvSpPr>
      <dsp:spPr>
        <a:xfrm>
          <a:off x="0" y="5610063"/>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void gas();</a:t>
          </a:r>
        </a:p>
      </dsp:txBody>
      <dsp:txXfrm>
        <a:off x="0" y="5610063"/>
        <a:ext cx="8809973" cy="560917"/>
      </dsp:txXfrm>
    </dsp:sp>
    <dsp:sp modelId="{267D34C2-C061-4404-82B8-4032B1417126}">
      <dsp:nvSpPr>
        <dsp:cNvPr id="0" name=""/>
        <dsp:cNvSpPr/>
      </dsp:nvSpPr>
      <dsp:spPr>
        <a:xfrm>
          <a:off x="0" y="6170980"/>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7D3E8-9DA2-4A83-9BA3-A0891827FB83}">
      <dsp:nvSpPr>
        <dsp:cNvPr id="0" name=""/>
        <dsp:cNvSpPr/>
      </dsp:nvSpPr>
      <dsp:spPr>
        <a:xfrm>
          <a:off x="0" y="6170980"/>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a:t>Maak </a:t>
          </a:r>
          <a:r>
            <a:rPr lang="en-US" sz="1500" kern="1200" err="1"/>
            <a:t>vervolgens</a:t>
          </a:r>
          <a:r>
            <a:rPr lang="en-US" sz="1500" kern="1200"/>
            <a:t> </a:t>
          </a:r>
          <a:r>
            <a:rPr lang="en-US" sz="1500" kern="1200" err="1"/>
            <a:t>een</a:t>
          </a:r>
          <a:r>
            <a:rPr lang="en-US" sz="1500" kern="1200"/>
            <a:t> class Car die </a:t>
          </a:r>
          <a:r>
            <a:rPr lang="en-US" sz="1500" kern="1200" err="1"/>
            <a:t>beide</a:t>
          </a:r>
          <a:r>
            <a:rPr lang="en-US" sz="1500" kern="1200"/>
            <a:t> interfaces </a:t>
          </a:r>
          <a:r>
            <a:rPr lang="en-US" sz="1500" kern="1200" err="1"/>
            <a:t>zal</a:t>
          </a:r>
          <a:r>
            <a:rPr lang="en-US" sz="1500" kern="1200"/>
            <a:t> </a:t>
          </a:r>
          <a:r>
            <a:rPr lang="en-US" sz="1500" kern="1200" err="1"/>
            <a:t>implementeren</a:t>
          </a:r>
          <a:r>
            <a:rPr lang="en-US" sz="1500" kern="1200"/>
            <a:t>. Zorg </a:t>
          </a:r>
          <a:r>
            <a:rPr lang="en-US" sz="1500" kern="1200" err="1"/>
            <a:t>voor</a:t>
          </a:r>
          <a:r>
            <a:rPr lang="en-US" sz="1500" kern="1200">
              <a:latin typeface="Dante"/>
            </a:rPr>
            <a:t> </a:t>
          </a:r>
          <a:r>
            <a:rPr lang="en-US" sz="1500" kern="1200" err="1">
              <a:latin typeface="Dante"/>
            </a:rPr>
            <a:t>een</a:t>
          </a:r>
          <a:r>
            <a:rPr lang="en-US" sz="1500" kern="1200"/>
            <a:t> </a:t>
          </a:r>
          <a:r>
            <a:rPr lang="en-US" sz="1500" kern="1200" err="1"/>
            <a:t>controle</a:t>
          </a:r>
          <a:r>
            <a:rPr lang="en-US" sz="1500" kern="1200"/>
            <a:t> </a:t>
          </a:r>
          <a:r>
            <a:rPr lang="en-US" sz="1500" kern="1200" err="1"/>
            <a:t>dat</a:t>
          </a:r>
          <a:r>
            <a:rPr lang="en-US" sz="1500" kern="1200"/>
            <a:t> je </a:t>
          </a:r>
          <a:r>
            <a:rPr lang="en-US" sz="1500" kern="1200" err="1"/>
            <a:t>enkel</a:t>
          </a:r>
          <a:r>
            <a:rPr lang="en-US" sz="1500" kern="1200"/>
            <a:t> gas </a:t>
          </a:r>
          <a:r>
            <a:rPr lang="en-US" sz="1500" kern="1200" err="1"/>
            <a:t>kan</a:t>
          </a:r>
          <a:r>
            <a:rPr lang="en-US" sz="1500" kern="1200"/>
            <a:t> </a:t>
          </a:r>
          <a:r>
            <a:rPr lang="en-US" sz="1500" kern="1200" err="1"/>
            <a:t>geven</a:t>
          </a:r>
          <a:r>
            <a:rPr lang="en-US" sz="1500" kern="1200"/>
            <a:t> </a:t>
          </a:r>
          <a:r>
            <a:rPr lang="en-US" sz="1500" kern="1200" err="1"/>
            <a:t>als</a:t>
          </a:r>
          <a:r>
            <a:rPr lang="en-US" sz="1500" kern="1200"/>
            <a:t> de </a:t>
          </a:r>
          <a:r>
            <a:rPr lang="en-US" sz="1500" kern="1200" err="1"/>
            <a:t>wagen</a:t>
          </a:r>
          <a:r>
            <a:rPr lang="en-US" sz="1500" kern="1200"/>
            <a:t> </a:t>
          </a:r>
          <a:r>
            <a:rPr lang="en-US" sz="1500" kern="1200" err="1"/>
            <a:t>aan</a:t>
          </a:r>
          <a:r>
            <a:rPr lang="en-US" sz="1500" kern="1200"/>
            <a:t> </a:t>
          </a:r>
          <a:r>
            <a:rPr lang="en-US" sz="1500" kern="1200" err="1"/>
            <a:t>staat</a:t>
          </a:r>
          <a:r>
            <a:rPr lang="en-US" sz="1500" kern="1200">
              <a:latin typeface="Dante"/>
            </a:rPr>
            <a:t> , </a:t>
          </a:r>
          <a:r>
            <a:rPr lang="en-US" sz="1500" kern="1200" err="1">
              <a:latin typeface="Dante"/>
            </a:rPr>
            <a:t>een</a:t>
          </a:r>
          <a:r>
            <a:rPr lang="en-US" sz="1500" kern="1200">
              <a:latin typeface="Dante"/>
            </a:rPr>
            <a:t> </a:t>
          </a:r>
          <a:r>
            <a:rPr lang="en-US" sz="1500" kern="1200" err="1">
              <a:latin typeface="Dante"/>
            </a:rPr>
            <a:t>toggleSwitch</a:t>
          </a:r>
          <a:r>
            <a:rPr lang="en-US" sz="1500" kern="1200"/>
            <a:t>().</a:t>
          </a:r>
        </a:p>
      </dsp:txBody>
      <dsp:txXfrm>
        <a:off x="0" y="6170980"/>
        <a:ext cx="8809973" cy="560917"/>
      </dsp:txXfrm>
    </dsp:sp>
    <dsp:sp modelId="{0487A9C6-71B1-44C7-8113-B43AD60CDF85}">
      <dsp:nvSpPr>
        <dsp:cNvPr id="0" name=""/>
        <dsp:cNvSpPr/>
      </dsp:nvSpPr>
      <dsp:spPr>
        <a:xfrm>
          <a:off x="0" y="6731898"/>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F4357-5F1A-4153-92AA-DB53D2F1637E}">
      <dsp:nvSpPr>
        <dsp:cNvPr id="0" name=""/>
        <dsp:cNvSpPr/>
      </dsp:nvSpPr>
      <dsp:spPr>
        <a:xfrm>
          <a:off x="0" y="6731898"/>
          <a:ext cx="8809973" cy="56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a:p>
      </dsp:txBody>
      <dsp:txXfrm>
        <a:off x="0" y="6731898"/>
        <a:ext cx="8809973" cy="560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62B0-8B1C-4EA2-B046-83C9AE748119}">
      <dsp:nvSpPr>
        <dsp:cNvPr id="0" name=""/>
        <dsp:cNvSpPr/>
      </dsp:nvSpPr>
      <dsp:spPr>
        <a:xfrm>
          <a:off x="0" y="890"/>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394B1-369B-454E-A9C4-FCB014FEF5D3}">
      <dsp:nvSpPr>
        <dsp:cNvPr id="0" name=""/>
        <dsp:cNvSpPr/>
      </dsp:nvSpPr>
      <dsp:spPr>
        <a:xfrm>
          <a:off x="0" y="890"/>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b="1" kern="1200">
              <a:solidFill>
                <a:schemeClr val="accent4">
                  <a:lumMod val="75000"/>
                </a:schemeClr>
              </a:solidFill>
            </a:rPr>
            <a:t>Oefening 3</a:t>
          </a:r>
        </a:p>
      </dsp:txBody>
      <dsp:txXfrm>
        <a:off x="0" y="890"/>
        <a:ext cx="8809973" cy="486128"/>
      </dsp:txXfrm>
    </dsp:sp>
    <dsp:sp modelId="{22B75DA5-7AE4-4929-AB4B-85C83FAA106F}">
      <dsp:nvSpPr>
        <dsp:cNvPr id="0" name=""/>
        <dsp:cNvSpPr/>
      </dsp:nvSpPr>
      <dsp:spPr>
        <a:xfrm>
          <a:off x="0" y="487018"/>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8D1B8-FC92-441D-ABB2-57C7FCCEAD64}">
      <dsp:nvSpPr>
        <dsp:cNvPr id="0" name=""/>
        <dsp:cNvSpPr/>
      </dsp:nvSpPr>
      <dsp:spPr>
        <a:xfrm>
          <a:off x="0" y="487018"/>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kern="1200"/>
            <a:t>Maak een interface genaamd Battery met de methode:</a:t>
          </a:r>
          <a:endParaRPr lang="en-US" sz="1300" kern="1200"/>
        </a:p>
      </dsp:txBody>
      <dsp:txXfrm>
        <a:off x="0" y="487018"/>
        <a:ext cx="8809973" cy="486128"/>
      </dsp:txXfrm>
    </dsp:sp>
    <dsp:sp modelId="{E0AB2214-5B1B-4B6B-B981-A06C3C7CE58A}">
      <dsp:nvSpPr>
        <dsp:cNvPr id="0" name=""/>
        <dsp:cNvSpPr/>
      </dsp:nvSpPr>
      <dsp:spPr>
        <a:xfrm>
          <a:off x="0" y="973147"/>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0A395D-A4F3-402F-B61D-78CEBF794B4E}">
      <dsp:nvSpPr>
        <dsp:cNvPr id="0" name=""/>
        <dsp:cNvSpPr/>
      </dsp:nvSpPr>
      <dsp:spPr>
        <a:xfrm>
          <a:off x="0" y="973147"/>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kern="1200"/>
            <a:t>int deliverPower();</a:t>
          </a:r>
          <a:endParaRPr lang="en-US" sz="1300" kern="1200"/>
        </a:p>
      </dsp:txBody>
      <dsp:txXfrm>
        <a:off x="0" y="973147"/>
        <a:ext cx="8809973" cy="486128"/>
      </dsp:txXfrm>
    </dsp:sp>
    <dsp:sp modelId="{B0AD5D46-D334-4ADC-9447-60EE5E085B68}">
      <dsp:nvSpPr>
        <dsp:cNvPr id="0" name=""/>
        <dsp:cNvSpPr/>
      </dsp:nvSpPr>
      <dsp:spPr>
        <a:xfrm>
          <a:off x="0" y="1459275"/>
          <a:ext cx="88099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9AC3F-8D33-47DE-9D4D-00CC14F3D447}">
      <dsp:nvSpPr>
        <dsp:cNvPr id="0" name=""/>
        <dsp:cNvSpPr/>
      </dsp:nvSpPr>
      <dsp:spPr>
        <a:xfrm>
          <a:off x="0" y="1459275"/>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kern="1200"/>
            <a:t>maak verschillende classes aan die de interface Battery implementeren.</a:t>
          </a:r>
          <a:br>
            <a:rPr lang="en-US" sz="1300" b="0" kern="1200"/>
          </a:br>
          <a:r>
            <a:rPr lang="en-US" sz="1300" b="0" kern="1200"/>
            <a:t> Gebruik nu de interface Battery als datatype.</a:t>
          </a:r>
          <a:endParaRPr lang="en-US" sz="1300" kern="1200"/>
        </a:p>
      </dsp:txBody>
      <dsp:txXfrm>
        <a:off x="0" y="1459275"/>
        <a:ext cx="8809973" cy="486128"/>
      </dsp:txXfrm>
    </dsp:sp>
    <dsp:sp modelId="{313D9328-7DBD-4CF4-B2B0-21CD14A2C9AB}">
      <dsp:nvSpPr>
        <dsp:cNvPr id="0" name=""/>
        <dsp:cNvSpPr/>
      </dsp:nvSpPr>
      <dsp:spPr>
        <a:xfrm>
          <a:off x="0" y="1945403"/>
          <a:ext cx="880997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C41A6-E787-49D2-99BD-7E84C5DC8AB7}">
      <dsp:nvSpPr>
        <dsp:cNvPr id="0" name=""/>
        <dsp:cNvSpPr/>
      </dsp:nvSpPr>
      <dsp:spPr>
        <a:xfrm>
          <a:off x="0" y="1945403"/>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en-US" sz="1300" b="0" kern="1200">
            <a:latin typeface="Dante"/>
          </a:endParaRPr>
        </a:p>
      </dsp:txBody>
      <dsp:txXfrm>
        <a:off x="0" y="1945403"/>
        <a:ext cx="8809973" cy="486128"/>
      </dsp:txXfrm>
    </dsp:sp>
    <dsp:sp modelId="{F2A20AFD-E22E-49C1-9321-26FF08182473}">
      <dsp:nvSpPr>
        <dsp:cNvPr id="0" name=""/>
        <dsp:cNvSpPr/>
      </dsp:nvSpPr>
      <dsp:spPr>
        <a:xfrm>
          <a:off x="0" y="2431532"/>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92B81-832C-4DBE-8C0E-B16E5467E788}">
      <dsp:nvSpPr>
        <dsp:cNvPr id="0" name=""/>
        <dsp:cNvSpPr/>
      </dsp:nvSpPr>
      <dsp:spPr>
        <a:xfrm>
          <a:off x="0" y="2431532"/>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solidFill>
                <a:schemeClr val="accent4">
                  <a:lumMod val="75000"/>
                </a:schemeClr>
              </a:solidFill>
            </a:rPr>
            <a:t>Oefening 3+</a:t>
          </a:r>
          <a:endParaRPr lang="nl-NL" sz="1300" b="1" kern="1200">
            <a:solidFill>
              <a:schemeClr val="accent4">
                <a:lumMod val="75000"/>
              </a:schemeClr>
            </a:solidFill>
          </a:endParaRPr>
        </a:p>
      </dsp:txBody>
      <dsp:txXfrm>
        <a:off x="0" y="2431532"/>
        <a:ext cx="8809973" cy="486128"/>
      </dsp:txXfrm>
    </dsp:sp>
    <dsp:sp modelId="{4672E53A-6AE5-499B-A507-86505E880717}">
      <dsp:nvSpPr>
        <dsp:cNvPr id="0" name=""/>
        <dsp:cNvSpPr/>
      </dsp:nvSpPr>
      <dsp:spPr>
        <a:xfrm>
          <a:off x="0" y="2917660"/>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32129-73B7-45F1-8CCD-B4F4720BBDE3}">
      <dsp:nvSpPr>
        <dsp:cNvPr id="0" name=""/>
        <dsp:cNvSpPr/>
      </dsp:nvSpPr>
      <dsp:spPr>
        <a:xfrm>
          <a:off x="0" y="2917660"/>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Deze oefening is een uitbreiding op Oefening 3.</a:t>
          </a:r>
        </a:p>
      </dsp:txBody>
      <dsp:txXfrm>
        <a:off x="0" y="2917660"/>
        <a:ext cx="8809973" cy="486128"/>
      </dsp:txXfrm>
    </dsp:sp>
    <dsp:sp modelId="{E3FB758A-3765-447A-BDB5-4DC86CC1FCE1}">
      <dsp:nvSpPr>
        <dsp:cNvPr id="0" name=""/>
        <dsp:cNvSpPr/>
      </dsp:nvSpPr>
      <dsp:spPr>
        <a:xfrm>
          <a:off x="0" y="3403788"/>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D988D-DE16-43E3-B248-498003F66FA5}">
      <dsp:nvSpPr>
        <dsp:cNvPr id="0" name=""/>
        <dsp:cNvSpPr/>
      </dsp:nvSpPr>
      <dsp:spPr>
        <a:xfrm>
          <a:off x="0" y="3403788"/>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Maak een class genaamd Flashlight die in de constructor een Battery ontvangt (</a:t>
          </a:r>
          <a:r>
            <a:rPr lang="en-US" sz="1300" b="1" kern="1200"/>
            <a:t>Gebruik de interface Battery als datatype</a:t>
          </a:r>
          <a:r>
            <a:rPr lang="en-US" sz="1300" kern="1200"/>
            <a:t>).</a:t>
          </a:r>
          <a:endParaRPr lang="nl-NL" sz="1300" kern="1200"/>
        </a:p>
      </dsp:txBody>
      <dsp:txXfrm>
        <a:off x="0" y="3403788"/>
        <a:ext cx="8809973" cy="486128"/>
      </dsp:txXfrm>
    </dsp:sp>
    <dsp:sp modelId="{F18192B1-2575-4C70-8EB4-DC80F6C7412D}">
      <dsp:nvSpPr>
        <dsp:cNvPr id="0" name=""/>
        <dsp:cNvSpPr/>
      </dsp:nvSpPr>
      <dsp:spPr>
        <a:xfrm>
          <a:off x="0" y="3889917"/>
          <a:ext cx="88099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F01EB-42B3-41D8-9A29-C28CBFEE8309}">
      <dsp:nvSpPr>
        <dsp:cNvPr id="0" name=""/>
        <dsp:cNvSpPr/>
      </dsp:nvSpPr>
      <dsp:spPr>
        <a:xfrm>
          <a:off x="0" y="3889917"/>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a:t>Maak </a:t>
          </a:r>
          <a:r>
            <a:rPr lang="en-US" sz="1300" kern="1200" err="1"/>
            <a:t>verschillende</a:t>
          </a:r>
          <a:r>
            <a:rPr lang="en-US" sz="1300" kern="1200"/>
            <a:t> classes die de interface Battery </a:t>
          </a:r>
          <a:r>
            <a:rPr lang="en-US" sz="1300" kern="1200" err="1"/>
            <a:t>implementeren</a:t>
          </a:r>
          <a:r>
            <a:rPr lang="en-US" sz="1300" kern="1200"/>
            <a:t>.</a:t>
          </a:r>
          <a:endParaRPr lang="en-US" sz="1300" kern="1200">
            <a:latin typeface="Dante"/>
          </a:endParaRPr>
        </a:p>
      </dsp:txBody>
      <dsp:txXfrm>
        <a:off x="0" y="3889917"/>
        <a:ext cx="8809973" cy="486128"/>
      </dsp:txXfrm>
    </dsp:sp>
    <dsp:sp modelId="{6E65B416-9831-4CD7-95B1-424E531DB5F6}">
      <dsp:nvSpPr>
        <dsp:cNvPr id="0" name=""/>
        <dsp:cNvSpPr/>
      </dsp:nvSpPr>
      <dsp:spPr>
        <a:xfrm>
          <a:off x="0" y="4376045"/>
          <a:ext cx="880997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958C1D-D5D4-4971-91CE-DC2E554B63AF}">
      <dsp:nvSpPr>
        <dsp:cNvPr id="0" name=""/>
        <dsp:cNvSpPr/>
      </dsp:nvSpPr>
      <dsp:spPr>
        <a:xfrm>
          <a:off x="0" y="4376045"/>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err="1"/>
            <a:t>Bijvoorbeeld</a:t>
          </a:r>
          <a:r>
            <a:rPr lang="en-US" sz="1300" kern="1200"/>
            <a:t>: </a:t>
          </a:r>
          <a:r>
            <a:rPr lang="en-US" sz="1300" kern="1200" err="1"/>
            <a:t>DuracelDoubleA</a:t>
          </a:r>
          <a:r>
            <a:rPr lang="en-US" sz="1300" kern="1200"/>
            <a:t>, </a:t>
          </a:r>
          <a:r>
            <a:rPr lang="en-US" sz="1300" kern="1200" err="1"/>
            <a:t>DuracelTripleA</a:t>
          </a:r>
          <a:r>
            <a:rPr lang="en-US" sz="1300" kern="1200"/>
            <a:t>, </a:t>
          </a:r>
          <a:r>
            <a:rPr lang="en-US" sz="1300" kern="1200" err="1"/>
            <a:t>VartaDoubleA</a:t>
          </a:r>
          <a:r>
            <a:rPr lang="en-US" sz="1300" kern="1200"/>
            <a:t>, etc...</a:t>
          </a:r>
          <a:endParaRPr lang="nl-NL" sz="1300" kern="1200"/>
        </a:p>
      </dsp:txBody>
      <dsp:txXfrm>
        <a:off x="0" y="4376045"/>
        <a:ext cx="8809973" cy="486128"/>
      </dsp:txXfrm>
    </dsp:sp>
    <dsp:sp modelId="{F7C50998-5FA5-4B9F-8FF4-646ED5617CE3}">
      <dsp:nvSpPr>
        <dsp:cNvPr id="0" name=""/>
        <dsp:cNvSpPr/>
      </dsp:nvSpPr>
      <dsp:spPr>
        <a:xfrm>
          <a:off x="0" y="4862173"/>
          <a:ext cx="88099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90C58-7AE7-4381-AE0D-33EB35AE077D}">
      <dsp:nvSpPr>
        <dsp:cNvPr id="0" name=""/>
        <dsp:cNvSpPr/>
      </dsp:nvSpPr>
      <dsp:spPr>
        <a:xfrm>
          <a:off x="0" y="4862173"/>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Maak </a:t>
          </a:r>
          <a:r>
            <a:rPr lang="en-US" sz="1300" kern="1200" err="1"/>
            <a:t>verschillende</a:t>
          </a:r>
          <a:r>
            <a:rPr lang="en-US" sz="1300" kern="1200"/>
            <a:t> </a:t>
          </a:r>
          <a:r>
            <a:rPr lang="en-US" sz="1300" kern="1200" err="1"/>
            <a:t>instanties</a:t>
          </a:r>
          <a:r>
            <a:rPr lang="en-US" sz="1300" kern="1200"/>
            <a:t> van Flashlight.</a:t>
          </a:r>
        </a:p>
      </dsp:txBody>
      <dsp:txXfrm>
        <a:off x="0" y="4862173"/>
        <a:ext cx="8809973" cy="486128"/>
      </dsp:txXfrm>
    </dsp:sp>
    <dsp:sp modelId="{267D34C2-C061-4404-82B8-4032B1417126}">
      <dsp:nvSpPr>
        <dsp:cNvPr id="0" name=""/>
        <dsp:cNvSpPr/>
      </dsp:nvSpPr>
      <dsp:spPr>
        <a:xfrm>
          <a:off x="0" y="5348302"/>
          <a:ext cx="88099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7D3E8-9DA2-4A83-9BA3-A0891827FB83}">
      <dsp:nvSpPr>
        <dsp:cNvPr id="0" name=""/>
        <dsp:cNvSpPr/>
      </dsp:nvSpPr>
      <dsp:spPr>
        <a:xfrm>
          <a:off x="0" y="5348302"/>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Ik </a:t>
          </a:r>
          <a:r>
            <a:rPr lang="en-US" sz="1300" kern="1200" err="1"/>
            <a:t>wil</a:t>
          </a:r>
          <a:r>
            <a:rPr lang="en-US" sz="1300" kern="1200"/>
            <a:t> </a:t>
          </a:r>
          <a:r>
            <a:rPr lang="en-US" sz="1300" kern="1200" err="1"/>
            <a:t>vervolgens</a:t>
          </a:r>
          <a:r>
            <a:rPr lang="en-US" sz="1300" kern="1200"/>
            <a:t> een flashlight met </a:t>
          </a:r>
          <a:r>
            <a:rPr lang="en-US" sz="1300" kern="1200" err="1"/>
            <a:t>DuracelDoubleA</a:t>
          </a:r>
          <a:r>
            <a:rPr lang="en-US" sz="1300" kern="1200"/>
            <a:t> </a:t>
          </a:r>
          <a:r>
            <a:rPr lang="en-US" sz="1300" kern="1200" err="1"/>
            <a:t>en</a:t>
          </a:r>
          <a:r>
            <a:rPr lang="en-US" sz="1300" kern="1200"/>
            <a:t> </a:t>
          </a:r>
          <a:r>
            <a:rPr lang="en-US" sz="1300" kern="1200" err="1"/>
            <a:t>één</a:t>
          </a:r>
          <a:r>
            <a:rPr lang="en-US" sz="1300" kern="1200"/>
            <a:t> met </a:t>
          </a:r>
          <a:r>
            <a:rPr lang="en-US" sz="1300" kern="1200" err="1"/>
            <a:t>VartaDoubleA</a:t>
          </a:r>
          <a:r>
            <a:rPr lang="en-US" sz="1300" kern="1200"/>
            <a:t>.</a:t>
          </a:r>
        </a:p>
      </dsp:txBody>
      <dsp:txXfrm>
        <a:off x="0" y="5348302"/>
        <a:ext cx="8809973" cy="486128"/>
      </dsp:txXfrm>
    </dsp:sp>
    <dsp:sp modelId="{5C0F0E8D-B6BD-4803-B13B-F3ECE26F4672}">
      <dsp:nvSpPr>
        <dsp:cNvPr id="0" name=""/>
        <dsp:cNvSpPr/>
      </dsp:nvSpPr>
      <dsp:spPr>
        <a:xfrm>
          <a:off x="0" y="5834430"/>
          <a:ext cx="880997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B2960-A9D7-4DC6-856D-1318228D1C5B}">
      <dsp:nvSpPr>
        <dsp:cNvPr id="0" name=""/>
        <dsp:cNvSpPr/>
      </dsp:nvSpPr>
      <dsp:spPr>
        <a:xfrm>
          <a:off x="0" y="5834430"/>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nl-NL" sz="1300" b="1" kern="1200"/>
        </a:p>
      </dsp:txBody>
      <dsp:txXfrm>
        <a:off x="0" y="5834430"/>
        <a:ext cx="8809973" cy="486128"/>
      </dsp:txXfrm>
    </dsp:sp>
    <dsp:sp modelId="{3F570F9B-C36B-499D-8BBC-2EAC121CF94F}">
      <dsp:nvSpPr>
        <dsp:cNvPr id="0" name=""/>
        <dsp:cNvSpPr/>
      </dsp:nvSpPr>
      <dsp:spPr>
        <a:xfrm>
          <a:off x="0" y="6320558"/>
          <a:ext cx="88099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F5FBB-D3B9-4EA4-8CD9-2FFEFB5DED25}">
      <dsp:nvSpPr>
        <dsp:cNvPr id="0" name=""/>
        <dsp:cNvSpPr/>
      </dsp:nvSpPr>
      <dsp:spPr>
        <a:xfrm>
          <a:off x="0" y="6320558"/>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nl-NL" sz="1300" b="1" kern="1200"/>
        </a:p>
      </dsp:txBody>
      <dsp:txXfrm>
        <a:off x="0" y="6320558"/>
        <a:ext cx="8809973" cy="486128"/>
      </dsp:txXfrm>
    </dsp:sp>
    <dsp:sp modelId="{0487A9C6-71B1-44C7-8113-B43AD60CDF85}">
      <dsp:nvSpPr>
        <dsp:cNvPr id="0" name=""/>
        <dsp:cNvSpPr/>
      </dsp:nvSpPr>
      <dsp:spPr>
        <a:xfrm>
          <a:off x="0" y="6806687"/>
          <a:ext cx="880997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F4357-5F1A-4153-92AA-DB53D2F1637E}">
      <dsp:nvSpPr>
        <dsp:cNvPr id="0" name=""/>
        <dsp:cNvSpPr/>
      </dsp:nvSpPr>
      <dsp:spPr>
        <a:xfrm>
          <a:off x="0" y="6806687"/>
          <a:ext cx="8809973" cy="486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en-US" sz="1300" kern="1200"/>
        </a:p>
      </dsp:txBody>
      <dsp:txXfrm>
        <a:off x="0" y="6806687"/>
        <a:ext cx="8809973" cy="4861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9B55D69-D70E-4DAB-846D-C90C82BEC4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B1EE20DA-594A-48F6-AA79-79E641A19A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F38565-9B9D-46BE-AB22-1F8080B53F95}" type="datetime1">
              <a:rPr lang="nl-NL" smtClean="0"/>
              <a:t>26-10-2023</a:t>
            </a:fld>
            <a:endParaRPr lang="nl-NL"/>
          </a:p>
        </p:txBody>
      </p:sp>
      <p:sp>
        <p:nvSpPr>
          <p:cNvPr id="4" name="Tijdelijke aanduiding voor voettekst 3">
            <a:extLst>
              <a:ext uri="{FF2B5EF4-FFF2-40B4-BE49-F238E27FC236}">
                <a16:creationId xmlns:a16="http://schemas.microsoft.com/office/drawing/2014/main" id="{A45B9EC5-3F53-41E8-AC57-5AF398C3BB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AD13CE57-EB99-417E-8399-BEBCA5DE4E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8639B8-6040-40C5-88E1-9AA45383F817}" type="slidenum">
              <a:rPr lang="nl-NL" smtClean="0"/>
              <a:t>‹#›</a:t>
            </a:fld>
            <a:endParaRPr lang="nl-NL"/>
          </a:p>
        </p:txBody>
      </p:sp>
    </p:spTree>
    <p:extLst>
      <p:ext uri="{BB962C8B-B14F-4D97-AF65-F5344CB8AC3E}">
        <p14:creationId xmlns:p14="http://schemas.microsoft.com/office/powerpoint/2010/main" val="3281890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FB619-9134-4F88-B599-94449733FD6E}" type="datetime1">
              <a:rPr lang="nl-NL" smtClean="0"/>
              <a:pPr/>
              <a:t>26-10-2023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C3ADD-0AC2-48CB-9952-F8FF61825E4D}" type="slidenum">
              <a:rPr lang="nl-NL" smtClean="0"/>
              <a:t>‹#›</a:t>
            </a:fld>
            <a:endParaRPr lang="nl-NL"/>
          </a:p>
        </p:txBody>
      </p:sp>
    </p:spTree>
    <p:extLst>
      <p:ext uri="{BB962C8B-B14F-4D97-AF65-F5344CB8AC3E}">
        <p14:creationId xmlns:p14="http://schemas.microsoft.com/office/powerpoint/2010/main" val="2892165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6EC3ADD-0AC2-48CB-9952-F8FF61825E4D}" type="slidenum">
              <a:rPr lang="nl-NL" smtClean="0"/>
              <a:t>1</a:t>
            </a:fld>
            <a:endParaRPr lang="nl-NL"/>
          </a:p>
        </p:txBody>
      </p:sp>
    </p:spTree>
    <p:extLst>
      <p:ext uri="{BB962C8B-B14F-4D97-AF65-F5344CB8AC3E}">
        <p14:creationId xmlns:p14="http://schemas.microsoft.com/office/powerpoint/2010/main" val="402492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October 26, 2023</a:t>
            </a:fld>
            <a:endParaRPr lang="en-US"/>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38465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October 26,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332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October 26,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1205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October 26, 2023</a:t>
            </a:fld>
            <a:endParaRPr lang="en-US"/>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15546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October 26,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7935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October 26,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8729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October 26,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3044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October 26,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15861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October 26,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6004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October 26,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2866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October 26,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744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Thursday, October 26, 2023</a:t>
            </a:fld>
            <a:endParaRPr lang="en-US"/>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9873460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5989319" y="576263"/>
            <a:ext cx="5054196" cy="2967606"/>
          </a:xfrm>
        </p:spPr>
        <p:txBody>
          <a:bodyPr rtlCol="0" anchor="b">
            <a:normAutofit/>
          </a:bodyPr>
          <a:lstStyle/>
          <a:p>
            <a:pPr algn="l" rtl="0"/>
            <a:r>
              <a:rPr lang="nl-NL" sz="4800"/>
              <a:t>INTERFACES</a:t>
            </a:r>
          </a:p>
        </p:txBody>
      </p:sp>
      <p:sp>
        <p:nvSpPr>
          <p:cNvPr id="3" name="Subtitel 2"/>
          <p:cNvSpPr>
            <a:spLocks noGrp="1"/>
          </p:cNvSpPr>
          <p:nvPr>
            <p:ph type="subTitle" idx="1"/>
          </p:nvPr>
        </p:nvSpPr>
        <p:spPr>
          <a:xfrm>
            <a:off x="5989319" y="3764975"/>
            <a:ext cx="5054196" cy="2192683"/>
          </a:xfrm>
        </p:spPr>
        <p:txBody>
          <a:bodyPr rtlCol="0">
            <a:normAutofit/>
          </a:bodyPr>
          <a:lstStyle/>
          <a:p>
            <a:pPr algn="l" rtl="0"/>
            <a:endParaRPr lang="nl-NL" sz="2200"/>
          </a:p>
        </p:txBody>
      </p:sp>
      <p:pic>
        <p:nvPicPr>
          <p:cNvPr id="4" name="Picture 3">
            <a:extLst>
              <a:ext uri="{FF2B5EF4-FFF2-40B4-BE49-F238E27FC236}">
                <a16:creationId xmlns:a16="http://schemas.microsoft.com/office/drawing/2014/main" id="{65A01818-00E3-9150-F9D6-AB87FB820EDE}"/>
              </a:ext>
            </a:extLst>
          </p:cNvPr>
          <p:cNvPicPr>
            <a:picLocks noChangeAspect="1"/>
          </p:cNvPicPr>
          <p:nvPr/>
        </p:nvPicPr>
        <p:blipFill rotWithShape="1">
          <a:blip r:embed="rId3"/>
          <a:srcRect l="14955" r="6988" b="-12"/>
          <a:stretch/>
        </p:blipFill>
        <p:spPr>
          <a:xfrm>
            <a:off x="3297" y="-9759"/>
            <a:ext cx="5476625"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5FBA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5FBAFF"/>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FBA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04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C816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EF0F4A-E3BE-9250-F667-1DD14D1E79F8}"/>
              </a:ext>
            </a:extLst>
          </p:cNvPr>
          <p:cNvSpPr>
            <a:spLocks noGrp="1"/>
          </p:cNvSpPr>
          <p:nvPr>
            <p:ph type="title"/>
          </p:nvPr>
        </p:nvSpPr>
        <p:spPr>
          <a:xfrm>
            <a:off x="4985487" y="501090"/>
            <a:ext cx="5808838" cy="1022176"/>
          </a:xfrm>
        </p:spPr>
        <p:txBody>
          <a:bodyPr vert="horz" lIns="91440" tIns="45720" rIns="91440" bIns="45720" rtlCol="0" anchor="b">
            <a:normAutofit/>
          </a:bodyPr>
          <a:lstStyle/>
          <a:p>
            <a:r>
              <a:rPr lang="en-US"/>
              <a:t>default </a:t>
            </a:r>
            <a:r>
              <a:rPr lang="en-US" err="1"/>
              <a:t>methode</a:t>
            </a:r>
            <a:endParaRPr lang="nl-NL" err="1"/>
          </a:p>
          <a:p>
            <a:endParaRPr lang="en-US"/>
          </a:p>
        </p:txBody>
      </p:sp>
      <p:pic>
        <p:nvPicPr>
          <p:cNvPr id="5" name="Picture 4" descr="Financiële grafiek op wazige achtergrond met lichtlekken">
            <a:extLst>
              <a:ext uri="{FF2B5EF4-FFF2-40B4-BE49-F238E27FC236}">
                <a16:creationId xmlns:a16="http://schemas.microsoft.com/office/drawing/2014/main" id="{A207A798-22BC-3926-17A4-436CE7B43952}"/>
              </a:ext>
            </a:extLst>
          </p:cNvPr>
          <p:cNvPicPr>
            <a:picLocks noChangeAspect="1"/>
          </p:cNvPicPr>
          <p:nvPr/>
        </p:nvPicPr>
        <p:blipFill rotWithShape="1">
          <a:blip r:embed="rId2"/>
          <a:srcRect l="24846" r="24846"/>
          <a:stretch/>
        </p:blipFill>
        <p:spPr>
          <a:xfrm>
            <a:off x="413003" y="685800"/>
            <a:ext cx="4073933" cy="5486400"/>
          </a:xfrm>
          <a:prstGeom prst="rect">
            <a:avLst/>
          </a:prstGeom>
        </p:spPr>
      </p:pic>
      <p:sp>
        <p:nvSpPr>
          <p:cNvPr id="4" name="Tekstvak 3">
            <a:extLst>
              <a:ext uri="{FF2B5EF4-FFF2-40B4-BE49-F238E27FC236}">
                <a16:creationId xmlns:a16="http://schemas.microsoft.com/office/drawing/2014/main" id="{76740D5F-1F33-8B05-7B49-16BEF40B80C4}"/>
              </a:ext>
            </a:extLst>
          </p:cNvPr>
          <p:cNvSpPr txBox="1"/>
          <p:nvPr/>
        </p:nvSpPr>
        <p:spPr>
          <a:xfrm>
            <a:off x="4536104" y="682376"/>
            <a:ext cx="7655220" cy="61825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buClr>
                <a:schemeClr val="accent2"/>
              </a:buClr>
              <a:buFont typeface="Arial" panose="05020102010507070707" pitchFamily="18" charset="2"/>
              <a:buChar char="•"/>
            </a:pPr>
            <a:r>
              <a:rPr lang="en-US" sz="1200">
                <a:ea typeface="+mn-lt"/>
                <a:cs typeface="+mn-lt"/>
              </a:rPr>
              <a:t> </a:t>
            </a:r>
            <a:br>
              <a:rPr lang="en-US" sz="1200">
                <a:ea typeface="+mn-lt"/>
                <a:cs typeface="+mn-lt"/>
              </a:rPr>
            </a:br>
            <a:endParaRPr lang="en-US" sz="1200">
              <a:ea typeface="+mn-lt"/>
              <a:cs typeface="+mn-lt"/>
            </a:endParaRPr>
          </a:p>
        </p:txBody>
      </p:sp>
      <p:cxnSp>
        <p:nvCxnSpPr>
          <p:cNvPr id="32" name="Straight Connector 3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44DBB77D-F35A-71A7-81EE-3C0D7B5199DD}"/>
              </a:ext>
            </a:extLst>
          </p:cNvPr>
          <p:cNvSpPr txBox="1"/>
          <p:nvPr/>
        </p:nvSpPr>
        <p:spPr>
          <a:xfrm>
            <a:off x="4646247" y="806939"/>
            <a:ext cx="7618045"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BE" sz="1600"/>
              <a:t>Naast de abstracte methodes kunnen we ook een default methode toevoegen aan een interface. Het voordeel hiervan is dat we een implementatie kunnen voorzien van de methode,  </a:t>
            </a:r>
            <a:r>
              <a:rPr lang="nl-BE" sz="1600" err="1"/>
              <a:t>integenstelling</a:t>
            </a:r>
            <a:r>
              <a:rPr lang="nl-BE" sz="1600"/>
              <a:t> tot de abstract methodes die enkel een beschrijving zijn van de functie.</a:t>
            </a:r>
          </a:p>
          <a:p>
            <a:endParaRPr lang="nl-BE" sz="1600"/>
          </a:p>
          <a:p>
            <a:r>
              <a:rPr lang="en-US" sz="1600" b="1"/>
              <a:t>Syntax:</a:t>
            </a:r>
          </a:p>
          <a:p>
            <a:r>
              <a:rPr lang="en-US" sz="1600"/>
              <a:t>public interface </a:t>
            </a:r>
            <a:r>
              <a:rPr lang="en-US" sz="1600" err="1"/>
              <a:t>InterfaceName</a:t>
            </a:r>
            <a:r>
              <a:rPr lang="en-US" sz="1600"/>
              <a:t>{</a:t>
            </a:r>
            <a:br>
              <a:rPr lang="en-US" sz="1600"/>
            </a:br>
            <a:r>
              <a:rPr lang="en-US" sz="1600"/>
              <a:t>    </a:t>
            </a:r>
            <a:br>
              <a:rPr lang="en-US" sz="1600"/>
            </a:br>
            <a:r>
              <a:rPr lang="en-US" sz="1600"/>
              <a:t>    // abstract methods ...</a:t>
            </a:r>
            <a:br>
              <a:rPr lang="en-US" sz="1600"/>
            </a:br>
            <a:r>
              <a:rPr lang="en-US" sz="1600"/>
              <a:t>    </a:t>
            </a:r>
            <a:br>
              <a:rPr lang="en-US" sz="1600"/>
            </a:br>
            <a:r>
              <a:rPr lang="en-US" sz="1600"/>
              <a:t>    default void </a:t>
            </a:r>
            <a:r>
              <a:rPr lang="en-US" sz="1600" err="1"/>
              <a:t>defaultMethod</a:t>
            </a:r>
            <a:r>
              <a:rPr lang="en-US" sz="1600"/>
              <a:t>(){</a:t>
            </a:r>
            <a:br>
              <a:rPr lang="en-US" sz="1600"/>
            </a:br>
            <a:r>
              <a:rPr lang="en-US" sz="1600"/>
              <a:t>        // method implementation</a:t>
            </a:r>
            <a:br>
              <a:rPr lang="en-US" sz="1600"/>
            </a:br>
            <a:r>
              <a:rPr lang="en-US" sz="1600"/>
              <a:t>    }</a:t>
            </a:r>
            <a:br>
              <a:rPr lang="en-US" sz="1600"/>
            </a:br>
            <a:r>
              <a:rPr lang="en-US" sz="1600"/>
              <a:t>}</a:t>
            </a:r>
            <a:br>
              <a:rPr lang="en-US" sz="1600"/>
            </a:br>
            <a:endParaRPr lang="en-US" sz="1600"/>
          </a:p>
          <a:p>
            <a:r>
              <a:rPr lang="en-US" sz="1600" b="1" err="1"/>
              <a:t>Voorbeeld</a:t>
            </a:r>
            <a:r>
              <a:rPr lang="en-US" sz="1600" b="1"/>
              <a:t>:</a:t>
            </a:r>
          </a:p>
          <a:p>
            <a:r>
              <a:rPr lang="en-US" sz="1600">
                <a:ea typeface="Cambria"/>
                <a:cs typeface="Times New Roman"/>
              </a:rPr>
              <a:t>public interface Vehicle{</a:t>
            </a:r>
            <a:br>
              <a:rPr lang="en-US" sz="1600">
                <a:latin typeface="Cambria"/>
                <a:ea typeface="Cambria"/>
              </a:rPr>
            </a:br>
            <a:br>
              <a:rPr lang="en-US" sz="1600">
                <a:latin typeface="Cambria"/>
                <a:ea typeface="Cambria"/>
              </a:rPr>
            </a:br>
            <a:r>
              <a:rPr lang="en-US" sz="1600">
                <a:ea typeface="Cambria"/>
                <a:cs typeface="Times New Roman"/>
              </a:rPr>
              <a:t>    // abstract methods ...</a:t>
            </a:r>
            <a:br>
              <a:rPr lang="en-US" sz="1600">
                <a:latin typeface="Cambria"/>
                <a:ea typeface="Cambria"/>
              </a:rPr>
            </a:br>
            <a:br>
              <a:rPr lang="en-US" sz="1600">
                <a:latin typeface="Cambria"/>
                <a:ea typeface="Cambria"/>
              </a:rPr>
            </a:br>
            <a:r>
              <a:rPr lang="en-US" sz="1600">
                <a:ea typeface="Cambria"/>
                <a:cs typeface="Times New Roman"/>
              </a:rPr>
              <a:t>    default void horn(){</a:t>
            </a:r>
            <a:br>
              <a:rPr lang="en-US" sz="1600">
                <a:latin typeface="Cambria"/>
                <a:ea typeface="Cambria"/>
              </a:rPr>
            </a:br>
            <a:r>
              <a:rPr lang="en-US" sz="1600">
                <a:ea typeface="Cambria"/>
                <a:cs typeface="Times New Roman"/>
              </a:rPr>
              <a:t>        </a:t>
            </a:r>
            <a:r>
              <a:rPr lang="en-US" sz="1600" err="1">
                <a:ea typeface="Cambria"/>
                <a:cs typeface="Times New Roman"/>
              </a:rPr>
              <a:t>System.out.println</a:t>
            </a:r>
            <a:r>
              <a:rPr lang="en-US" sz="1600">
                <a:ea typeface="Cambria"/>
                <a:cs typeface="Times New Roman"/>
              </a:rPr>
              <a:t>("</a:t>
            </a:r>
            <a:r>
              <a:rPr lang="en-US" sz="1600" err="1">
                <a:ea typeface="Cambria"/>
                <a:cs typeface="Times New Roman"/>
              </a:rPr>
              <a:t>Tuut</a:t>
            </a:r>
            <a:r>
              <a:rPr lang="en-US" sz="1600">
                <a:ea typeface="Cambria"/>
                <a:cs typeface="Times New Roman"/>
              </a:rPr>
              <a:t>!!! </a:t>
            </a:r>
            <a:r>
              <a:rPr lang="en-US" sz="1600" err="1">
                <a:ea typeface="Cambria"/>
                <a:cs typeface="Times New Roman"/>
              </a:rPr>
              <a:t>tuut</a:t>
            </a:r>
            <a:r>
              <a:rPr lang="en-US" sz="1600">
                <a:ea typeface="Cambria"/>
                <a:cs typeface="Times New Roman"/>
              </a:rPr>
              <a:t>!!!");</a:t>
            </a:r>
            <a:br>
              <a:rPr lang="en-US" sz="1600">
                <a:latin typeface="Cambria"/>
                <a:ea typeface="Cambria"/>
              </a:rPr>
            </a:br>
            <a:r>
              <a:rPr lang="en-US" sz="1600">
                <a:ea typeface="Cambria"/>
                <a:cs typeface="Times New Roman"/>
              </a:rPr>
              <a:t>    }</a:t>
            </a:r>
            <a:br>
              <a:rPr lang="en-US" sz="1600">
                <a:latin typeface="Cambria"/>
                <a:ea typeface="Cambria"/>
              </a:rPr>
            </a:br>
            <a:r>
              <a:rPr lang="en-US" sz="1600">
                <a:ea typeface="Cambria"/>
                <a:cs typeface="Times New Roman"/>
              </a:rPr>
              <a:t>}</a:t>
            </a:r>
            <a:br>
              <a:rPr lang="en-US" sz="1600">
                <a:latin typeface="Cambria"/>
                <a:ea typeface="Cambria"/>
              </a:rPr>
            </a:br>
            <a:endParaRPr lang="en-US" sz="1600"/>
          </a:p>
        </p:txBody>
      </p:sp>
    </p:spTree>
    <p:extLst>
      <p:ext uri="{BB962C8B-B14F-4D97-AF65-F5344CB8AC3E}">
        <p14:creationId xmlns:p14="http://schemas.microsoft.com/office/powerpoint/2010/main" val="393399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C816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EF0F4A-E3BE-9250-F667-1DD14D1E79F8}"/>
              </a:ext>
            </a:extLst>
          </p:cNvPr>
          <p:cNvSpPr>
            <a:spLocks noGrp="1"/>
          </p:cNvSpPr>
          <p:nvPr>
            <p:ph type="title"/>
          </p:nvPr>
        </p:nvSpPr>
        <p:spPr>
          <a:xfrm>
            <a:off x="4985487" y="364321"/>
            <a:ext cx="5808838" cy="1022176"/>
          </a:xfrm>
        </p:spPr>
        <p:txBody>
          <a:bodyPr vert="horz" lIns="91440" tIns="45720" rIns="91440" bIns="45720" rtlCol="0" anchor="b">
            <a:normAutofit/>
          </a:bodyPr>
          <a:lstStyle/>
          <a:p>
            <a:r>
              <a:rPr lang="en-US"/>
              <a:t>static </a:t>
            </a:r>
            <a:r>
              <a:rPr lang="en-US" err="1"/>
              <a:t>methode</a:t>
            </a:r>
            <a:endParaRPr lang="nl-NL" err="1"/>
          </a:p>
          <a:p>
            <a:endParaRPr lang="en-US"/>
          </a:p>
        </p:txBody>
      </p:sp>
      <p:pic>
        <p:nvPicPr>
          <p:cNvPr id="5" name="Picture 4" descr="Financiële grafiek op wazige achtergrond met lichtlekken">
            <a:extLst>
              <a:ext uri="{FF2B5EF4-FFF2-40B4-BE49-F238E27FC236}">
                <a16:creationId xmlns:a16="http://schemas.microsoft.com/office/drawing/2014/main" id="{A207A798-22BC-3926-17A4-436CE7B43952}"/>
              </a:ext>
            </a:extLst>
          </p:cNvPr>
          <p:cNvPicPr>
            <a:picLocks noChangeAspect="1"/>
          </p:cNvPicPr>
          <p:nvPr/>
        </p:nvPicPr>
        <p:blipFill rotWithShape="1">
          <a:blip r:embed="rId2"/>
          <a:srcRect l="24846" r="24846"/>
          <a:stretch/>
        </p:blipFill>
        <p:spPr>
          <a:xfrm>
            <a:off x="422772" y="676031"/>
            <a:ext cx="3302165" cy="4480170"/>
          </a:xfrm>
          <a:prstGeom prst="rect">
            <a:avLst/>
          </a:prstGeom>
        </p:spPr>
      </p:pic>
      <p:sp>
        <p:nvSpPr>
          <p:cNvPr id="4" name="Tekstvak 3">
            <a:extLst>
              <a:ext uri="{FF2B5EF4-FFF2-40B4-BE49-F238E27FC236}">
                <a16:creationId xmlns:a16="http://schemas.microsoft.com/office/drawing/2014/main" id="{76740D5F-1F33-8B05-7B49-16BEF40B80C4}"/>
              </a:ext>
            </a:extLst>
          </p:cNvPr>
          <p:cNvSpPr txBox="1"/>
          <p:nvPr/>
        </p:nvSpPr>
        <p:spPr>
          <a:xfrm>
            <a:off x="4477489" y="496761"/>
            <a:ext cx="7655220" cy="61825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buClr>
                <a:schemeClr val="accent2"/>
              </a:buClr>
              <a:buFont typeface="Arial" panose="05020102010507070707" pitchFamily="18" charset="2"/>
              <a:buChar char="•"/>
            </a:pPr>
            <a:r>
              <a:rPr lang="en-US" sz="1200">
                <a:ea typeface="+mn-lt"/>
                <a:cs typeface="+mn-lt"/>
              </a:rPr>
              <a:t> </a:t>
            </a:r>
            <a:br>
              <a:rPr lang="en-US" sz="1200">
                <a:ea typeface="+mn-lt"/>
                <a:cs typeface="+mn-lt"/>
              </a:rPr>
            </a:br>
            <a:endParaRPr lang="en-US" sz="1200">
              <a:ea typeface="+mn-lt"/>
              <a:cs typeface="+mn-lt"/>
            </a:endParaRPr>
          </a:p>
        </p:txBody>
      </p:sp>
      <p:cxnSp>
        <p:nvCxnSpPr>
          <p:cNvPr id="32" name="Straight Connector 3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44DBB77D-F35A-71A7-81EE-3C0D7B5199DD}"/>
              </a:ext>
            </a:extLst>
          </p:cNvPr>
          <p:cNvSpPr txBox="1"/>
          <p:nvPr/>
        </p:nvSpPr>
        <p:spPr>
          <a:xfrm>
            <a:off x="3835403" y="494324"/>
            <a:ext cx="8428889" cy="6433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BE" sz="1600">
                <a:ea typeface="+mn-lt"/>
                <a:cs typeface="+mn-lt"/>
              </a:rPr>
              <a:t>Een interface kan ook voorzien worden van een </a:t>
            </a:r>
            <a:r>
              <a:rPr lang="nl-BE" sz="1600" err="1">
                <a:ea typeface="+mn-lt"/>
                <a:cs typeface="+mn-lt"/>
              </a:rPr>
              <a:t>static</a:t>
            </a:r>
            <a:r>
              <a:rPr lang="nl-BE" sz="1600">
                <a:ea typeface="+mn-lt"/>
                <a:cs typeface="+mn-lt"/>
              </a:rPr>
              <a:t> methode, net zoals bij classes behoren de </a:t>
            </a:r>
            <a:r>
              <a:rPr lang="nl-BE" sz="1600" err="1">
                <a:ea typeface="+mn-lt"/>
                <a:cs typeface="+mn-lt"/>
              </a:rPr>
              <a:t>static</a:t>
            </a:r>
            <a:r>
              <a:rPr lang="nl-BE" sz="1600">
                <a:ea typeface="+mn-lt"/>
                <a:cs typeface="+mn-lt"/>
              </a:rPr>
              <a:t> methodes niet toe aan een specifieke instantie.</a:t>
            </a:r>
          </a:p>
          <a:p>
            <a:r>
              <a:rPr lang="en-US" sz="1600" b="1">
                <a:ea typeface="+mn-lt"/>
                <a:cs typeface="+mn-lt"/>
              </a:rPr>
              <a:t>Syntax:</a:t>
            </a:r>
          </a:p>
          <a:p>
            <a:r>
              <a:rPr lang="en-US" sz="1600">
                <a:ea typeface="+mn-lt"/>
                <a:cs typeface="+mn-lt"/>
              </a:rPr>
              <a:t>public interface </a:t>
            </a:r>
            <a:r>
              <a:rPr lang="en-US" sz="1600" err="1">
                <a:ea typeface="+mn-lt"/>
                <a:cs typeface="+mn-lt"/>
              </a:rPr>
              <a:t>InterfaceName</a:t>
            </a:r>
            <a:r>
              <a:rPr lang="en-US" sz="1600">
                <a:ea typeface="+mn-lt"/>
                <a:cs typeface="+mn-lt"/>
              </a:rPr>
              <a:t>{</a:t>
            </a:r>
            <a:br>
              <a:rPr lang="en-US" sz="1600">
                <a:ea typeface="+mn-lt"/>
                <a:cs typeface="+mn-lt"/>
              </a:rPr>
            </a:br>
            <a:r>
              <a:rPr lang="en-US" sz="1600">
                <a:ea typeface="+mn-lt"/>
                <a:cs typeface="+mn-lt"/>
              </a:rPr>
              <a:t>     // abstract methods ...</a:t>
            </a:r>
            <a:br>
              <a:rPr lang="en-US" sz="1600">
                <a:ea typeface="+mn-lt"/>
                <a:cs typeface="+mn-lt"/>
              </a:rPr>
            </a:br>
            <a:r>
              <a:rPr lang="en-US" sz="1600">
                <a:ea typeface="+mn-lt"/>
                <a:cs typeface="+mn-lt"/>
              </a:rPr>
              <a:t>     // default methods ...</a:t>
            </a:r>
            <a:br>
              <a:rPr lang="en-US" sz="1600">
                <a:ea typeface="+mn-lt"/>
                <a:cs typeface="+mn-lt"/>
              </a:rPr>
            </a:br>
            <a:r>
              <a:rPr lang="en-US" sz="1600">
                <a:ea typeface="+mn-lt"/>
                <a:cs typeface="+mn-lt"/>
              </a:rPr>
              <a:t>     static int </a:t>
            </a:r>
            <a:r>
              <a:rPr lang="en-US" sz="1600" err="1">
                <a:ea typeface="+mn-lt"/>
                <a:cs typeface="+mn-lt"/>
              </a:rPr>
              <a:t>staticMethod</a:t>
            </a:r>
            <a:r>
              <a:rPr lang="en-US" sz="1600">
                <a:ea typeface="+mn-lt"/>
                <a:cs typeface="+mn-lt"/>
              </a:rPr>
              <a:t>(){</a:t>
            </a:r>
            <a:br>
              <a:rPr lang="en-US" sz="1600">
                <a:ea typeface="+mn-lt"/>
                <a:cs typeface="+mn-lt"/>
              </a:rPr>
            </a:br>
            <a:r>
              <a:rPr lang="en-US" sz="1600">
                <a:ea typeface="+mn-lt"/>
                <a:cs typeface="+mn-lt"/>
              </a:rPr>
              <a:t>     }</a:t>
            </a:r>
            <a:br>
              <a:rPr lang="en-US" sz="1600">
                <a:ea typeface="+mn-lt"/>
                <a:cs typeface="+mn-lt"/>
              </a:rPr>
            </a:br>
            <a:r>
              <a:rPr lang="en-US" sz="1600">
                <a:ea typeface="+mn-lt"/>
                <a:cs typeface="+mn-lt"/>
              </a:rPr>
              <a:t> }</a:t>
            </a:r>
            <a:br>
              <a:rPr lang="en-US" sz="1600">
                <a:ea typeface="+mn-lt"/>
                <a:cs typeface="+mn-lt"/>
              </a:rPr>
            </a:br>
            <a:r>
              <a:rPr lang="en-US" sz="1600" b="1" err="1">
                <a:ea typeface="+mn-lt"/>
                <a:cs typeface="+mn-lt"/>
              </a:rPr>
              <a:t>Voorbeeld</a:t>
            </a:r>
            <a:r>
              <a:rPr lang="en-US" sz="1600" b="1">
                <a:ea typeface="+mn-lt"/>
                <a:cs typeface="+mn-lt"/>
              </a:rPr>
              <a:t>:</a:t>
            </a:r>
          </a:p>
          <a:p>
            <a:r>
              <a:rPr lang="en-US" sz="1600">
                <a:ea typeface="+mn-lt"/>
                <a:cs typeface="+mn-lt"/>
              </a:rPr>
              <a:t>public interface Vehicle{</a:t>
            </a:r>
            <a:br>
              <a:rPr lang="en-US" sz="1600">
                <a:ea typeface="+mn-lt"/>
                <a:cs typeface="+mn-lt"/>
              </a:rPr>
            </a:br>
            <a:r>
              <a:rPr lang="en-US" sz="1600">
                <a:ea typeface="+mn-lt"/>
                <a:cs typeface="+mn-lt"/>
              </a:rPr>
              <a:t>     // abstract methods ...</a:t>
            </a:r>
            <a:br>
              <a:rPr lang="en-US" sz="1600">
                <a:ea typeface="+mn-lt"/>
                <a:cs typeface="+mn-lt"/>
              </a:rPr>
            </a:br>
            <a:r>
              <a:rPr lang="en-US" sz="1600">
                <a:ea typeface="+mn-lt"/>
                <a:cs typeface="+mn-lt"/>
              </a:rPr>
              <a:t>     // default methods ...</a:t>
            </a:r>
            <a:br>
              <a:rPr lang="en-US" sz="1600">
                <a:ea typeface="+mn-lt"/>
                <a:cs typeface="+mn-lt"/>
              </a:rPr>
            </a:br>
            <a:r>
              <a:rPr lang="en-US" sz="1600">
                <a:ea typeface="+mn-lt"/>
                <a:cs typeface="+mn-lt"/>
              </a:rPr>
              <a:t>     static float </a:t>
            </a:r>
            <a:r>
              <a:rPr lang="en-US" sz="1600" err="1">
                <a:ea typeface="+mn-lt"/>
                <a:cs typeface="+mn-lt"/>
              </a:rPr>
              <a:t>convertKmPerHourToMilesPerHour</a:t>
            </a:r>
            <a:r>
              <a:rPr lang="en-US" sz="1600">
                <a:ea typeface="+mn-lt"/>
                <a:cs typeface="+mn-lt"/>
              </a:rPr>
              <a:t>(float km){</a:t>
            </a:r>
            <a:br>
              <a:rPr lang="en-US" sz="1600">
                <a:ea typeface="+mn-lt"/>
                <a:cs typeface="+mn-lt"/>
              </a:rPr>
            </a:br>
            <a:r>
              <a:rPr lang="en-US" sz="1600">
                <a:ea typeface="+mn-lt"/>
                <a:cs typeface="+mn-lt"/>
              </a:rPr>
              <a:t>         return km / 1.609f;</a:t>
            </a:r>
            <a:br>
              <a:rPr lang="en-US" sz="1600">
                <a:ea typeface="+mn-lt"/>
                <a:cs typeface="+mn-lt"/>
              </a:rPr>
            </a:br>
            <a:r>
              <a:rPr lang="en-US" sz="1600">
                <a:ea typeface="+mn-lt"/>
                <a:cs typeface="+mn-lt"/>
              </a:rPr>
              <a:t>     }</a:t>
            </a:r>
            <a:br>
              <a:rPr lang="en-US" sz="1600">
                <a:ea typeface="+mn-lt"/>
                <a:cs typeface="+mn-lt"/>
              </a:rPr>
            </a:br>
            <a:r>
              <a:rPr lang="en-US" sz="1600">
                <a:ea typeface="+mn-lt"/>
                <a:cs typeface="+mn-lt"/>
              </a:rPr>
              <a:t> }</a:t>
            </a:r>
            <a:br>
              <a:rPr lang="en-US" sz="1600">
                <a:ea typeface="+mn-lt"/>
                <a:cs typeface="+mn-lt"/>
              </a:rPr>
            </a:br>
            <a:endParaRPr lang="en-US" sz="1600"/>
          </a:p>
          <a:p>
            <a:r>
              <a:rPr lang="nl-BE" sz="1600">
                <a:ea typeface="+mn-lt"/>
                <a:cs typeface="+mn-lt"/>
              </a:rPr>
              <a:t>Om deze </a:t>
            </a:r>
            <a:r>
              <a:rPr lang="nl-BE" sz="1600" err="1">
                <a:ea typeface="+mn-lt"/>
                <a:cs typeface="+mn-lt"/>
              </a:rPr>
              <a:t>static</a:t>
            </a:r>
            <a:r>
              <a:rPr lang="nl-BE" sz="1600">
                <a:ea typeface="+mn-lt"/>
                <a:cs typeface="+mn-lt"/>
              </a:rPr>
              <a:t> methode aan te spreken gebruiken we de interface zelf, maar niet een instantie die deze interface implementeert.</a:t>
            </a:r>
            <a:endParaRPr lang="nl-BE" sz="1600"/>
          </a:p>
          <a:p>
            <a:r>
              <a:rPr lang="en-US" sz="1600" err="1">
                <a:ea typeface="+mn-lt"/>
                <a:cs typeface="+mn-lt"/>
              </a:rPr>
              <a:t>MainApp</a:t>
            </a:r>
            <a:r>
              <a:rPr lang="en-US" sz="1600">
                <a:ea typeface="+mn-lt"/>
                <a:cs typeface="+mn-lt"/>
              </a:rPr>
              <a:t>:</a:t>
            </a:r>
            <a:endParaRPr lang="en-US" sz="1600"/>
          </a:p>
          <a:p>
            <a:r>
              <a:rPr lang="en-US" sz="1600" err="1">
                <a:ea typeface="+mn-lt"/>
                <a:cs typeface="+mn-lt"/>
              </a:rPr>
              <a:t>Vehicle.convertKmPerHourToMilesPerHour</a:t>
            </a:r>
            <a:r>
              <a:rPr lang="en-US" sz="1600">
                <a:ea typeface="+mn-lt"/>
                <a:cs typeface="+mn-lt"/>
              </a:rPr>
              <a:t>(1);</a:t>
            </a:r>
            <a:br>
              <a:rPr lang="en-US" sz="1600">
                <a:ea typeface="+mn-lt"/>
                <a:cs typeface="+mn-lt"/>
              </a:rPr>
            </a:br>
            <a:r>
              <a:rPr lang="en-US" sz="1600">
                <a:ea typeface="+mn-lt"/>
                <a:cs typeface="+mn-lt"/>
              </a:rPr>
              <a:t> </a:t>
            </a:r>
            <a:br>
              <a:rPr lang="en-US" sz="1600">
                <a:ea typeface="+mn-lt"/>
                <a:cs typeface="+mn-lt"/>
              </a:rPr>
            </a:br>
            <a:r>
              <a:rPr lang="en-US" sz="1600">
                <a:ea typeface="+mn-lt"/>
                <a:cs typeface="+mn-lt"/>
              </a:rPr>
              <a:t>// print return value to test</a:t>
            </a:r>
            <a:br>
              <a:rPr lang="en-US" sz="1600">
                <a:ea typeface="+mn-lt"/>
                <a:cs typeface="+mn-lt"/>
              </a:rPr>
            </a:br>
            <a:r>
              <a:rPr lang="en-US" sz="1600">
                <a:ea typeface="+mn-lt"/>
                <a:cs typeface="+mn-lt"/>
              </a:rPr>
              <a:t> </a:t>
            </a:r>
            <a:r>
              <a:rPr lang="en-US" sz="1600" err="1">
                <a:ea typeface="+mn-lt"/>
                <a:cs typeface="+mn-lt"/>
              </a:rPr>
              <a:t>System.out.println</a:t>
            </a:r>
            <a:r>
              <a:rPr lang="en-US" sz="1600">
                <a:ea typeface="+mn-lt"/>
                <a:cs typeface="+mn-lt"/>
              </a:rPr>
              <a:t>(</a:t>
            </a:r>
            <a:r>
              <a:rPr lang="en-US" sz="1600" err="1">
                <a:ea typeface="+mn-lt"/>
                <a:cs typeface="+mn-lt"/>
              </a:rPr>
              <a:t>Vehicle.convertKmPerHourToMilesPerHour</a:t>
            </a:r>
            <a:r>
              <a:rPr lang="en-US" sz="1600">
                <a:ea typeface="+mn-lt"/>
                <a:cs typeface="+mn-lt"/>
              </a:rPr>
              <a:t>(1));</a:t>
            </a:r>
            <a:endParaRPr lang="en-US" sz="1600"/>
          </a:p>
        </p:txBody>
      </p:sp>
    </p:spTree>
    <p:extLst>
      <p:ext uri="{BB962C8B-B14F-4D97-AF65-F5344CB8AC3E}">
        <p14:creationId xmlns:p14="http://schemas.microsoft.com/office/powerpoint/2010/main" val="81099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45016-B0C4-8210-3DE6-24C12E31A618}"/>
              </a:ext>
            </a:extLst>
          </p:cNvPr>
          <p:cNvSpPr>
            <a:spLocks noGrp="1"/>
          </p:cNvSpPr>
          <p:nvPr>
            <p:ph type="title"/>
          </p:nvPr>
        </p:nvSpPr>
        <p:spPr>
          <a:xfrm>
            <a:off x="517386" y="-235605"/>
            <a:ext cx="11099412" cy="1325563"/>
          </a:xfrm>
        </p:spPr>
        <p:txBody>
          <a:bodyPr>
            <a:normAutofit/>
          </a:bodyPr>
          <a:lstStyle/>
          <a:p>
            <a:r>
              <a:rPr lang="nl-NL" sz="1600">
                <a:solidFill>
                  <a:srgbClr val="374151"/>
                </a:solidFill>
                <a:ea typeface="+mj-lt"/>
                <a:cs typeface="+mj-lt"/>
              </a:rPr>
              <a:t>Hier is een eenvoudige tabel die de belangrijkste verschillen tussen deze twee concepten illustreert: Het is belangrijk op te merken dat het gebruik van interfaces en abstracte klassen afhangt van de </a:t>
            </a:r>
            <a:r>
              <a:rPr lang="nl-NL" sz="1600" b="1">
                <a:solidFill>
                  <a:srgbClr val="374151"/>
                </a:solidFill>
                <a:ea typeface="+mj-lt"/>
                <a:cs typeface="+mj-lt"/>
              </a:rPr>
              <a:t>specifieke behoeften van je programma en de ontwerpbeslissingen</a:t>
            </a:r>
            <a:r>
              <a:rPr lang="nl-NL" sz="1600">
                <a:solidFill>
                  <a:srgbClr val="374151"/>
                </a:solidFill>
                <a:ea typeface="+mj-lt"/>
                <a:cs typeface="+mj-lt"/>
              </a:rPr>
              <a:t> die je maakt.</a:t>
            </a:r>
            <a:endParaRPr lang="nl-NL" sz="1600"/>
          </a:p>
        </p:txBody>
      </p:sp>
      <p:graphicFrame>
        <p:nvGraphicFramePr>
          <p:cNvPr id="5" name="Tijdelijke aanduiding voor inhoud 4">
            <a:extLst>
              <a:ext uri="{FF2B5EF4-FFF2-40B4-BE49-F238E27FC236}">
                <a16:creationId xmlns:a16="http://schemas.microsoft.com/office/drawing/2014/main" id="{BEBA367A-D489-9900-7353-26BF1E2E1F73}"/>
              </a:ext>
            </a:extLst>
          </p:cNvPr>
          <p:cNvGraphicFramePr>
            <a:graphicFrameLocks noGrp="1"/>
          </p:cNvGraphicFramePr>
          <p:nvPr>
            <p:ph idx="1"/>
            <p:extLst>
              <p:ext uri="{D42A27DB-BD31-4B8C-83A1-F6EECF244321}">
                <p14:modId xmlns:p14="http://schemas.microsoft.com/office/powerpoint/2010/main" val="3262664829"/>
              </p:ext>
            </p:extLst>
          </p:nvPr>
        </p:nvGraphicFramePr>
        <p:xfrm>
          <a:off x="460075" y="862641"/>
          <a:ext cx="11354666" cy="5916911"/>
        </p:xfrm>
        <a:graphic>
          <a:graphicData uri="http://schemas.openxmlformats.org/drawingml/2006/table">
            <a:tbl>
              <a:tblPr firstRow="1" bandRow="1">
                <a:tableStyleId>{5C22544A-7EE6-4342-B048-85BDC9FD1C3A}</a:tableStyleId>
              </a:tblPr>
              <a:tblGrid>
                <a:gridCol w="1970930">
                  <a:extLst>
                    <a:ext uri="{9D8B030D-6E8A-4147-A177-3AD203B41FA5}">
                      <a16:colId xmlns:a16="http://schemas.microsoft.com/office/drawing/2014/main" val="1682591114"/>
                    </a:ext>
                  </a:extLst>
                </a:gridCol>
                <a:gridCol w="4601972">
                  <a:extLst>
                    <a:ext uri="{9D8B030D-6E8A-4147-A177-3AD203B41FA5}">
                      <a16:colId xmlns:a16="http://schemas.microsoft.com/office/drawing/2014/main" val="759128667"/>
                    </a:ext>
                  </a:extLst>
                </a:gridCol>
                <a:gridCol w="4781764">
                  <a:extLst>
                    <a:ext uri="{9D8B030D-6E8A-4147-A177-3AD203B41FA5}">
                      <a16:colId xmlns:a16="http://schemas.microsoft.com/office/drawing/2014/main" val="1850057968"/>
                    </a:ext>
                  </a:extLst>
                </a:gridCol>
              </a:tblGrid>
              <a:tr h="409807">
                <a:tc>
                  <a:txBody>
                    <a:bodyPr/>
                    <a:lstStyle/>
                    <a:p>
                      <a:pPr fontAlgn="b"/>
                      <a:r>
                        <a:rPr lang="nl-NL" b="1">
                          <a:solidFill>
                            <a:srgbClr val="FF0000"/>
                          </a:solidFill>
                          <a:effectLst/>
                        </a:rPr>
                        <a:t>Eigenschap</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nl-NL" b="1">
                          <a:solidFill>
                            <a:srgbClr val="FF0000"/>
                          </a:solidFill>
                          <a:effectLst/>
                        </a:rPr>
                        <a:t>Interface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nl-NL" b="1">
                          <a:solidFill>
                            <a:srgbClr val="FF0000"/>
                          </a:solidFill>
                          <a:effectLst/>
                        </a:rPr>
                        <a:t>Abstracte Klasse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61158605"/>
                  </a:ext>
                </a:extLst>
              </a:tr>
              <a:tr h="819614">
                <a:tc>
                  <a:txBody>
                    <a:bodyPr/>
                    <a:lstStyle/>
                    <a:p>
                      <a:pPr fontAlgn="base"/>
                      <a:r>
                        <a:rPr lang="nl-NL" sz="1600">
                          <a:effectLst/>
                        </a:rPr>
                        <a:t>Definitie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Een interface definieert een contract met een reeks methoden die een klasse moet implementeren.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Een abstracte klasse is een klasse die één of meer abstracte methoden kan bevatten, maar deze kan ook concrete methoden bevatten.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52503125"/>
                  </a:ext>
                </a:extLst>
              </a:tr>
              <a:tr h="819614">
                <a:tc>
                  <a:txBody>
                    <a:bodyPr/>
                    <a:lstStyle/>
                    <a:p>
                      <a:pPr fontAlgn="base"/>
                      <a:r>
                        <a:rPr lang="nl-NL" sz="1600">
                          <a:effectLst/>
                        </a:rPr>
                        <a:t>Implementatie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Alle methoden in een interface zijn impliciet abstract en hebben geen implementatie in de interface zelf.</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Abstracte klassen kunnen zowel abstracte (zonder implementatie) als concrete (met implementatie) methoden bevatten.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69049060"/>
                  </a:ext>
                </a:extLst>
              </a:tr>
              <a:tr h="819614">
                <a:tc>
                  <a:txBody>
                    <a:bodyPr/>
                    <a:lstStyle/>
                    <a:p>
                      <a:pPr fontAlgn="base"/>
                      <a:r>
                        <a:rPr lang="nl-NL" sz="1600">
                          <a:effectLst/>
                        </a:rPr>
                        <a:t>Meervoudige erfenis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Een klasse kan meerdere interfaces implementeren, waardoor meervoudige erfenis van gedrag mogelijk 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Een klasse kan slechts één abstracte klasse uitbreiden, waardoor meervoudige erfenis van gedrag beperkt 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62527656"/>
                  </a:ext>
                </a:extLst>
              </a:tr>
              <a:tr h="1059846">
                <a:tc>
                  <a:txBody>
                    <a:bodyPr/>
                    <a:lstStyle/>
                    <a:p>
                      <a:pPr fontAlgn="base"/>
                      <a:r>
                        <a:rPr lang="nl-NL" sz="1600">
                          <a:effectLst/>
                        </a:rPr>
                        <a:t>Toegankelijkheid</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Alle methoden in een interface zijn standaard openbaar (public) en moeten openbaar geïmplementeerd worden.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Abstracte klassen kunnen verschillende toegankelijkheidsniveaus hebben voor hun methoden, inclusief openbaar, beschermd en privé.</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35432620"/>
                  </a:ext>
                </a:extLst>
              </a:tr>
              <a:tr h="819614">
                <a:tc>
                  <a:txBody>
                    <a:bodyPr/>
                    <a:lstStyle/>
                    <a:p>
                      <a:pPr fontAlgn="base"/>
                      <a:r>
                        <a:rPr lang="nl-NL" sz="1600" err="1">
                          <a:effectLst/>
                        </a:rPr>
                        <a:t>Constructor</a:t>
                      </a:r>
                      <a:endParaRPr lang="nl-NL" sz="160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Een interface kan geen </a:t>
                      </a:r>
                      <a:r>
                        <a:rPr lang="nl-NL" sz="1600" err="1">
                          <a:effectLst/>
                        </a:rPr>
                        <a:t>constructor</a:t>
                      </a:r>
                      <a:r>
                        <a:rPr lang="nl-NL" sz="1600">
                          <a:effectLst/>
                        </a:rPr>
                        <a:t> bevatten.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Een abstracte klasse kan een </a:t>
                      </a:r>
                      <a:r>
                        <a:rPr lang="nl-NL" sz="1600" err="1">
                          <a:effectLst/>
                        </a:rPr>
                        <a:t>constructor</a:t>
                      </a:r>
                      <a:r>
                        <a:rPr lang="nl-NL" sz="1600">
                          <a:effectLst/>
                        </a:rPr>
                        <a:t> hebben die wordt aangeroepen wanneer een afgeleide klasse wordt geïnstantieerd.</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78431063"/>
                  </a:ext>
                </a:extLst>
              </a:tr>
              <a:tr h="579382">
                <a:tc>
                  <a:txBody>
                    <a:bodyPr/>
                    <a:lstStyle/>
                    <a:p>
                      <a:pPr fontAlgn="base"/>
                      <a:r>
                        <a:rPr lang="nl-NL" sz="1600">
                          <a:effectLst/>
                        </a:rPr>
                        <a:t>Staat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Interfaces kunnen geen toestand (velden/fields) bevatten, alleen methoden.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a:effectLst/>
                        </a:rPr>
                        <a:t>Abstracte klassen kunnen toestand bevatten door velden te definiëren.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64395276"/>
                  </a:ext>
                </a:extLst>
              </a:tr>
              <a:tr h="579382">
                <a:tc>
                  <a:txBody>
                    <a:bodyPr/>
                    <a:lstStyle/>
                    <a:p>
                      <a:pPr fontAlgn="base"/>
                      <a:r>
                        <a:rPr lang="nl-NL" sz="1600">
                          <a:effectLst/>
                        </a:rPr>
                        <a:t>Voorbeelden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err="1">
                          <a:effectLst/>
                        </a:rPr>
                        <a:t>Comparable</a:t>
                      </a:r>
                      <a:r>
                        <a:rPr lang="nl-NL" sz="1600">
                          <a:effectLst/>
                        </a:rPr>
                        <a:t>, </a:t>
                      </a:r>
                      <a:r>
                        <a:rPr lang="nl-NL" sz="1600" err="1">
                          <a:effectLst/>
                        </a:rPr>
                        <a:t>Serializable</a:t>
                      </a:r>
                      <a:r>
                        <a:rPr lang="nl-NL" sz="1600">
                          <a:effectLst/>
                        </a:rPr>
                        <a:t> zijn voorbeelden van interfaces.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nl-NL" sz="1600" err="1">
                          <a:effectLst/>
                        </a:rPr>
                        <a:t>Shape</a:t>
                      </a:r>
                      <a:r>
                        <a:rPr lang="nl-NL" sz="1600">
                          <a:effectLst/>
                        </a:rPr>
                        <a:t>, </a:t>
                      </a:r>
                      <a:r>
                        <a:rPr lang="nl-NL" sz="1600" err="1">
                          <a:effectLst/>
                        </a:rPr>
                        <a:t>Animal</a:t>
                      </a:r>
                      <a:r>
                        <a:rPr lang="nl-NL" sz="1600">
                          <a:effectLst/>
                        </a:rPr>
                        <a:t> zijn voorbeelden van abstracte klassen.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68938042"/>
                  </a:ext>
                </a:extLst>
              </a:tr>
            </a:tbl>
          </a:graphicData>
        </a:graphic>
      </p:graphicFrame>
    </p:spTree>
    <p:extLst>
      <p:ext uri="{BB962C8B-B14F-4D97-AF65-F5344CB8AC3E}">
        <p14:creationId xmlns:p14="http://schemas.microsoft.com/office/powerpoint/2010/main" val="208016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A5C989-A07E-02B7-76B7-8012DCA4AB83}"/>
              </a:ext>
            </a:extLst>
          </p:cNvPr>
          <p:cNvSpPr>
            <a:spLocks noGrp="1"/>
          </p:cNvSpPr>
          <p:nvPr>
            <p:ph type="title"/>
          </p:nvPr>
        </p:nvSpPr>
        <p:spPr>
          <a:xfrm>
            <a:off x="2068" y="149602"/>
            <a:ext cx="4471588" cy="4976179"/>
          </a:xfrm>
        </p:spPr>
        <p:txBody>
          <a:bodyPr>
            <a:normAutofit/>
          </a:bodyPr>
          <a:lstStyle/>
          <a:p>
            <a:r>
              <a:rPr lang="en-US">
                <a:ea typeface="+mj-lt"/>
                <a:cs typeface="+mj-lt"/>
              </a:rPr>
              <a:t>Oefeningen</a:t>
            </a:r>
            <a:endParaRPr lang="nl-NL"/>
          </a:p>
          <a:p>
            <a:endParaRPr lang="nl-NL"/>
          </a:p>
        </p:txBody>
      </p:sp>
      <p:cxnSp>
        <p:nvCxnSpPr>
          <p:cNvPr id="26"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8"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6" name="Tijdelijke aanduiding voor inhoud 2">
            <a:extLst>
              <a:ext uri="{FF2B5EF4-FFF2-40B4-BE49-F238E27FC236}">
                <a16:creationId xmlns:a16="http://schemas.microsoft.com/office/drawing/2014/main" id="{DA2D1DFA-6538-557B-CE28-311596BCC213}"/>
              </a:ext>
            </a:extLst>
          </p:cNvPr>
          <p:cNvGraphicFramePr>
            <a:graphicFrameLocks noGrp="1"/>
          </p:cNvGraphicFramePr>
          <p:nvPr>
            <p:ph idx="1"/>
          </p:nvPr>
        </p:nvGraphicFramePr>
        <p:xfrm>
          <a:off x="3273638" y="152921"/>
          <a:ext cx="8809973" cy="7293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87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A5C989-A07E-02B7-76B7-8012DCA4AB83}"/>
              </a:ext>
            </a:extLst>
          </p:cNvPr>
          <p:cNvSpPr>
            <a:spLocks noGrp="1"/>
          </p:cNvSpPr>
          <p:nvPr>
            <p:ph type="title"/>
          </p:nvPr>
        </p:nvSpPr>
        <p:spPr>
          <a:xfrm>
            <a:off x="2068" y="149602"/>
            <a:ext cx="4471588" cy="4976179"/>
          </a:xfrm>
        </p:spPr>
        <p:txBody>
          <a:bodyPr>
            <a:normAutofit/>
          </a:bodyPr>
          <a:lstStyle/>
          <a:p>
            <a:r>
              <a:rPr lang="en-US">
                <a:ea typeface="+mj-lt"/>
                <a:cs typeface="+mj-lt"/>
              </a:rPr>
              <a:t>Oefeningen</a:t>
            </a:r>
            <a:endParaRPr lang="nl-NL"/>
          </a:p>
          <a:p>
            <a:endParaRPr lang="nl-NL"/>
          </a:p>
        </p:txBody>
      </p:sp>
      <p:cxnSp>
        <p:nvCxnSpPr>
          <p:cNvPr id="26"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8"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6" name="Tijdelijke aanduiding voor inhoud 2">
            <a:extLst>
              <a:ext uri="{FF2B5EF4-FFF2-40B4-BE49-F238E27FC236}">
                <a16:creationId xmlns:a16="http://schemas.microsoft.com/office/drawing/2014/main" id="{DA2D1DFA-6538-557B-CE28-311596BCC213}"/>
              </a:ext>
            </a:extLst>
          </p:cNvPr>
          <p:cNvGraphicFramePr>
            <a:graphicFrameLocks noGrp="1"/>
          </p:cNvGraphicFramePr>
          <p:nvPr>
            <p:ph idx="1"/>
            <p:extLst>
              <p:ext uri="{D42A27DB-BD31-4B8C-83A1-F6EECF244321}">
                <p14:modId xmlns:p14="http://schemas.microsoft.com/office/powerpoint/2010/main" val="423162381"/>
              </p:ext>
            </p:extLst>
          </p:nvPr>
        </p:nvGraphicFramePr>
        <p:xfrm>
          <a:off x="3236163" y="152921"/>
          <a:ext cx="8809973" cy="7293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632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A5C989-A07E-02B7-76B7-8012DCA4AB83}"/>
              </a:ext>
            </a:extLst>
          </p:cNvPr>
          <p:cNvSpPr>
            <a:spLocks noGrp="1"/>
          </p:cNvSpPr>
          <p:nvPr>
            <p:ph type="title"/>
          </p:nvPr>
        </p:nvSpPr>
        <p:spPr>
          <a:xfrm>
            <a:off x="2068" y="149602"/>
            <a:ext cx="4471588" cy="4976179"/>
          </a:xfrm>
        </p:spPr>
        <p:txBody>
          <a:bodyPr>
            <a:normAutofit/>
          </a:bodyPr>
          <a:lstStyle/>
          <a:p>
            <a:r>
              <a:rPr lang="en-US">
                <a:ea typeface="+mj-lt"/>
                <a:cs typeface="+mj-lt"/>
              </a:rPr>
              <a:t>Oefeningen</a:t>
            </a:r>
            <a:endParaRPr lang="nl-NL"/>
          </a:p>
          <a:p>
            <a:endParaRPr lang="nl-NL"/>
          </a:p>
        </p:txBody>
      </p:sp>
      <p:cxnSp>
        <p:nvCxnSpPr>
          <p:cNvPr id="26"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8"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6" name="Tijdelijke aanduiding voor inhoud 2">
            <a:extLst>
              <a:ext uri="{FF2B5EF4-FFF2-40B4-BE49-F238E27FC236}">
                <a16:creationId xmlns:a16="http://schemas.microsoft.com/office/drawing/2014/main" id="{DA2D1DFA-6538-557B-CE28-311596BCC213}"/>
              </a:ext>
            </a:extLst>
          </p:cNvPr>
          <p:cNvGraphicFramePr>
            <a:graphicFrameLocks noGrp="1"/>
          </p:cNvGraphicFramePr>
          <p:nvPr>
            <p:ph idx="1"/>
          </p:nvPr>
        </p:nvGraphicFramePr>
        <p:xfrm>
          <a:off x="3273638" y="152921"/>
          <a:ext cx="8809973" cy="7293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85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82EE8D-D8E5-F068-C014-2122712FE2E6}"/>
              </a:ext>
            </a:extLst>
          </p:cNvPr>
          <p:cNvSpPr>
            <a:spLocks noGrp="1"/>
          </p:cNvSpPr>
          <p:nvPr>
            <p:ph type="title"/>
          </p:nvPr>
        </p:nvSpPr>
        <p:spPr/>
        <p:txBody>
          <a:bodyPr/>
          <a:lstStyle/>
          <a:p>
            <a:r>
              <a:rPr lang="en-US"/>
              <a:t>Wat </a:t>
            </a:r>
            <a:r>
              <a:rPr lang="en-US" err="1"/>
              <a:t>zijn</a:t>
            </a:r>
            <a:r>
              <a:rPr lang="en-US"/>
              <a:t> interfaces,</a:t>
            </a:r>
            <a:endParaRPr lang="nl-NL"/>
          </a:p>
          <a:p>
            <a:endParaRPr lang="nl-NL"/>
          </a:p>
        </p:txBody>
      </p:sp>
      <p:sp>
        <p:nvSpPr>
          <p:cNvPr id="3" name="Tijdelijke aanduiding voor inhoud 2">
            <a:extLst>
              <a:ext uri="{FF2B5EF4-FFF2-40B4-BE49-F238E27FC236}">
                <a16:creationId xmlns:a16="http://schemas.microsoft.com/office/drawing/2014/main" id="{11288916-F978-B6C4-EA16-CBEB70F0A0B0}"/>
              </a:ext>
            </a:extLst>
          </p:cNvPr>
          <p:cNvSpPr>
            <a:spLocks noGrp="1"/>
          </p:cNvSpPr>
          <p:nvPr>
            <p:ph idx="1"/>
          </p:nvPr>
        </p:nvSpPr>
        <p:spPr>
          <a:xfrm>
            <a:off x="420625" y="1193968"/>
            <a:ext cx="11194741" cy="5289224"/>
          </a:xfrm>
        </p:spPr>
        <p:txBody>
          <a:bodyPr vert="horz" lIns="91440" tIns="45720" rIns="91440" bIns="45720" rtlCol="0" anchor="t">
            <a:normAutofit/>
          </a:bodyPr>
          <a:lstStyle/>
          <a:p>
            <a:endParaRPr lang="en-US" sz="1800">
              <a:ea typeface="+mn-lt"/>
              <a:cs typeface="+mn-lt"/>
            </a:endParaRPr>
          </a:p>
          <a:p>
            <a:r>
              <a:rPr lang="en-US" sz="1800">
                <a:ea typeface="+mn-lt"/>
                <a:cs typeface="+mn-lt"/>
              </a:rPr>
              <a:t>I</a:t>
            </a:r>
            <a:r>
              <a:rPr lang="nl-BE" sz="1800">
                <a:ea typeface="+mn-lt"/>
                <a:cs typeface="+mn-lt"/>
              </a:rPr>
              <a:t>n </a:t>
            </a:r>
            <a:r>
              <a:rPr lang="nl-BE" sz="1800" err="1">
                <a:ea typeface="+mn-lt"/>
                <a:cs typeface="+mn-lt"/>
              </a:rPr>
              <a:t>java</a:t>
            </a:r>
            <a:r>
              <a:rPr lang="nl-BE" sz="1800">
                <a:ea typeface="+mn-lt"/>
                <a:cs typeface="+mn-lt"/>
              </a:rPr>
              <a:t> is een interface een abstract type: het is een </a:t>
            </a:r>
            <a:r>
              <a:rPr lang="nl-BE" sz="1800" b="1">
                <a:ea typeface="+mn-lt"/>
                <a:cs typeface="+mn-lt"/>
              </a:rPr>
              <a:t>verzameling van methodes en constante variabelen</a:t>
            </a:r>
            <a:r>
              <a:rPr lang="nl-BE" sz="1800">
                <a:ea typeface="+mn-lt"/>
                <a:cs typeface="+mn-lt"/>
              </a:rPr>
              <a:t>. </a:t>
            </a:r>
          </a:p>
          <a:p>
            <a:r>
              <a:rPr lang="nl-BE" sz="1800">
                <a:ea typeface="+mn-lt"/>
                <a:cs typeface="+mn-lt"/>
              </a:rPr>
              <a:t>Het is een belangrijk concept en wordt gebruikt om abstractie te kunnen bereiken.</a:t>
            </a:r>
            <a:endParaRPr lang="nl-BE" sz="1800"/>
          </a:p>
          <a:p>
            <a:endParaRPr lang="nl-BE" sz="1800"/>
          </a:p>
          <a:p>
            <a:r>
              <a:rPr lang="nl-BE" sz="1800" b="1"/>
              <a:t>Interface definiëren</a:t>
            </a:r>
          </a:p>
          <a:p>
            <a:r>
              <a:rPr lang="nl-BE" sz="1800">
                <a:ea typeface="+mn-lt"/>
                <a:cs typeface="+mn-lt"/>
              </a:rPr>
              <a:t>Een interface definiëren we op dezelfde manier als een class. </a:t>
            </a:r>
          </a:p>
          <a:p>
            <a:r>
              <a:rPr lang="nl-BE" sz="1800">
                <a:ea typeface="+mn-lt"/>
                <a:cs typeface="+mn-lt"/>
              </a:rPr>
              <a:t>Met enkel het verschil dat we het </a:t>
            </a:r>
            <a:r>
              <a:rPr lang="nl-BE" sz="1800" err="1">
                <a:ea typeface="+mn-lt"/>
                <a:cs typeface="+mn-lt"/>
              </a:rPr>
              <a:t>keyword</a:t>
            </a:r>
            <a:r>
              <a:rPr lang="nl-BE" sz="1800">
                <a:ea typeface="+mn-lt"/>
                <a:cs typeface="+mn-lt"/>
              </a:rPr>
              <a:t> </a:t>
            </a:r>
            <a:r>
              <a:rPr lang="nl-BE" sz="1800" i="1">
                <a:ea typeface="+mn-lt"/>
                <a:cs typeface="+mn-lt"/>
              </a:rPr>
              <a:t>class </a:t>
            </a:r>
            <a:r>
              <a:rPr lang="nl-BE" sz="1800">
                <a:ea typeface="+mn-lt"/>
                <a:cs typeface="+mn-lt"/>
              </a:rPr>
              <a:t>vervangen door het </a:t>
            </a:r>
            <a:r>
              <a:rPr lang="nl-BE" sz="1800" err="1">
                <a:ea typeface="+mn-lt"/>
                <a:cs typeface="+mn-lt"/>
              </a:rPr>
              <a:t>keyword</a:t>
            </a:r>
            <a:r>
              <a:rPr lang="nl-BE" sz="1800">
                <a:ea typeface="+mn-lt"/>
                <a:cs typeface="+mn-lt"/>
              </a:rPr>
              <a:t> </a:t>
            </a:r>
            <a:r>
              <a:rPr lang="nl-BE" sz="1800" i="1">
                <a:ea typeface="+mn-lt"/>
                <a:cs typeface="+mn-lt"/>
              </a:rPr>
              <a:t>interface</a:t>
            </a:r>
            <a:r>
              <a:rPr lang="nl-BE" sz="1800">
                <a:ea typeface="+mn-lt"/>
                <a:cs typeface="+mn-lt"/>
              </a:rPr>
              <a:t>.</a:t>
            </a:r>
            <a:endParaRPr lang="nl-BE" sz="1800"/>
          </a:p>
          <a:p>
            <a:endParaRPr lang="nl-BE" sz="1800">
              <a:ea typeface="+mn-lt"/>
              <a:cs typeface="+mn-lt"/>
            </a:endParaRPr>
          </a:p>
          <a:p>
            <a:r>
              <a:rPr lang="nl-BE" sz="1800">
                <a:ea typeface="+mn-lt"/>
                <a:cs typeface="+mn-lt"/>
              </a:rPr>
              <a:t>Syntax:</a:t>
            </a:r>
            <a:endParaRPr lang="nl-BE" sz="1800"/>
          </a:p>
          <a:p>
            <a:r>
              <a:rPr lang="nl-BE" sz="1800">
                <a:ea typeface="+mn-lt"/>
                <a:cs typeface="+mn-lt"/>
              </a:rPr>
              <a:t>public </a:t>
            </a:r>
            <a:r>
              <a:rPr lang="nl-BE" sz="1800" b="1">
                <a:solidFill>
                  <a:srgbClr val="0070C0"/>
                </a:solidFill>
                <a:ea typeface="+mn-lt"/>
                <a:cs typeface="+mn-lt"/>
              </a:rPr>
              <a:t>interface</a:t>
            </a:r>
            <a:r>
              <a:rPr lang="nl-BE" sz="1800">
                <a:ea typeface="+mn-lt"/>
                <a:cs typeface="+mn-lt"/>
              </a:rPr>
              <a:t> </a:t>
            </a:r>
            <a:r>
              <a:rPr lang="nl-BE" sz="1800" err="1">
                <a:ea typeface="+mn-lt"/>
                <a:cs typeface="+mn-lt"/>
              </a:rPr>
              <a:t>InterfaceName</a:t>
            </a:r>
            <a:r>
              <a:rPr lang="nl-BE" sz="1800">
                <a:ea typeface="+mn-lt"/>
                <a:cs typeface="+mn-lt"/>
              </a:rPr>
              <a:t>{</a:t>
            </a:r>
            <a:br>
              <a:rPr lang="nl-BE" sz="1800">
                <a:ea typeface="+mn-lt"/>
                <a:cs typeface="+mn-lt"/>
              </a:rPr>
            </a:br>
            <a:r>
              <a:rPr lang="nl-BE" sz="1800">
                <a:ea typeface="+mn-lt"/>
                <a:cs typeface="+mn-lt"/>
              </a:rPr>
              <a:t>     // constant variables </a:t>
            </a:r>
            <a:r>
              <a:rPr lang="nl-BE" sz="1800" err="1">
                <a:ea typeface="+mn-lt"/>
                <a:cs typeface="+mn-lt"/>
              </a:rPr>
              <a:t>and</a:t>
            </a:r>
            <a:r>
              <a:rPr lang="nl-BE" sz="1800">
                <a:ea typeface="+mn-lt"/>
                <a:cs typeface="+mn-lt"/>
              </a:rPr>
              <a:t> </a:t>
            </a:r>
            <a:r>
              <a:rPr lang="nl-BE" sz="1800" err="1">
                <a:ea typeface="+mn-lt"/>
                <a:cs typeface="+mn-lt"/>
              </a:rPr>
              <a:t>methods</a:t>
            </a:r>
            <a:br>
              <a:rPr lang="nl-BE" sz="1800">
                <a:ea typeface="+mn-lt"/>
                <a:cs typeface="+mn-lt"/>
              </a:rPr>
            </a:br>
            <a:r>
              <a:rPr lang="nl-BE" sz="1800">
                <a:ea typeface="+mn-lt"/>
                <a:cs typeface="+mn-lt"/>
              </a:rPr>
              <a:t> }</a:t>
            </a:r>
            <a:br>
              <a:rPr lang="nl-BE" sz="1800">
                <a:ea typeface="+mn-lt"/>
                <a:cs typeface="+mn-lt"/>
              </a:rPr>
            </a:br>
            <a:r>
              <a:rPr lang="en-US" sz="1800">
                <a:ea typeface="+mn-lt"/>
                <a:cs typeface="+mn-lt"/>
              </a:rPr>
              <a:t> </a:t>
            </a:r>
            <a:br>
              <a:rPr lang="en-US" sz="1800">
                <a:ea typeface="+mn-lt"/>
                <a:cs typeface="+mn-lt"/>
              </a:rPr>
            </a:br>
            <a:endParaRPr lang="en-US" sz="1800">
              <a:ea typeface="+mn-lt"/>
              <a:cs typeface="+mn-lt"/>
            </a:endParaRPr>
          </a:p>
        </p:txBody>
      </p:sp>
    </p:spTree>
    <p:extLst>
      <p:ext uri="{BB962C8B-B14F-4D97-AF65-F5344CB8AC3E}">
        <p14:creationId xmlns:p14="http://schemas.microsoft.com/office/powerpoint/2010/main" val="307681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31261-091A-97E2-7218-C7EFB687E116}"/>
              </a:ext>
            </a:extLst>
          </p:cNvPr>
          <p:cNvSpPr>
            <a:spLocks noGrp="1"/>
          </p:cNvSpPr>
          <p:nvPr>
            <p:ph type="title"/>
          </p:nvPr>
        </p:nvSpPr>
        <p:spPr>
          <a:xfrm>
            <a:off x="562711" y="-240178"/>
            <a:ext cx="10543032" cy="1325563"/>
          </a:xfrm>
        </p:spPr>
        <p:txBody>
          <a:bodyPr/>
          <a:lstStyle/>
          <a:p>
            <a:r>
              <a:rPr lang="nl-NL"/>
              <a:t>Voorbeeld</a:t>
            </a:r>
          </a:p>
        </p:txBody>
      </p:sp>
      <p:sp>
        <p:nvSpPr>
          <p:cNvPr id="3" name="Tijdelijke aanduiding voor inhoud 2">
            <a:extLst>
              <a:ext uri="{FF2B5EF4-FFF2-40B4-BE49-F238E27FC236}">
                <a16:creationId xmlns:a16="http://schemas.microsoft.com/office/drawing/2014/main" id="{8ABA096E-4033-2D33-DC42-28CF1456B83C}"/>
              </a:ext>
            </a:extLst>
          </p:cNvPr>
          <p:cNvSpPr>
            <a:spLocks noGrp="1"/>
          </p:cNvSpPr>
          <p:nvPr>
            <p:ph idx="1"/>
          </p:nvPr>
        </p:nvSpPr>
        <p:spPr>
          <a:xfrm>
            <a:off x="109810" y="903205"/>
            <a:ext cx="11986818" cy="5770486"/>
          </a:xfrm>
        </p:spPr>
        <p:txBody>
          <a:bodyPr vert="horz" lIns="91440" tIns="45720" rIns="91440" bIns="45720" rtlCol="0" anchor="t">
            <a:normAutofit lnSpcReduction="10000"/>
          </a:bodyPr>
          <a:lstStyle/>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endParaRPr lang="en-US" sz="1800">
              <a:ea typeface="+mn-lt"/>
              <a:cs typeface="+mn-lt"/>
            </a:endParaRPr>
          </a:p>
          <a:p>
            <a:r>
              <a:rPr lang="nl-BE" sz="1800">
                <a:ea typeface="+mn-lt"/>
                <a:cs typeface="+mn-lt"/>
              </a:rPr>
              <a:t>Methodes zijn standaard </a:t>
            </a:r>
            <a:r>
              <a:rPr lang="nl-BE" sz="1800" b="1">
                <a:solidFill>
                  <a:srgbClr val="0070C0"/>
                </a:solidFill>
                <a:ea typeface="+mn-lt"/>
                <a:cs typeface="+mn-lt"/>
              </a:rPr>
              <a:t>public abstract</a:t>
            </a:r>
            <a:r>
              <a:rPr lang="nl-BE" sz="1800">
                <a:ea typeface="+mn-lt"/>
                <a:cs typeface="+mn-lt"/>
              </a:rPr>
              <a:t> bij een interface dus kunnen we dit weglaten. </a:t>
            </a:r>
          </a:p>
          <a:p>
            <a:r>
              <a:rPr lang="nl-BE" sz="1800">
                <a:ea typeface="+mn-lt"/>
                <a:cs typeface="+mn-lt"/>
              </a:rPr>
              <a:t>Onze constante variabelen zijn standaard </a:t>
            </a:r>
            <a:r>
              <a:rPr lang="nl-BE" sz="1800" b="1" err="1">
                <a:solidFill>
                  <a:srgbClr val="0070C0"/>
                </a:solidFill>
                <a:ea typeface="+mn-lt"/>
                <a:cs typeface="+mn-lt"/>
              </a:rPr>
              <a:t>static</a:t>
            </a:r>
            <a:r>
              <a:rPr lang="nl-BE" sz="1800" b="1">
                <a:solidFill>
                  <a:srgbClr val="0070C0"/>
                </a:solidFill>
                <a:ea typeface="+mn-lt"/>
                <a:cs typeface="+mn-lt"/>
              </a:rPr>
              <a:t> </a:t>
            </a:r>
            <a:r>
              <a:rPr lang="nl-BE" sz="1800" b="1" err="1">
                <a:solidFill>
                  <a:srgbClr val="0070C0"/>
                </a:solidFill>
                <a:ea typeface="+mn-lt"/>
                <a:cs typeface="+mn-lt"/>
              </a:rPr>
              <a:t>final</a:t>
            </a:r>
            <a:r>
              <a:rPr lang="nl-BE" sz="1800">
                <a:ea typeface="+mn-lt"/>
                <a:cs typeface="+mn-lt"/>
              </a:rPr>
              <a:t> dus ook hier is het overbodig dit te vermelden.</a:t>
            </a:r>
            <a:endParaRPr lang="nl-BE" sz="1800"/>
          </a:p>
          <a:p>
            <a:r>
              <a:rPr lang="nl-BE" sz="1800">
                <a:ea typeface="+mn-lt"/>
                <a:cs typeface="+mn-lt"/>
              </a:rPr>
              <a:t>Het gebruik van constant variables in een interface is </a:t>
            </a:r>
            <a:r>
              <a:rPr lang="nl-BE" sz="1800" b="1">
                <a:ea typeface="+mn-lt"/>
                <a:cs typeface="+mn-lt"/>
              </a:rPr>
              <a:t>bad </a:t>
            </a:r>
            <a:r>
              <a:rPr lang="nl-BE" sz="1800" b="1" err="1">
                <a:ea typeface="+mn-lt"/>
                <a:cs typeface="+mn-lt"/>
              </a:rPr>
              <a:t>practice</a:t>
            </a:r>
            <a:r>
              <a:rPr lang="nl-BE" sz="1800" b="1">
                <a:ea typeface="+mn-lt"/>
                <a:cs typeface="+mn-lt"/>
              </a:rPr>
              <a:t> / </a:t>
            </a:r>
            <a:r>
              <a:rPr lang="nl-BE" sz="1800" b="1" err="1">
                <a:ea typeface="+mn-lt"/>
                <a:cs typeface="+mn-lt"/>
              </a:rPr>
              <a:t>antipattern</a:t>
            </a:r>
            <a:r>
              <a:rPr lang="nl-BE" sz="1800">
                <a:ea typeface="+mn-lt"/>
                <a:cs typeface="+mn-lt"/>
              </a:rPr>
              <a:t> en wordt maar in enkele gevallen toegepast zoals PI van de </a:t>
            </a:r>
            <a:r>
              <a:rPr lang="nl-BE" sz="1800" i="1" err="1">
                <a:ea typeface="+mn-lt"/>
                <a:cs typeface="+mn-lt"/>
              </a:rPr>
              <a:t>math</a:t>
            </a:r>
            <a:r>
              <a:rPr lang="nl-BE" sz="1800" i="1">
                <a:ea typeface="+mn-lt"/>
                <a:cs typeface="+mn-lt"/>
              </a:rPr>
              <a:t> </a:t>
            </a:r>
            <a:r>
              <a:rPr lang="nl-BE" sz="1800">
                <a:ea typeface="+mn-lt"/>
                <a:cs typeface="+mn-lt"/>
              </a:rPr>
              <a:t>class.</a:t>
            </a:r>
            <a:endParaRPr lang="nl-BE" sz="1800"/>
          </a:p>
          <a:p>
            <a:endParaRPr lang="nl-NL" sz="1800"/>
          </a:p>
        </p:txBody>
      </p:sp>
      <p:sp>
        <p:nvSpPr>
          <p:cNvPr id="4" name="Rechthoek 3">
            <a:extLst>
              <a:ext uri="{FF2B5EF4-FFF2-40B4-BE49-F238E27FC236}">
                <a16:creationId xmlns:a16="http://schemas.microsoft.com/office/drawing/2014/main" id="{1AD14E21-CAD9-06C0-3C88-6FB2F4CE7A14}"/>
              </a:ext>
            </a:extLst>
          </p:cNvPr>
          <p:cNvSpPr/>
          <p:nvPr/>
        </p:nvSpPr>
        <p:spPr>
          <a:xfrm>
            <a:off x="332155" y="750689"/>
            <a:ext cx="8235460" cy="40362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spcBef>
                <a:spcPts val="1000"/>
              </a:spcBef>
              <a:buFont typeface="Arial"/>
              <a:buChar char="•"/>
            </a:pPr>
            <a:r>
              <a:rPr lang="en-US">
                <a:solidFill>
                  <a:schemeClr val="bg1"/>
                </a:solidFill>
                <a:latin typeface="Arial"/>
                <a:cs typeface="Arial"/>
              </a:rPr>
              <a:t>public interface Vehicle {</a:t>
            </a:r>
            <a:br>
              <a:rPr lang="en-US">
                <a:solidFill>
                  <a:schemeClr val="bg1"/>
                </a:solidFill>
                <a:latin typeface="Arial"/>
                <a:cs typeface="Arial"/>
              </a:rPr>
            </a:br>
            <a:r>
              <a:rPr lang="en-US">
                <a:solidFill>
                  <a:schemeClr val="bg1"/>
                </a:solidFill>
                <a:latin typeface="Arial"/>
                <a:cs typeface="Arial"/>
              </a:rPr>
              <a:t>    // constant variables -&gt; bad practice</a:t>
            </a:r>
            <a:br>
              <a:rPr lang="en-US">
                <a:solidFill>
                  <a:schemeClr val="bg1"/>
                </a:solidFill>
                <a:latin typeface="Arial"/>
                <a:cs typeface="Arial"/>
              </a:rPr>
            </a:br>
            <a:r>
              <a:rPr lang="en-US">
                <a:solidFill>
                  <a:schemeClr val="bg1"/>
                </a:solidFill>
                <a:latin typeface="Arial"/>
                <a:cs typeface="Arial"/>
              </a:rPr>
              <a:t>    // public static final int doors = 3; // public static final is unnecessary!</a:t>
            </a:r>
            <a:br>
              <a:rPr lang="en-US">
                <a:solidFill>
                  <a:schemeClr val="bg1"/>
                </a:solidFill>
                <a:latin typeface="Arial"/>
                <a:cs typeface="Arial"/>
              </a:rPr>
            </a:br>
            <a:r>
              <a:rPr lang="en-US">
                <a:solidFill>
                  <a:schemeClr val="bg1"/>
                </a:solidFill>
                <a:latin typeface="Arial"/>
                <a:cs typeface="Arial"/>
              </a:rPr>
              <a:t>    // int wheels = 4;</a:t>
            </a:r>
            <a:br>
              <a:rPr lang="en-US">
                <a:solidFill>
                  <a:schemeClr val="bg1"/>
                </a:solidFill>
                <a:latin typeface="Arial"/>
                <a:cs typeface="Arial"/>
              </a:rPr>
            </a:br>
            <a:br>
              <a:rPr lang="en-US">
                <a:solidFill>
                  <a:schemeClr val="bg1"/>
                </a:solidFill>
                <a:latin typeface="Arial"/>
                <a:cs typeface="Arial"/>
              </a:rPr>
            </a:br>
            <a:r>
              <a:rPr lang="en-US">
                <a:solidFill>
                  <a:schemeClr val="bg1"/>
                </a:solidFill>
                <a:latin typeface="Arial"/>
                <a:cs typeface="Arial"/>
              </a:rPr>
              <a:t>    // methods</a:t>
            </a:r>
            <a:br>
              <a:rPr lang="en-US">
                <a:solidFill>
                  <a:schemeClr val="bg1"/>
                </a:solidFill>
                <a:latin typeface="Arial"/>
                <a:cs typeface="Arial"/>
              </a:rPr>
            </a:br>
            <a:r>
              <a:rPr lang="en-US">
                <a:solidFill>
                  <a:schemeClr val="bg1"/>
                </a:solidFill>
                <a:latin typeface="Arial"/>
                <a:cs typeface="Arial"/>
              </a:rPr>
              <a:t>    public abstract void </a:t>
            </a:r>
            <a:r>
              <a:rPr lang="en-US" err="1">
                <a:solidFill>
                  <a:schemeClr val="bg1"/>
                </a:solidFill>
                <a:latin typeface="Arial"/>
                <a:cs typeface="Arial"/>
              </a:rPr>
              <a:t>speedUp</a:t>
            </a:r>
            <a:r>
              <a:rPr lang="en-US">
                <a:solidFill>
                  <a:schemeClr val="bg1"/>
                </a:solidFill>
                <a:latin typeface="Arial"/>
                <a:cs typeface="Arial"/>
              </a:rPr>
              <a:t>(); // public abstract is unnecessary!</a:t>
            </a:r>
            <a:br>
              <a:rPr lang="en-US">
                <a:solidFill>
                  <a:schemeClr val="bg1"/>
                </a:solidFill>
                <a:latin typeface="Arial"/>
                <a:cs typeface="Arial"/>
              </a:rPr>
            </a:br>
            <a:r>
              <a:rPr lang="en-US">
                <a:solidFill>
                  <a:schemeClr val="bg1"/>
                </a:solidFill>
                <a:latin typeface="Arial"/>
                <a:cs typeface="Arial"/>
              </a:rPr>
              <a:t>    void braking();</a:t>
            </a:r>
            <a:br>
              <a:rPr lang="en-US">
                <a:solidFill>
                  <a:schemeClr val="bg1"/>
                </a:solidFill>
                <a:latin typeface="Arial"/>
                <a:cs typeface="Arial"/>
              </a:rPr>
            </a:br>
            <a:r>
              <a:rPr lang="en-US">
                <a:solidFill>
                  <a:schemeClr val="bg1"/>
                </a:solidFill>
                <a:latin typeface="Arial"/>
                <a:cs typeface="Arial"/>
              </a:rPr>
              <a:t>    void </a:t>
            </a:r>
            <a:r>
              <a:rPr lang="en-US" err="1">
                <a:solidFill>
                  <a:schemeClr val="bg1"/>
                </a:solidFill>
                <a:latin typeface="Arial"/>
                <a:cs typeface="Arial"/>
              </a:rPr>
              <a:t>shiftGearUp</a:t>
            </a:r>
            <a:r>
              <a:rPr lang="en-US">
                <a:solidFill>
                  <a:schemeClr val="bg1"/>
                </a:solidFill>
                <a:latin typeface="Arial"/>
                <a:cs typeface="Arial"/>
              </a:rPr>
              <a:t>();</a:t>
            </a:r>
            <a:br>
              <a:rPr lang="en-US">
                <a:solidFill>
                  <a:schemeClr val="bg1"/>
                </a:solidFill>
                <a:latin typeface="Arial"/>
                <a:cs typeface="Arial"/>
              </a:rPr>
            </a:br>
            <a:r>
              <a:rPr lang="en-US">
                <a:solidFill>
                  <a:schemeClr val="bg1"/>
                </a:solidFill>
                <a:latin typeface="Arial"/>
                <a:cs typeface="Arial"/>
              </a:rPr>
              <a:t>    void </a:t>
            </a:r>
            <a:r>
              <a:rPr lang="en-US" err="1">
                <a:solidFill>
                  <a:schemeClr val="bg1"/>
                </a:solidFill>
                <a:latin typeface="Arial"/>
                <a:cs typeface="Arial"/>
              </a:rPr>
              <a:t>shiftGearDown</a:t>
            </a:r>
            <a:r>
              <a:rPr lang="en-US">
                <a:solidFill>
                  <a:schemeClr val="bg1"/>
                </a:solidFill>
                <a:latin typeface="Arial"/>
                <a:cs typeface="Arial"/>
              </a:rPr>
              <a:t>();</a:t>
            </a:r>
            <a:br>
              <a:rPr lang="en-US">
                <a:solidFill>
                  <a:schemeClr val="bg1"/>
                </a:solidFill>
                <a:latin typeface="Arial"/>
                <a:cs typeface="Arial"/>
              </a:rPr>
            </a:br>
            <a:r>
              <a:rPr lang="en-US">
                <a:solidFill>
                  <a:schemeClr val="bg1"/>
                </a:solidFill>
                <a:latin typeface="Arial"/>
                <a:cs typeface="Arial"/>
              </a:rPr>
              <a:t>    int </a:t>
            </a:r>
            <a:r>
              <a:rPr lang="en-US" err="1">
                <a:solidFill>
                  <a:schemeClr val="bg1"/>
                </a:solidFill>
                <a:latin typeface="Arial"/>
                <a:cs typeface="Arial"/>
              </a:rPr>
              <a:t>getCurrentGear</a:t>
            </a:r>
            <a:r>
              <a:rPr lang="en-US">
                <a:solidFill>
                  <a:schemeClr val="bg1"/>
                </a:solidFill>
                <a:latin typeface="Arial"/>
                <a:cs typeface="Arial"/>
              </a:rPr>
              <a:t>();</a:t>
            </a:r>
            <a:br>
              <a:rPr lang="en-US">
                <a:solidFill>
                  <a:schemeClr val="bg1"/>
                </a:solidFill>
                <a:latin typeface="Arial"/>
                <a:cs typeface="Arial"/>
              </a:rPr>
            </a:br>
            <a:r>
              <a:rPr lang="en-US">
                <a:solidFill>
                  <a:schemeClr val="bg1"/>
                </a:solidFill>
                <a:latin typeface="Arial"/>
                <a:cs typeface="Arial"/>
              </a:rPr>
              <a:t>}</a:t>
            </a:r>
            <a:br>
              <a:rPr lang="en-US">
                <a:solidFill>
                  <a:srgbClr val="17406D"/>
                </a:solidFill>
                <a:latin typeface="Arial"/>
                <a:cs typeface="Arial"/>
              </a:rPr>
            </a:br>
            <a:r>
              <a:rPr lang="en-US">
                <a:solidFill>
                  <a:srgbClr val="17406D"/>
                </a:solidFill>
                <a:latin typeface="Arial"/>
                <a:cs typeface="Arial"/>
              </a:rPr>
              <a:t> </a:t>
            </a:r>
            <a:endParaRPr lang="nl-NL">
              <a:solidFill>
                <a:srgbClr val="17406D"/>
              </a:solidFill>
              <a:latin typeface="Arial"/>
              <a:cs typeface="Arial"/>
            </a:endParaRPr>
          </a:p>
          <a:p>
            <a:pPr algn="ctr"/>
            <a:endParaRPr lang="nl-NL"/>
          </a:p>
        </p:txBody>
      </p:sp>
    </p:spTree>
    <p:extLst>
      <p:ext uri="{BB962C8B-B14F-4D97-AF65-F5344CB8AC3E}">
        <p14:creationId xmlns:p14="http://schemas.microsoft.com/office/powerpoint/2010/main" val="275026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D678D-B4F2-1EF8-1953-DE418FC79914}"/>
              </a:ext>
            </a:extLst>
          </p:cNvPr>
          <p:cNvSpPr>
            <a:spLocks noGrp="1"/>
          </p:cNvSpPr>
          <p:nvPr>
            <p:ph type="title"/>
          </p:nvPr>
        </p:nvSpPr>
        <p:spPr/>
        <p:txBody>
          <a:bodyPr/>
          <a:lstStyle/>
          <a:p>
            <a:r>
              <a:rPr lang="en-US" err="1"/>
              <a:t>Implementeren</a:t>
            </a:r>
            <a:r>
              <a:rPr lang="en-US"/>
              <a:t> van </a:t>
            </a:r>
            <a:r>
              <a:rPr lang="en-US" err="1"/>
              <a:t>een</a:t>
            </a:r>
            <a:r>
              <a:rPr lang="en-US"/>
              <a:t> interface</a:t>
            </a:r>
            <a:endParaRPr lang="nl-NL"/>
          </a:p>
          <a:p>
            <a:endParaRPr lang="nl-NL"/>
          </a:p>
        </p:txBody>
      </p:sp>
      <p:sp>
        <p:nvSpPr>
          <p:cNvPr id="3" name="Tijdelijke aanduiding voor inhoud 2">
            <a:extLst>
              <a:ext uri="{FF2B5EF4-FFF2-40B4-BE49-F238E27FC236}">
                <a16:creationId xmlns:a16="http://schemas.microsoft.com/office/drawing/2014/main" id="{5AEDCB85-ACA9-F208-BDA6-ECF1622AA9A6}"/>
              </a:ext>
            </a:extLst>
          </p:cNvPr>
          <p:cNvSpPr>
            <a:spLocks noGrp="1"/>
          </p:cNvSpPr>
          <p:nvPr>
            <p:ph idx="1"/>
          </p:nvPr>
        </p:nvSpPr>
        <p:spPr>
          <a:xfrm>
            <a:off x="108010" y="1278549"/>
            <a:ext cx="11940030" cy="5437305"/>
          </a:xfrm>
        </p:spPr>
        <p:txBody>
          <a:bodyPr vert="horz" lIns="91440" tIns="45720" rIns="91440" bIns="45720" rtlCol="0" anchor="t">
            <a:normAutofit/>
          </a:bodyPr>
          <a:lstStyle/>
          <a:p>
            <a:r>
              <a:rPr lang="nl-BE" sz="2000">
                <a:ea typeface="+mn-lt"/>
                <a:cs typeface="+mn-lt"/>
              </a:rPr>
              <a:t>Wanneer we een interface implementeren maken we gebruik van het </a:t>
            </a:r>
            <a:r>
              <a:rPr lang="nl-BE" sz="2000" err="1">
                <a:ea typeface="+mn-lt"/>
                <a:cs typeface="+mn-lt"/>
              </a:rPr>
              <a:t>keyword</a:t>
            </a:r>
            <a:r>
              <a:rPr lang="nl-BE" sz="2000">
                <a:ea typeface="+mn-lt"/>
                <a:cs typeface="+mn-lt"/>
              </a:rPr>
              <a:t> </a:t>
            </a:r>
            <a:r>
              <a:rPr lang="nl-BE" sz="2000" b="1" i="1" err="1">
                <a:solidFill>
                  <a:schemeClr val="accent2">
                    <a:lumMod val="60000"/>
                    <a:lumOff val="40000"/>
                  </a:schemeClr>
                </a:solidFill>
                <a:ea typeface="+mn-lt"/>
                <a:cs typeface="+mn-lt"/>
              </a:rPr>
              <a:t>implements</a:t>
            </a:r>
            <a:r>
              <a:rPr lang="nl-BE" sz="2000" i="1">
                <a:ea typeface="+mn-lt"/>
                <a:cs typeface="+mn-lt"/>
              </a:rPr>
              <a:t> </a:t>
            </a:r>
            <a:r>
              <a:rPr lang="nl-BE" sz="2000">
                <a:ea typeface="+mn-lt"/>
                <a:cs typeface="+mn-lt"/>
              </a:rPr>
              <a:t>in tegenstelling tot </a:t>
            </a:r>
            <a:r>
              <a:rPr lang="nl-BE" sz="2000" i="1" err="1">
                <a:ea typeface="+mn-lt"/>
                <a:cs typeface="+mn-lt"/>
              </a:rPr>
              <a:t>extends</a:t>
            </a:r>
            <a:r>
              <a:rPr lang="nl-BE" sz="2000" i="1">
                <a:ea typeface="+mn-lt"/>
                <a:cs typeface="+mn-lt"/>
              </a:rPr>
              <a:t> </a:t>
            </a:r>
            <a:r>
              <a:rPr lang="nl-BE" sz="2000">
                <a:ea typeface="+mn-lt"/>
                <a:cs typeface="+mn-lt"/>
              </a:rPr>
              <a:t>dat we kennen van </a:t>
            </a:r>
            <a:r>
              <a:rPr lang="nl-BE" sz="2000" err="1">
                <a:ea typeface="+mn-lt"/>
                <a:cs typeface="+mn-lt"/>
              </a:rPr>
              <a:t>inheritance</a:t>
            </a:r>
            <a:r>
              <a:rPr lang="nl-BE" sz="2000">
                <a:ea typeface="+mn-lt"/>
                <a:cs typeface="+mn-lt"/>
              </a:rPr>
              <a:t>. </a:t>
            </a:r>
            <a:endParaRPr lang="nl-BE" sz="2000"/>
          </a:p>
          <a:p>
            <a:endParaRPr lang="nl-BE" sz="2000">
              <a:ea typeface="+mn-lt"/>
              <a:cs typeface="+mn-lt"/>
            </a:endParaRPr>
          </a:p>
          <a:p>
            <a:r>
              <a:rPr lang="nl-BE" sz="2000">
                <a:ea typeface="+mn-lt"/>
                <a:cs typeface="+mn-lt"/>
              </a:rPr>
              <a:t>Wanneer we een interface implementeren in een class hebben we de </a:t>
            </a:r>
            <a:r>
              <a:rPr lang="nl-BE" sz="2000" b="1">
                <a:ea typeface="+mn-lt"/>
                <a:cs typeface="+mn-lt"/>
              </a:rPr>
              <a:t>verplichting</a:t>
            </a:r>
            <a:r>
              <a:rPr lang="nl-BE" sz="2000">
                <a:ea typeface="+mn-lt"/>
                <a:cs typeface="+mn-lt"/>
              </a:rPr>
              <a:t> </a:t>
            </a:r>
            <a:r>
              <a:rPr lang="nl-BE" sz="2000" b="1">
                <a:ea typeface="+mn-lt"/>
                <a:cs typeface="+mn-lt"/>
              </a:rPr>
              <a:t>alle methodes en variabelen toe te voegen aan onze class.</a:t>
            </a:r>
          </a:p>
          <a:p>
            <a:endParaRPr lang="nl-BE" sz="2000">
              <a:ea typeface="+mn-lt"/>
              <a:cs typeface="+mn-lt"/>
            </a:endParaRPr>
          </a:p>
          <a:p>
            <a:r>
              <a:rPr lang="nl-BE" sz="2000">
                <a:ea typeface="+mn-lt"/>
                <a:cs typeface="+mn-lt"/>
              </a:rPr>
              <a:t>de </a:t>
            </a:r>
            <a:r>
              <a:rPr lang="nl-BE" sz="2000" b="1">
                <a:ea typeface="+mn-lt"/>
                <a:cs typeface="+mn-lt"/>
              </a:rPr>
              <a:t>@Override</a:t>
            </a:r>
            <a:r>
              <a:rPr lang="nl-BE" sz="2000">
                <a:ea typeface="+mn-lt"/>
                <a:cs typeface="+mn-lt"/>
              </a:rPr>
              <a:t> annotatie is geen verplichting wanneer we de functie implementeren maar het heeft een duidelijke indicatie dat de functie wordt overschreven.</a:t>
            </a:r>
            <a:endParaRPr lang="nl-BE" sz="2000"/>
          </a:p>
          <a:p>
            <a:endParaRPr lang="nl-BE" sz="2000">
              <a:ea typeface="+mn-lt"/>
              <a:cs typeface="+mn-lt"/>
            </a:endParaRPr>
          </a:p>
          <a:p>
            <a:endParaRPr lang="nl-BE" sz="1800"/>
          </a:p>
        </p:txBody>
      </p:sp>
    </p:spTree>
    <p:extLst>
      <p:ext uri="{BB962C8B-B14F-4D97-AF65-F5344CB8AC3E}">
        <p14:creationId xmlns:p14="http://schemas.microsoft.com/office/powerpoint/2010/main" val="309777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FB0EB44F-9969-DF90-948F-7E291E504F63}"/>
              </a:ext>
            </a:extLst>
          </p:cNvPr>
          <p:cNvSpPr>
            <a:spLocks noGrp="1"/>
          </p:cNvSpPr>
          <p:nvPr>
            <p:ph idx="1"/>
          </p:nvPr>
        </p:nvSpPr>
        <p:spPr>
          <a:xfrm>
            <a:off x="44928" y="26692"/>
            <a:ext cx="6341145" cy="6795227"/>
          </a:xfrm>
          <a:ln>
            <a:solidFill>
              <a:schemeClr val="bg2">
                <a:lumMod val="75000"/>
              </a:schemeClr>
            </a:solidFill>
          </a:ln>
        </p:spPr>
        <p:txBody>
          <a:bodyPr vert="horz" lIns="91440" tIns="45720" rIns="91440" bIns="45720" rtlCol="0" anchor="t">
            <a:normAutofit lnSpcReduction="10000"/>
          </a:bodyPr>
          <a:lstStyle/>
          <a:p>
            <a:r>
              <a:rPr lang="en-US" sz="1800" b="1">
                <a:ea typeface="+mn-lt"/>
                <a:cs typeface="+mn-lt"/>
              </a:rPr>
              <a:t>public class Car </a:t>
            </a:r>
            <a:r>
              <a:rPr lang="en-US" sz="1800" b="1">
                <a:solidFill>
                  <a:srgbClr val="FF0000"/>
                </a:solidFill>
                <a:ea typeface="+mn-lt"/>
                <a:cs typeface="+mn-lt"/>
              </a:rPr>
              <a:t>implements </a:t>
            </a:r>
            <a:r>
              <a:rPr lang="en-US" sz="1800" b="1">
                <a:ea typeface="+mn-lt"/>
                <a:cs typeface="+mn-lt"/>
              </a:rPr>
              <a:t>Vehicle{</a:t>
            </a:r>
            <a:br>
              <a:rPr lang="en-US" sz="1800" b="1">
                <a:ea typeface="+mn-lt"/>
                <a:cs typeface="+mn-lt"/>
              </a:rPr>
            </a:br>
            <a:r>
              <a:rPr lang="en-US" sz="1800" b="1">
                <a:ea typeface="+mn-lt"/>
                <a:cs typeface="+mn-lt"/>
              </a:rPr>
              <a:t>     // properties</a:t>
            </a:r>
            <a:br>
              <a:rPr lang="en-US" sz="1800" b="1">
                <a:ea typeface="+mn-lt"/>
                <a:cs typeface="+mn-lt"/>
              </a:rPr>
            </a:br>
            <a:r>
              <a:rPr lang="en-US" sz="1800" b="1">
                <a:ea typeface="+mn-lt"/>
                <a:cs typeface="+mn-lt"/>
              </a:rPr>
              <a:t>     private int gear = 0;</a:t>
            </a:r>
            <a:br>
              <a:rPr lang="en-US" sz="1800" b="1">
                <a:ea typeface="+mn-lt"/>
                <a:cs typeface="+mn-lt"/>
              </a:rPr>
            </a:br>
            <a:r>
              <a:rPr lang="en-US" sz="1800" b="1">
                <a:ea typeface="+mn-lt"/>
                <a:cs typeface="+mn-lt"/>
              </a:rPr>
              <a:t>     private int </a:t>
            </a:r>
            <a:r>
              <a:rPr lang="en-US" sz="1800" b="1" err="1">
                <a:ea typeface="+mn-lt"/>
                <a:cs typeface="+mn-lt"/>
              </a:rPr>
              <a:t>maxGears</a:t>
            </a:r>
            <a:r>
              <a:rPr lang="en-US" sz="1800" b="1">
                <a:ea typeface="+mn-lt"/>
                <a:cs typeface="+mn-lt"/>
              </a:rPr>
              <a:t> = 5;</a:t>
            </a:r>
            <a:br>
              <a:rPr lang="en-US" sz="1800" b="1">
                <a:ea typeface="+mn-lt"/>
                <a:cs typeface="+mn-lt"/>
              </a:rPr>
            </a:br>
            <a:r>
              <a:rPr lang="en-US" sz="1800" b="1">
                <a:ea typeface="+mn-lt"/>
                <a:cs typeface="+mn-lt"/>
              </a:rPr>
              <a:t>     private float speed = 0f;</a:t>
            </a:r>
            <a:br>
              <a:rPr lang="en-US" sz="1800" b="1">
                <a:ea typeface="+mn-lt"/>
                <a:cs typeface="+mn-lt"/>
              </a:rPr>
            </a:br>
            <a:r>
              <a:rPr lang="en-US" sz="1800" b="1">
                <a:ea typeface="+mn-lt"/>
                <a:cs typeface="+mn-lt"/>
              </a:rPr>
              <a:t>     private float </a:t>
            </a:r>
            <a:r>
              <a:rPr lang="en-US" sz="1800" b="1" err="1">
                <a:ea typeface="+mn-lt"/>
                <a:cs typeface="+mn-lt"/>
              </a:rPr>
              <a:t>maxSpeed</a:t>
            </a:r>
            <a:r>
              <a:rPr lang="en-US" sz="1800" b="1">
                <a:ea typeface="+mn-lt"/>
                <a:cs typeface="+mn-lt"/>
              </a:rPr>
              <a:t> = 120f;</a:t>
            </a:r>
            <a:br>
              <a:rPr lang="en-US" sz="1800" b="1">
                <a:ea typeface="+mn-lt"/>
                <a:cs typeface="+mn-lt"/>
              </a:rPr>
            </a:br>
            <a:r>
              <a:rPr lang="en-US" sz="1800" b="1">
                <a:ea typeface="+mn-lt"/>
                <a:cs typeface="+mn-lt"/>
              </a:rPr>
              <a:t> </a:t>
            </a:r>
            <a:br>
              <a:rPr lang="en-US" sz="1800" b="1">
                <a:ea typeface="+mn-lt"/>
                <a:cs typeface="+mn-lt"/>
              </a:rPr>
            </a:br>
            <a:r>
              <a:rPr lang="en-US" sz="1800" b="1">
                <a:ea typeface="+mn-lt"/>
                <a:cs typeface="+mn-lt"/>
              </a:rPr>
              <a:t>    // constructor</a:t>
            </a:r>
            <a:br>
              <a:rPr lang="en-US" sz="1800" b="1">
                <a:ea typeface="+mn-lt"/>
                <a:cs typeface="+mn-lt"/>
              </a:rPr>
            </a:br>
            <a:r>
              <a:rPr lang="en-US" sz="1800" b="1">
                <a:ea typeface="+mn-lt"/>
                <a:cs typeface="+mn-lt"/>
              </a:rPr>
              <a:t>     public Car(int gear, int </a:t>
            </a:r>
            <a:r>
              <a:rPr lang="en-US" sz="1800" b="1" err="1">
                <a:ea typeface="+mn-lt"/>
                <a:cs typeface="+mn-lt"/>
              </a:rPr>
              <a:t>maxGears</a:t>
            </a:r>
            <a:r>
              <a:rPr lang="en-US" sz="1800" b="1">
                <a:ea typeface="+mn-lt"/>
                <a:cs typeface="+mn-lt"/>
              </a:rPr>
              <a:t>, float speed, float </a:t>
            </a:r>
            <a:r>
              <a:rPr lang="en-US" sz="1800" b="1" err="1">
                <a:ea typeface="+mn-lt"/>
                <a:cs typeface="+mn-lt"/>
              </a:rPr>
              <a:t>maxSpeed</a:t>
            </a:r>
            <a:r>
              <a:rPr lang="en-US" sz="1800" b="1">
                <a:ea typeface="+mn-lt"/>
                <a:cs typeface="+mn-lt"/>
              </a:rPr>
              <a:t>){</a:t>
            </a:r>
            <a:br>
              <a:rPr lang="en-US" sz="1800" b="1">
                <a:ea typeface="+mn-lt"/>
                <a:cs typeface="+mn-lt"/>
              </a:rPr>
            </a:br>
            <a:r>
              <a:rPr lang="en-US" sz="1800" b="1">
                <a:ea typeface="+mn-lt"/>
                <a:cs typeface="+mn-lt"/>
              </a:rPr>
              <a:t>         </a:t>
            </a:r>
            <a:r>
              <a:rPr lang="en-US" sz="1800" b="1" err="1">
                <a:ea typeface="+mn-lt"/>
                <a:cs typeface="+mn-lt"/>
              </a:rPr>
              <a:t>this.gear</a:t>
            </a:r>
            <a:r>
              <a:rPr lang="en-US" sz="1800" b="1">
                <a:ea typeface="+mn-lt"/>
                <a:cs typeface="+mn-lt"/>
              </a:rPr>
              <a:t> = gear;</a:t>
            </a:r>
            <a:br>
              <a:rPr lang="en-US" sz="1800" b="1">
                <a:ea typeface="+mn-lt"/>
                <a:cs typeface="+mn-lt"/>
              </a:rPr>
            </a:br>
            <a:r>
              <a:rPr lang="en-US" sz="1800" b="1">
                <a:ea typeface="+mn-lt"/>
                <a:cs typeface="+mn-lt"/>
              </a:rPr>
              <a:t>         </a:t>
            </a:r>
            <a:r>
              <a:rPr lang="en-US" sz="1800" b="1" err="1">
                <a:ea typeface="+mn-lt"/>
                <a:cs typeface="+mn-lt"/>
              </a:rPr>
              <a:t>this.maxGears</a:t>
            </a:r>
            <a:r>
              <a:rPr lang="en-US" sz="1800" b="1">
                <a:ea typeface="+mn-lt"/>
                <a:cs typeface="+mn-lt"/>
              </a:rPr>
              <a:t> = </a:t>
            </a:r>
            <a:r>
              <a:rPr lang="en-US" sz="1800" b="1" err="1">
                <a:ea typeface="+mn-lt"/>
                <a:cs typeface="+mn-lt"/>
              </a:rPr>
              <a:t>maxGears</a:t>
            </a:r>
            <a:r>
              <a:rPr lang="en-US" sz="1800" b="1">
                <a:ea typeface="+mn-lt"/>
                <a:cs typeface="+mn-lt"/>
              </a:rPr>
              <a:t>;</a:t>
            </a:r>
            <a:br>
              <a:rPr lang="en-US" sz="1800" b="1">
                <a:ea typeface="+mn-lt"/>
                <a:cs typeface="+mn-lt"/>
              </a:rPr>
            </a:br>
            <a:r>
              <a:rPr lang="en-US" sz="1800" b="1">
                <a:ea typeface="+mn-lt"/>
                <a:cs typeface="+mn-lt"/>
              </a:rPr>
              <a:t>         </a:t>
            </a:r>
            <a:r>
              <a:rPr lang="en-US" sz="1800" b="1" err="1">
                <a:ea typeface="+mn-lt"/>
                <a:cs typeface="+mn-lt"/>
              </a:rPr>
              <a:t>this.speed</a:t>
            </a:r>
            <a:r>
              <a:rPr lang="en-US" sz="1800" b="1">
                <a:ea typeface="+mn-lt"/>
                <a:cs typeface="+mn-lt"/>
              </a:rPr>
              <a:t> = speed;</a:t>
            </a:r>
            <a:br>
              <a:rPr lang="en-US" sz="1800" b="1">
                <a:ea typeface="+mn-lt"/>
                <a:cs typeface="+mn-lt"/>
              </a:rPr>
            </a:br>
            <a:r>
              <a:rPr lang="en-US" sz="1800" b="1">
                <a:ea typeface="+mn-lt"/>
                <a:cs typeface="+mn-lt"/>
              </a:rPr>
              <a:t>         </a:t>
            </a:r>
            <a:r>
              <a:rPr lang="en-US" sz="1800" b="1" err="1">
                <a:ea typeface="+mn-lt"/>
                <a:cs typeface="+mn-lt"/>
              </a:rPr>
              <a:t>this.maxSpeed</a:t>
            </a:r>
            <a:r>
              <a:rPr lang="en-US" sz="1800" b="1">
                <a:ea typeface="+mn-lt"/>
                <a:cs typeface="+mn-lt"/>
              </a:rPr>
              <a:t> = </a:t>
            </a:r>
            <a:r>
              <a:rPr lang="en-US" sz="1800" b="1" err="1">
                <a:ea typeface="+mn-lt"/>
                <a:cs typeface="+mn-lt"/>
              </a:rPr>
              <a:t>maxSpeed</a:t>
            </a:r>
            <a:r>
              <a:rPr lang="en-US" sz="1800" b="1">
                <a:ea typeface="+mn-lt"/>
                <a:cs typeface="+mn-lt"/>
              </a:rPr>
              <a:t>;</a:t>
            </a:r>
            <a:br>
              <a:rPr lang="en-US" sz="1800" b="1">
                <a:ea typeface="+mn-lt"/>
                <a:cs typeface="+mn-lt"/>
              </a:rPr>
            </a:br>
            <a:r>
              <a:rPr lang="en-US" sz="1800" b="1">
                <a:ea typeface="+mn-lt"/>
                <a:cs typeface="+mn-lt"/>
              </a:rPr>
              <a:t>     }   </a:t>
            </a:r>
            <a:br>
              <a:rPr lang="en-US" sz="1800" b="1">
                <a:ea typeface="+mn-lt"/>
                <a:cs typeface="+mn-lt"/>
              </a:rPr>
            </a:br>
            <a:br>
              <a:rPr lang="en-US" sz="1800">
                <a:ea typeface="+mn-lt"/>
                <a:cs typeface="+mn-lt"/>
              </a:rPr>
            </a:br>
            <a:br>
              <a:rPr lang="en-US" sz="1100">
                <a:ea typeface="+mn-lt"/>
                <a:cs typeface="+mn-lt"/>
              </a:rPr>
            </a:br>
            <a:r>
              <a:rPr lang="en-US" sz="1100">
                <a:ea typeface="+mn-lt"/>
                <a:cs typeface="+mn-lt"/>
              </a:rPr>
              <a:t> </a:t>
            </a:r>
            <a:r>
              <a:rPr lang="en-US" sz="1600">
                <a:ea typeface="+mn-lt"/>
                <a:cs typeface="+mn-lt"/>
              </a:rPr>
              <a:t> </a:t>
            </a:r>
            <a:r>
              <a:rPr lang="nl-BE" sz="1600">
                <a:latin typeface="Arial"/>
                <a:ea typeface="+mn-lt"/>
                <a:cs typeface="Arial"/>
              </a:rPr>
              <a:t>In het  voorbeeld kan je zien dat onze class </a:t>
            </a:r>
            <a:r>
              <a:rPr lang="nl-BE" sz="1600" err="1">
                <a:latin typeface="Arial"/>
                <a:ea typeface="+mn-lt"/>
                <a:cs typeface="Arial"/>
              </a:rPr>
              <a:t>Car</a:t>
            </a:r>
            <a:r>
              <a:rPr lang="nl-BE" sz="1600">
                <a:latin typeface="Arial"/>
                <a:ea typeface="+mn-lt"/>
                <a:cs typeface="Arial"/>
              </a:rPr>
              <a:t> de interface Vehicle implementeert, onze class </a:t>
            </a:r>
            <a:r>
              <a:rPr lang="nl-BE" sz="1600" err="1">
                <a:latin typeface="Arial"/>
                <a:ea typeface="+mn-lt"/>
                <a:cs typeface="Arial"/>
              </a:rPr>
              <a:t>Car</a:t>
            </a:r>
            <a:r>
              <a:rPr lang="nl-BE" sz="1600">
                <a:latin typeface="Arial"/>
                <a:ea typeface="+mn-lt"/>
                <a:cs typeface="Arial"/>
              </a:rPr>
              <a:t> moet dan ook de methodes hebben </a:t>
            </a:r>
            <a:r>
              <a:rPr lang="nl-BE" sz="1600" err="1">
                <a:latin typeface="Arial"/>
                <a:ea typeface="+mn-lt"/>
                <a:cs typeface="Arial"/>
              </a:rPr>
              <a:t>speedUp</a:t>
            </a:r>
            <a:r>
              <a:rPr lang="nl-BE" sz="1600">
                <a:latin typeface="Arial"/>
                <a:ea typeface="+mn-lt"/>
                <a:cs typeface="Arial"/>
              </a:rPr>
              <a:t> en braking. </a:t>
            </a:r>
            <a:endParaRPr lang="nl-NL"/>
          </a:p>
          <a:p>
            <a:r>
              <a:rPr lang="nl-BE" sz="1600">
                <a:latin typeface="Arial"/>
                <a:ea typeface="+mn-lt"/>
                <a:cs typeface="Arial"/>
              </a:rPr>
              <a:t>Hier zie je ook waarom constant variabelen niet praktisch zijn.</a:t>
            </a:r>
            <a:endParaRPr lang="nl-BE"/>
          </a:p>
          <a:p>
            <a:endParaRPr lang="nl-BE" sz="1600">
              <a:latin typeface="Arial"/>
              <a:ea typeface="+mn-lt"/>
              <a:cs typeface="Arial"/>
            </a:endParaRPr>
          </a:p>
          <a:p>
            <a:r>
              <a:rPr lang="nl-BE" sz="1600">
                <a:latin typeface="Arial"/>
                <a:ea typeface="+mn-lt"/>
                <a:cs typeface="Arial"/>
              </a:rPr>
              <a:t>De interface zegt enkel welke functies ik moet hebben. Wanneer ik ook het aantal wielen zou hebben als constante dan is er geen mogelijkheid meer voor een motorfiets, boot of vliegtuig class aan te maken met dezelfde interface.</a:t>
            </a:r>
          </a:p>
          <a:p>
            <a:endParaRPr lang="en-US" sz="1100">
              <a:ea typeface="+mn-lt"/>
              <a:cs typeface="+mn-lt"/>
            </a:endParaRPr>
          </a:p>
        </p:txBody>
      </p:sp>
      <p:sp>
        <p:nvSpPr>
          <p:cNvPr id="4" name="Rechthoek 3">
            <a:extLst>
              <a:ext uri="{FF2B5EF4-FFF2-40B4-BE49-F238E27FC236}">
                <a16:creationId xmlns:a16="http://schemas.microsoft.com/office/drawing/2014/main" id="{4ACAE0AC-5BB9-2483-C2FE-81F4D0B8230D}"/>
              </a:ext>
            </a:extLst>
          </p:cNvPr>
          <p:cNvSpPr/>
          <p:nvPr/>
        </p:nvSpPr>
        <p:spPr>
          <a:xfrm>
            <a:off x="6476999" y="0"/>
            <a:ext cx="5490307" cy="678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1200">
              <a:solidFill>
                <a:schemeClr val="bg1"/>
              </a:solidFill>
              <a:ea typeface="+mn-lt"/>
              <a:cs typeface="+mn-lt"/>
            </a:endParaRPr>
          </a:p>
          <a:p>
            <a:endParaRPr lang="en-US" sz="1400">
              <a:solidFill>
                <a:schemeClr val="bg1"/>
              </a:solidFill>
              <a:ea typeface="+mn-lt"/>
              <a:cs typeface="+mn-lt"/>
            </a:endParaRPr>
          </a:p>
          <a:p>
            <a:endParaRPr lang="en-US" sz="1400">
              <a:solidFill>
                <a:schemeClr val="bg1"/>
              </a:solidFill>
              <a:ea typeface="+mn-lt"/>
              <a:cs typeface="+mn-lt"/>
            </a:endParaRPr>
          </a:p>
          <a:p>
            <a:endParaRPr lang="en-US" sz="1400">
              <a:solidFill>
                <a:schemeClr val="bg1"/>
              </a:solidFill>
              <a:ea typeface="+mn-lt"/>
              <a:cs typeface="+mn-lt"/>
            </a:endParaRPr>
          </a:p>
          <a:p>
            <a:r>
              <a:rPr lang="en-US" sz="1400">
                <a:solidFill>
                  <a:schemeClr val="bg1"/>
                </a:solidFill>
                <a:ea typeface="+mn-lt"/>
                <a:cs typeface="+mn-lt"/>
              </a:rPr>
              <a:t>// interface methods + implementations</a:t>
            </a:r>
            <a:br>
              <a:rPr lang="en-US" sz="1400">
                <a:ea typeface="+mn-lt"/>
                <a:cs typeface="+mn-lt"/>
              </a:rPr>
            </a:br>
            <a:r>
              <a:rPr lang="en-US" sz="1400">
                <a:solidFill>
                  <a:schemeClr val="bg1"/>
                </a:solidFill>
                <a:ea typeface="+mn-lt"/>
                <a:cs typeface="+mn-lt"/>
              </a:rPr>
              <a:t>    @Override // annotation is unnecessary! but good practice</a:t>
            </a:r>
            <a:br>
              <a:rPr lang="en-US" sz="1400">
                <a:ea typeface="+mn-lt"/>
                <a:cs typeface="+mn-lt"/>
              </a:rPr>
            </a:br>
            <a:r>
              <a:rPr lang="en-US" sz="1400">
                <a:solidFill>
                  <a:schemeClr val="bg1"/>
                </a:solidFill>
                <a:ea typeface="+mn-lt"/>
                <a:cs typeface="+mn-lt"/>
              </a:rPr>
              <a:t>  </a:t>
            </a:r>
            <a:r>
              <a:rPr lang="en-US" sz="1400" b="1">
                <a:solidFill>
                  <a:schemeClr val="bg1"/>
                </a:solidFill>
                <a:ea typeface="+mn-lt"/>
                <a:cs typeface="+mn-lt"/>
              </a:rPr>
              <a:t>  public void </a:t>
            </a:r>
            <a:r>
              <a:rPr lang="en-US" sz="1400" b="1" err="1">
                <a:solidFill>
                  <a:schemeClr val="bg1"/>
                </a:solidFill>
                <a:ea typeface="+mn-lt"/>
                <a:cs typeface="+mn-lt"/>
              </a:rPr>
              <a:t>speedUp</a:t>
            </a:r>
            <a:r>
              <a:rPr lang="en-US" sz="1400" b="1">
                <a:solidFill>
                  <a:schemeClr val="bg1"/>
                </a:solidFill>
                <a:ea typeface="+mn-lt"/>
                <a:cs typeface="+mn-lt"/>
              </a:rPr>
              <a:t>(){</a:t>
            </a:r>
            <a:br>
              <a:rPr lang="en-US" sz="1400" b="1">
                <a:ea typeface="+mn-lt"/>
                <a:cs typeface="+mn-lt"/>
              </a:rPr>
            </a:br>
            <a:r>
              <a:rPr lang="en-US" sz="1400" b="1">
                <a:solidFill>
                  <a:schemeClr val="bg1"/>
                </a:solidFill>
                <a:ea typeface="+mn-lt"/>
                <a:cs typeface="+mn-lt"/>
              </a:rPr>
              <a:t>        if(speed &lt; </a:t>
            </a:r>
            <a:r>
              <a:rPr lang="en-US" sz="1400" b="1" err="1">
                <a:solidFill>
                  <a:schemeClr val="bg1"/>
                </a:solidFill>
                <a:ea typeface="+mn-lt"/>
                <a:cs typeface="+mn-lt"/>
              </a:rPr>
              <a:t>maxSpeed</a:t>
            </a:r>
            <a:r>
              <a:rPr lang="en-US" sz="1400" b="1">
                <a:solidFill>
                  <a:schemeClr val="bg1"/>
                </a:solidFill>
                <a:ea typeface="+mn-lt"/>
                <a:cs typeface="+mn-lt"/>
              </a:rPr>
              <a:t>){</a:t>
            </a:r>
            <a:br>
              <a:rPr lang="en-US" sz="1400" b="1">
                <a:ea typeface="+mn-lt"/>
                <a:cs typeface="+mn-lt"/>
              </a:rPr>
            </a:br>
            <a:r>
              <a:rPr lang="en-US" sz="1400" b="1">
                <a:solidFill>
                  <a:schemeClr val="bg1"/>
                </a:solidFill>
                <a:ea typeface="+mn-lt"/>
                <a:cs typeface="+mn-lt"/>
              </a:rPr>
              <a:t>            speed += 5f;</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a:solidFill>
                  <a:schemeClr val="bg1"/>
                </a:solidFill>
                <a:ea typeface="+mn-lt"/>
                <a:cs typeface="+mn-lt"/>
              </a:rPr>
              <a:t>    @Override</a:t>
            </a:r>
            <a:br>
              <a:rPr lang="en-US" sz="1400">
                <a:ea typeface="+mn-lt"/>
                <a:cs typeface="+mn-lt"/>
              </a:rPr>
            </a:br>
            <a:r>
              <a:rPr lang="en-US" sz="1400">
                <a:solidFill>
                  <a:schemeClr val="bg1"/>
                </a:solidFill>
                <a:ea typeface="+mn-lt"/>
                <a:cs typeface="+mn-lt"/>
              </a:rPr>
              <a:t>   </a:t>
            </a:r>
            <a:r>
              <a:rPr lang="en-US" sz="1400" b="1">
                <a:solidFill>
                  <a:schemeClr val="bg1"/>
                </a:solidFill>
                <a:ea typeface="+mn-lt"/>
                <a:cs typeface="+mn-lt"/>
              </a:rPr>
              <a:t> public void braking(){</a:t>
            </a:r>
            <a:br>
              <a:rPr lang="en-US" sz="1400" b="1">
                <a:ea typeface="+mn-lt"/>
                <a:cs typeface="+mn-lt"/>
              </a:rPr>
            </a:br>
            <a:r>
              <a:rPr lang="en-US" sz="1400" b="1">
                <a:solidFill>
                  <a:schemeClr val="bg1"/>
                </a:solidFill>
                <a:ea typeface="+mn-lt"/>
                <a:cs typeface="+mn-lt"/>
              </a:rPr>
              <a:t>        if (speed &gt; 0){</a:t>
            </a:r>
            <a:br>
              <a:rPr lang="en-US" sz="1400" b="1">
                <a:ea typeface="+mn-lt"/>
                <a:cs typeface="+mn-lt"/>
              </a:rPr>
            </a:br>
            <a:r>
              <a:rPr lang="en-US" sz="1400" b="1">
                <a:solidFill>
                  <a:schemeClr val="bg1"/>
                </a:solidFill>
                <a:ea typeface="+mn-lt"/>
                <a:cs typeface="+mn-lt"/>
              </a:rPr>
              <a:t>            speed -= 5f;</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a:solidFill>
                  <a:schemeClr val="bg1"/>
                </a:solidFill>
                <a:ea typeface="+mn-lt"/>
                <a:cs typeface="+mn-lt"/>
              </a:rPr>
              <a:t>    @Override</a:t>
            </a:r>
            <a:br>
              <a:rPr lang="en-US" sz="1400">
                <a:ea typeface="+mn-lt"/>
                <a:cs typeface="+mn-lt"/>
              </a:rPr>
            </a:br>
            <a:r>
              <a:rPr lang="en-US" sz="1400">
                <a:solidFill>
                  <a:schemeClr val="bg1"/>
                </a:solidFill>
                <a:ea typeface="+mn-lt"/>
                <a:cs typeface="+mn-lt"/>
              </a:rPr>
              <a:t>   </a:t>
            </a:r>
            <a:r>
              <a:rPr lang="en-US" sz="1400" b="1">
                <a:solidFill>
                  <a:schemeClr val="bg1"/>
                </a:solidFill>
                <a:ea typeface="+mn-lt"/>
                <a:cs typeface="+mn-lt"/>
              </a:rPr>
              <a:t> public void </a:t>
            </a:r>
            <a:r>
              <a:rPr lang="en-US" sz="1400" b="1" err="1">
                <a:solidFill>
                  <a:schemeClr val="bg1"/>
                </a:solidFill>
                <a:ea typeface="+mn-lt"/>
                <a:cs typeface="+mn-lt"/>
              </a:rPr>
              <a:t>shiftGearUp</a:t>
            </a:r>
            <a:r>
              <a:rPr lang="en-US" sz="1400" b="1">
                <a:solidFill>
                  <a:schemeClr val="bg1"/>
                </a:solidFill>
                <a:ea typeface="+mn-lt"/>
                <a:cs typeface="+mn-lt"/>
              </a:rPr>
              <a:t>(){</a:t>
            </a:r>
            <a:br>
              <a:rPr lang="en-US" sz="1400" b="1">
                <a:ea typeface="+mn-lt"/>
                <a:cs typeface="+mn-lt"/>
              </a:rPr>
            </a:br>
            <a:r>
              <a:rPr lang="en-US" sz="1400" b="1">
                <a:solidFill>
                  <a:schemeClr val="bg1"/>
                </a:solidFill>
                <a:ea typeface="+mn-lt"/>
                <a:cs typeface="+mn-lt"/>
              </a:rPr>
              <a:t>        if(gear &lt; </a:t>
            </a:r>
            <a:r>
              <a:rPr lang="en-US" sz="1400" b="1" err="1">
                <a:solidFill>
                  <a:schemeClr val="bg1"/>
                </a:solidFill>
                <a:ea typeface="+mn-lt"/>
                <a:cs typeface="+mn-lt"/>
              </a:rPr>
              <a:t>maxGears</a:t>
            </a:r>
            <a:r>
              <a:rPr lang="en-US" sz="1400" b="1">
                <a:solidFill>
                  <a:schemeClr val="bg1"/>
                </a:solidFill>
                <a:ea typeface="+mn-lt"/>
                <a:cs typeface="+mn-lt"/>
              </a:rPr>
              <a:t>){</a:t>
            </a:r>
            <a:br>
              <a:rPr lang="en-US" sz="1400" b="1">
                <a:ea typeface="+mn-lt"/>
                <a:cs typeface="+mn-lt"/>
              </a:rPr>
            </a:br>
            <a:r>
              <a:rPr lang="en-US" sz="1400" b="1">
                <a:solidFill>
                  <a:schemeClr val="bg1"/>
                </a:solidFill>
                <a:ea typeface="+mn-lt"/>
                <a:cs typeface="+mn-lt"/>
              </a:rPr>
              <a:t>            gear++;</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a:solidFill>
                  <a:schemeClr val="bg1"/>
                </a:solidFill>
                <a:ea typeface="+mn-lt"/>
                <a:cs typeface="+mn-lt"/>
              </a:rPr>
              <a:t>    @Override</a:t>
            </a:r>
            <a:br>
              <a:rPr lang="en-US" sz="1400">
                <a:ea typeface="+mn-lt"/>
                <a:cs typeface="+mn-lt"/>
              </a:rPr>
            </a:br>
            <a:r>
              <a:rPr lang="en-US" sz="1400">
                <a:solidFill>
                  <a:schemeClr val="bg1"/>
                </a:solidFill>
                <a:ea typeface="+mn-lt"/>
                <a:cs typeface="+mn-lt"/>
              </a:rPr>
              <a:t> </a:t>
            </a:r>
            <a:r>
              <a:rPr lang="en-US" sz="1400" b="1">
                <a:solidFill>
                  <a:schemeClr val="bg1"/>
                </a:solidFill>
                <a:ea typeface="+mn-lt"/>
                <a:cs typeface="+mn-lt"/>
              </a:rPr>
              <a:t>   public void </a:t>
            </a:r>
            <a:r>
              <a:rPr lang="en-US" sz="1400" b="1" err="1">
                <a:solidFill>
                  <a:schemeClr val="bg1"/>
                </a:solidFill>
                <a:ea typeface="+mn-lt"/>
                <a:cs typeface="+mn-lt"/>
              </a:rPr>
              <a:t>shiftGearDown</a:t>
            </a:r>
            <a:r>
              <a:rPr lang="en-US" sz="1400" b="1">
                <a:solidFill>
                  <a:schemeClr val="bg1"/>
                </a:solidFill>
                <a:ea typeface="+mn-lt"/>
                <a:cs typeface="+mn-lt"/>
              </a:rPr>
              <a:t>(){</a:t>
            </a:r>
            <a:br>
              <a:rPr lang="en-US" sz="1400" b="1">
                <a:ea typeface="+mn-lt"/>
                <a:cs typeface="+mn-lt"/>
              </a:rPr>
            </a:br>
            <a:r>
              <a:rPr lang="en-US" sz="1400" b="1">
                <a:solidFill>
                  <a:schemeClr val="bg1"/>
                </a:solidFill>
                <a:ea typeface="+mn-lt"/>
                <a:cs typeface="+mn-lt"/>
              </a:rPr>
              <a:t>        if(gear &gt; 0){</a:t>
            </a:r>
            <a:br>
              <a:rPr lang="en-US" sz="1400" b="1">
                <a:ea typeface="+mn-lt"/>
                <a:cs typeface="+mn-lt"/>
              </a:rPr>
            </a:br>
            <a:r>
              <a:rPr lang="en-US" sz="1400" b="1">
                <a:solidFill>
                  <a:schemeClr val="bg1"/>
                </a:solidFill>
                <a:ea typeface="+mn-lt"/>
                <a:cs typeface="+mn-lt"/>
              </a:rPr>
              <a:t>            gear--;</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b="1">
                <a:solidFill>
                  <a:schemeClr val="bg1"/>
                </a:solidFill>
                <a:ea typeface="+mn-lt"/>
                <a:cs typeface="+mn-lt"/>
              </a:rPr>
              <a:t>    public int </a:t>
            </a:r>
            <a:r>
              <a:rPr lang="en-US" sz="1400" b="1" err="1">
                <a:solidFill>
                  <a:schemeClr val="bg1"/>
                </a:solidFill>
                <a:ea typeface="+mn-lt"/>
                <a:cs typeface="+mn-lt"/>
              </a:rPr>
              <a:t>getCurrentGear</a:t>
            </a:r>
            <a:r>
              <a:rPr lang="en-US" sz="1400" b="1">
                <a:solidFill>
                  <a:schemeClr val="bg1"/>
                </a:solidFill>
                <a:ea typeface="+mn-lt"/>
                <a:cs typeface="+mn-lt"/>
              </a:rPr>
              <a:t>(){</a:t>
            </a:r>
            <a:br>
              <a:rPr lang="en-US" sz="1400" b="1">
                <a:ea typeface="+mn-lt"/>
                <a:cs typeface="+mn-lt"/>
              </a:rPr>
            </a:br>
            <a:r>
              <a:rPr lang="en-US" sz="1400" b="1">
                <a:solidFill>
                  <a:schemeClr val="bg1"/>
                </a:solidFill>
                <a:ea typeface="+mn-lt"/>
                <a:cs typeface="+mn-lt"/>
              </a:rPr>
              <a:t>        return gear;</a:t>
            </a:r>
            <a:br>
              <a:rPr lang="en-US" sz="1400" b="1">
                <a:ea typeface="+mn-lt"/>
                <a:cs typeface="+mn-lt"/>
              </a:rPr>
            </a:br>
            <a:r>
              <a:rPr lang="en-US" sz="1400" b="1">
                <a:solidFill>
                  <a:schemeClr val="bg1"/>
                </a:solidFill>
                <a:ea typeface="+mn-lt"/>
                <a:cs typeface="+mn-lt"/>
              </a:rPr>
              <a:t>    }</a:t>
            </a:r>
            <a:br>
              <a:rPr lang="en-US" sz="1400" b="1">
                <a:ea typeface="+mn-lt"/>
                <a:cs typeface="+mn-lt"/>
              </a:rPr>
            </a:br>
            <a:r>
              <a:rPr lang="en-US" sz="1400" b="1">
                <a:solidFill>
                  <a:schemeClr val="bg1"/>
                </a:solidFill>
                <a:ea typeface="+mn-lt"/>
                <a:cs typeface="+mn-lt"/>
              </a:rPr>
              <a:t>}</a:t>
            </a:r>
            <a:br>
              <a:rPr lang="en-US" sz="1400" b="1">
                <a:ea typeface="+mn-lt"/>
                <a:cs typeface="+mn-lt"/>
              </a:rPr>
            </a:br>
            <a:br>
              <a:rPr lang="en-US" sz="1400" b="1">
                <a:ea typeface="+mn-lt"/>
                <a:cs typeface="+mn-lt"/>
              </a:rPr>
            </a:br>
            <a:br>
              <a:rPr lang="en-US" sz="1400">
                <a:ea typeface="+mn-lt"/>
                <a:cs typeface="+mn-lt"/>
              </a:rPr>
            </a:br>
            <a:endParaRPr lang="en-US" sz="1400">
              <a:solidFill>
                <a:srgbClr val="17406D"/>
              </a:solidFill>
              <a:ea typeface="+mn-lt"/>
              <a:cs typeface="+mn-lt"/>
            </a:endParaRPr>
          </a:p>
        </p:txBody>
      </p:sp>
    </p:spTree>
    <p:extLst>
      <p:ext uri="{BB962C8B-B14F-4D97-AF65-F5344CB8AC3E}">
        <p14:creationId xmlns:p14="http://schemas.microsoft.com/office/powerpoint/2010/main" val="12327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C816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EF0F4A-E3BE-9250-F667-1DD14D1E79F8}"/>
              </a:ext>
            </a:extLst>
          </p:cNvPr>
          <p:cNvSpPr>
            <a:spLocks noGrp="1"/>
          </p:cNvSpPr>
          <p:nvPr>
            <p:ph type="title"/>
          </p:nvPr>
        </p:nvSpPr>
        <p:spPr>
          <a:xfrm>
            <a:off x="5063641" y="2859"/>
            <a:ext cx="5828376" cy="1481329"/>
          </a:xfrm>
        </p:spPr>
        <p:txBody>
          <a:bodyPr vert="horz" lIns="91440" tIns="45720" rIns="91440" bIns="45720" rtlCol="0" anchor="b">
            <a:normAutofit/>
          </a:bodyPr>
          <a:lstStyle/>
          <a:p>
            <a:r>
              <a:rPr lang="en-US" sz="4800">
                <a:solidFill>
                  <a:schemeClr val="tx1"/>
                </a:solidFill>
              </a:rPr>
              <a:t>Interface als datatype</a:t>
            </a:r>
          </a:p>
          <a:p>
            <a:endParaRPr lang="en-US" sz="4800">
              <a:solidFill>
                <a:schemeClr val="tx1"/>
              </a:solidFill>
            </a:endParaRPr>
          </a:p>
        </p:txBody>
      </p:sp>
      <p:pic>
        <p:nvPicPr>
          <p:cNvPr id="5" name="Picture 4" descr="Financiële grafiek op wazige achtergrond met lichtlekken">
            <a:extLst>
              <a:ext uri="{FF2B5EF4-FFF2-40B4-BE49-F238E27FC236}">
                <a16:creationId xmlns:a16="http://schemas.microsoft.com/office/drawing/2014/main" id="{A207A798-22BC-3926-17A4-436CE7B43952}"/>
              </a:ext>
            </a:extLst>
          </p:cNvPr>
          <p:cNvPicPr>
            <a:picLocks noChangeAspect="1"/>
          </p:cNvPicPr>
          <p:nvPr/>
        </p:nvPicPr>
        <p:blipFill rotWithShape="1">
          <a:blip r:embed="rId2"/>
          <a:srcRect l="24846" r="24846"/>
          <a:stretch/>
        </p:blipFill>
        <p:spPr>
          <a:xfrm>
            <a:off x="413003" y="685800"/>
            <a:ext cx="4073933" cy="5486400"/>
          </a:xfrm>
          <a:prstGeom prst="rect">
            <a:avLst/>
          </a:prstGeom>
        </p:spPr>
      </p:pic>
      <p:sp>
        <p:nvSpPr>
          <p:cNvPr id="4" name="Tekstvak 3">
            <a:extLst>
              <a:ext uri="{FF2B5EF4-FFF2-40B4-BE49-F238E27FC236}">
                <a16:creationId xmlns:a16="http://schemas.microsoft.com/office/drawing/2014/main" id="{76740D5F-1F33-8B05-7B49-16BEF40B80C4}"/>
              </a:ext>
            </a:extLst>
          </p:cNvPr>
          <p:cNvSpPr txBox="1"/>
          <p:nvPr/>
        </p:nvSpPr>
        <p:spPr>
          <a:xfrm>
            <a:off x="4536104" y="682376"/>
            <a:ext cx="7371913" cy="58699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defTabSz="914400">
              <a:lnSpc>
                <a:spcPts val="2800"/>
              </a:lnSpc>
              <a:spcAft>
                <a:spcPts val="600"/>
              </a:spcAft>
              <a:buClr>
                <a:schemeClr val="accent2"/>
              </a:buClr>
              <a:buFont typeface="Wingdings 2" panose="05020102010507070707" pitchFamily="18" charset="2"/>
              <a:buChar char=""/>
            </a:pPr>
            <a:r>
              <a:rPr lang="nl-BE"/>
              <a:t>We kunnen in </a:t>
            </a:r>
            <a:r>
              <a:rPr lang="nl-BE" err="1"/>
              <a:t>java</a:t>
            </a:r>
            <a:r>
              <a:rPr lang="nl-BE"/>
              <a:t> een interface ook als datatype gebruiken, zoals classes.  </a:t>
            </a:r>
            <a:r>
              <a:rPr lang="nl-BE" err="1"/>
              <a:t>Iedee</a:t>
            </a:r>
            <a:r>
              <a:rPr lang="nl-BE"/>
              <a:t> keer dat we een instantie maken van een class schrijven we dit op deze manier:</a:t>
            </a:r>
          </a:p>
          <a:p>
            <a:pPr defTabSz="914400">
              <a:lnSpc>
                <a:spcPts val="2800"/>
              </a:lnSpc>
              <a:spcAft>
                <a:spcPts val="600"/>
              </a:spcAft>
              <a:buClr>
                <a:schemeClr val="accent2"/>
              </a:buClr>
            </a:pPr>
            <a:r>
              <a:rPr lang="nl-BE" err="1"/>
              <a:t>Car</a:t>
            </a:r>
            <a:r>
              <a:rPr lang="nl-BE"/>
              <a:t> car01 = new </a:t>
            </a:r>
            <a:r>
              <a:rPr lang="nl-BE" err="1"/>
              <a:t>Car</a:t>
            </a:r>
            <a:r>
              <a:rPr lang="nl-BE"/>
              <a:t>();</a:t>
            </a:r>
          </a:p>
          <a:p>
            <a:pPr indent="-228600" defTabSz="914400">
              <a:lnSpc>
                <a:spcPts val="2800"/>
              </a:lnSpc>
              <a:spcAft>
                <a:spcPts val="600"/>
              </a:spcAft>
              <a:buClr>
                <a:schemeClr val="accent2"/>
              </a:buClr>
              <a:buFont typeface="Wingdings 2" panose="05020102010507070707" pitchFamily="18" charset="2"/>
              <a:buChar char=""/>
            </a:pPr>
            <a:r>
              <a:rPr lang="nl-BE"/>
              <a:t>We kunnen het ook als volgt schrijven door de interface als datatype te gebruiken:</a:t>
            </a:r>
          </a:p>
          <a:p>
            <a:pPr defTabSz="914400">
              <a:lnSpc>
                <a:spcPts val="2800"/>
              </a:lnSpc>
              <a:spcAft>
                <a:spcPts val="600"/>
              </a:spcAft>
              <a:buClr>
                <a:schemeClr val="accent2"/>
              </a:buClr>
            </a:pPr>
            <a:r>
              <a:rPr lang="nl-BE"/>
              <a:t>Vehicle car01 = new </a:t>
            </a:r>
            <a:r>
              <a:rPr lang="nl-BE" err="1"/>
              <a:t>Car</a:t>
            </a:r>
            <a:r>
              <a:rPr lang="nl-BE"/>
              <a:t>();</a:t>
            </a:r>
            <a:br>
              <a:rPr lang="nl-BE"/>
            </a:br>
            <a:r>
              <a:rPr lang="nl-BE"/>
              <a:t>De reden dat dit werkt is omdat de class </a:t>
            </a:r>
            <a:r>
              <a:rPr lang="nl-BE" err="1"/>
              <a:t>Car</a:t>
            </a:r>
            <a:r>
              <a:rPr lang="nl-BE"/>
              <a:t> de interface Vehicle implementeert. </a:t>
            </a:r>
          </a:p>
          <a:p>
            <a:pPr defTabSz="914400">
              <a:buClr>
                <a:schemeClr val="accent2"/>
              </a:buClr>
              <a:buFont typeface="Arial" panose="05020102010507070707" pitchFamily="18" charset="2"/>
              <a:buChar char="•"/>
            </a:pPr>
            <a:r>
              <a:rPr lang="nl-BE">
                <a:ea typeface="+mn-lt"/>
                <a:cs typeface="+mn-lt"/>
              </a:rPr>
              <a:t>en omdat deze instanties de interface Vehicle implementeren zijn we ook zeker dat deze de methodes </a:t>
            </a:r>
            <a:r>
              <a:rPr lang="nl-BE" err="1">
                <a:ea typeface="+mn-lt"/>
                <a:cs typeface="+mn-lt"/>
              </a:rPr>
              <a:t>speedUp</a:t>
            </a:r>
            <a:r>
              <a:rPr lang="nl-BE">
                <a:ea typeface="+mn-lt"/>
                <a:cs typeface="+mn-lt"/>
              </a:rPr>
              <a:t>, braking, </a:t>
            </a:r>
            <a:r>
              <a:rPr lang="nl-BE" err="1">
                <a:ea typeface="+mn-lt"/>
                <a:cs typeface="+mn-lt"/>
              </a:rPr>
              <a:t>shifGearUp</a:t>
            </a:r>
            <a:r>
              <a:rPr lang="nl-BE">
                <a:ea typeface="+mn-lt"/>
                <a:cs typeface="+mn-lt"/>
              </a:rPr>
              <a:t>, </a:t>
            </a:r>
            <a:r>
              <a:rPr lang="nl-BE" err="1">
                <a:ea typeface="+mn-lt"/>
                <a:cs typeface="+mn-lt"/>
              </a:rPr>
              <a:t>shiftGearDown</a:t>
            </a:r>
            <a:r>
              <a:rPr lang="nl-BE">
                <a:ea typeface="+mn-lt"/>
                <a:cs typeface="+mn-lt"/>
              </a:rPr>
              <a:t> en </a:t>
            </a:r>
            <a:r>
              <a:rPr lang="nl-BE" err="1">
                <a:ea typeface="+mn-lt"/>
                <a:cs typeface="+mn-lt"/>
              </a:rPr>
              <a:t>getCurrentGear</a:t>
            </a:r>
            <a:r>
              <a:rPr lang="nl-BE">
                <a:ea typeface="+mn-lt"/>
                <a:cs typeface="+mn-lt"/>
              </a:rPr>
              <a:t> hebben, want deze waren </a:t>
            </a:r>
            <a:r>
              <a:rPr lang="nl-BE" b="1">
                <a:ea typeface="+mn-lt"/>
                <a:cs typeface="+mn-lt"/>
              </a:rPr>
              <a:t>verplicht</a:t>
            </a:r>
            <a:r>
              <a:rPr lang="nl-BE">
                <a:ea typeface="+mn-lt"/>
                <a:cs typeface="+mn-lt"/>
              </a:rPr>
              <a:t> om de interface Vehicle te kunnen implementeren.</a:t>
            </a:r>
            <a:endParaRPr lang="nl-BE"/>
          </a:p>
          <a:p>
            <a:pPr defTabSz="914400">
              <a:buClr>
                <a:schemeClr val="accent2"/>
              </a:buClr>
              <a:buFont typeface="Arial" panose="05020102010507070707" pitchFamily="18" charset="2"/>
              <a:buChar char="•"/>
            </a:pPr>
            <a:endParaRPr lang="nl-BE">
              <a:ea typeface="+mn-lt"/>
              <a:cs typeface="+mn-lt"/>
            </a:endParaRPr>
          </a:p>
          <a:p>
            <a:pPr defTabSz="914400">
              <a:buClr>
                <a:schemeClr val="accent2"/>
              </a:buClr>
              <a:buFont typeface="Arial" panose="05020102010507070707" pitchFamily="18" charset="2"/>
              <a:buChar char="•"/>
            </a:pPr>
            <a:r>
              <a:rPr lang="en-US" b="1" err="1">
                <a:ea typeface="+mn-lt"/>
                <a:cs typeface="+mn-lt"/>
              </a:rPr>
              <a:t>MainApp</a:t>
            </a:r>
            <a:endParaRPr lang="en-US" b="1"/>
          </a:p>
          <a:p>
            <a:pPr defTabSz="914400">
              <a:lnSpc>
                <a:spcPts val="2800"/>
              </a:lnSpc>
              <a:spcAft>
                <a:spcPts val="600"/>
              </a:spcAft>
              <a:buClr>
                <a:schemeClr val="accent2"/>
              </a:buClr>
            </a:pPr>
            <a:r>
              <a:rPr lang="en-US">
                <a:ea typeface="+mn-lt"/>
                <a:cs typeface="+mn-lt"/>
              </a:rPr>
              <a:t>Vehicle car01 = new Car(0, 5, 0, 120);</a:t>
            </a:r>
            <a:br>
              <a:rPr lang="en-US">
                <a:ea typeface="+mn-lt"/>
                <a:cs typeface="+mn-lt"/>
              </a:rPr>
            </a:br>
            <a:r>
              <a:rPr lang="en-US">
                <a:ea typeface="+mn-lt"/>
                <a:cs typeface="+mn-lt"/>
              </a:rPr>
              <a:t> car01.shiftGearUp();</a:t>
            </a:r>
            <a:br>
              <a:rPr lang="en-US">
                <a:ea typeface="+mn-lt"/>
                <a:cs typeface="+mn-lt"/>
              </a:rPr>
            </a:br>
            <a:r>
              <a:rPr lang="en-US">
                <a:ea typeface="+mn-lt"/>
                <a:cs typeface="+mn-lt"/>
              </a:rPr>
              <a:t> </a:t>
            </a:r>
            <a:r>
              <a:rPr lang="en-US" err="1">
                <a:ea typeface="+mn-lt"/>
                <a:cs typeface="+mn-lt"/>
              </a:rPr>
              <a:t>System.out.println</a:t>
            </a:r>
            <a:r>
              <a:rPr lang="en-US">
                <a:ea typeface="+mn-lt"/>
                <a:cs typeface="+mn-lt"/>
              </a:rPr>
              <a:t>("Car current gear: " + car01.getCurrentGear());</a:t>
            </a:r>
            <a:br>
              <a:rPr lang="en-US">
                <a:ea typeface="+mn-lt"/>
                <a:cs typeface="+mn-lt"/>
              </a:rPr>
            </a:br>
            <a:r>
              <a:rPr lang="en-US" sz="1400">
                <a:ea typeface="+mn-lt"/>
                <a:cs typeface="+mn-lt"/>
              </a:rPr>
              <a:t> </a:t>
            </a:r>
            <a:br>
              <a:rPr lang="en-US" sz="1400">
                <a:ea typeface="+mn-lt"/>
                <a:cs typeface="+mn-lt"/>
              </a:rPr>
            </a:br>
            <a:endParaRPr lang="en-US" sz="1100">
              <a:ea typeface="+mn-lt"/>
              <a:cs typeface="+mn-lt"/>
            </a:endParaRPr>
          </a:p>
        </p:txBody>
      </p:sp>
      <p:cxnSp>
        <p:nvCxnSpPr>
          <p:cNvPr id="32" name="Straight Connector 3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9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C816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EF0F4A-E3BE-9250-F667-1DD14D1E79F8}"/>
              </a:ext>
            </a:extLst>
          </p:cNvPr>
          <p:cNvSpPr>
            <a:spLocks noGrp="1"/>
          </p:cNvSpPr>
          <p:nvPr>
            <p:ph type="title"/>
          </p:nvPr>
        </p:nvSpPr>
        <p:spPr>
          <a:xfrm>
            <a:off x="5083179" y="1077474"/>
            <a:ext cx="5808838" cy="1022176"/>
          </a:xfrm>
        </p:spPr>
        <p:txBody>
          <a:bodyPr vert="horz" lIns="91440" tIns="45720" rIns="91440" bIns="45720" rtlCol="0" anchor="b">
            <a:normAutofit/>
          </a:bodyPr>
          <a:lstStyle/>
          <a:p>
            <a:r>
              <a:rPr lang="en-US"/>
              <a:t>Meerdere interfaces</a:t>
            </a:r>
            <a:endParaRPr lang="nl-NL"/>
          </a:p>
          <a:p>
            <a:endParaRPr lang="en-US" sz="4800">
              <a:solidFill>
                <a:schemeClr val="tx1"/>
              </a:solidFill>
            </a:endParaRPr>
          </a:p>
          <a:p>
            <a:endParaRPr lang="en-US" sz="4800">
              <a:solidFill>
                <a:schemeClr val="tx1"/>
              </a:solidFill>
            </a:endParaRPr>
          </a:p>
        </p:txBody>
      </p:sp>
      <p:pic>
        <p:nvPicPr>
          <p:cNvPr id="5" name="Picture 4" descr="Financiële grafiek op wazige achtergrond met lichtlekken">
            <a:extLst>
              <a:ext uri="{FF2B5EF4-FFF2-40B4-BE49-F238E27FC236}">
                <a16:creationId xmlns:a16="http://schemas.microsoft.com/office/drawing/2014/main" id="{A207A798-22BC-3926-17A4-436CE7B43952}"/>
              </a:ext>
            </a:extLst>
          </p:cNvPr>
          <p:cNvPicPr>
            <a:picLocks noChangeAspect="1"/>
          </p:cNvPicPr>
          <p:nvPr/>
        </p:nvPicPr>
        <p:blipFill rotWithShape="1">
          <a:blip r:embed="rId2"/>
          <a:srcRect l="24846" r="24846"/>
          <a:stretch/>
        </p:blipFill>
        <p:spPr>
          <a:xfrm>
            <a:off x="413003" y="685800"/>
            <a:ext cx="4073933" cy="5486400"/>
          </a:xfrm>
          <a:prstGeom prst="rect">
            <a:avLst/>
          </a:prstGeom>
        </p:spPr>
      </p:pic>
      <p:sp>
        <p:nvSpPr>
          <p:cNvPr id="4" name="Tekstvak 3">
            <a:extLst>
              <a:ext uri="{FF2B5EF4-FFF2-40B4-BE49-F238E27FC236}">
                <a16:creationId xmlns:a16="http://schemas.microsoft.com/office/drawing/2014/main" id="{76740D5F-1F33-8B05-7B49-16BEF40B80C4}"/>
              </a:ext>
            </a:extLst>
          </p:cNvPr>
          <p:cNvSpPr txBox="1"/>
          <p:nvPr/>
        </p:nvSpPr>
        <p:spPr>
          <a:xfrm>
            <a:off x="4536104" y="682376"/>
            <a:ext cx="7655220" cy="61825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buClr>
                <a:schemeClr val="accent2"/>
              </a:buClr>
              <a:buFont typeface="Arial" panose="05020102010507070707" pitchFamily="18" charset="2"/>
              <a:buChar char="•"/>
            </a:pPr>
            <a:r>
              <a:rPr lang="nl-BE" err="1">
                <a:ea typeface="+mn-lt"/>
                <a:cs typeface="+mn-lt"/>
              </a:rPr>
              <a:t>Één</a:t>
            </a:r>
            <a:r>
              <a:rPr lang="nl-BE">
                <a:ea typeface="+mn-lt"/>
                <a:cs typeface="+mn-lt"/>
              </a:rPr>
              <a:t> van de grootste voordelen van een interface is dat </a:t>
            </a:r>
            <a:r>
              <a:rPr lang="nl-BE" b="1">
                <a:ea typeface="+mn-lt"/>
                <a:cs typeface="+mn-lt"/>
              </a:rPr>
              <a:t>een class meerdere interfaces kan implementeren</a:t>
            </a:r>
            <a:r>
              <a:rPr lang="nl-BE">
                <a:ea typeface="+mn-lt"/>
                <a:cs typeface="+mn-lt"/>
              </a:rPr>
              <a:t> in tegenstelling tot </a:t>
            </a:r>
            <a:r>
              <a:rPr lang="nl-BE" err="1">
                <a:ea typeface="+mn-lt"/>
                <a:cs typeface="+mn-lt"/>
              </a:rPr>
              <a:t>inheritance</a:t>
            </a:r>
            <a:r>
              <a:rPr lang="nl-BE">
                <a:ea typeface="+mn-lt"/>
                <a:cs typeface="+mn-lt"/>
              </a:rPr>
              <a:t> waar je maar maximaal kan overerven van één enkele class.</a:t>
            </a:r>
            <a:endParaRPr lang="nl-BE"/>
          </a:p>
          <a:p>
            <a:pPr defTabSz="914400">
              <a:buClr>
                <a:schemeClr val="accent2"/>
              </a:buClr>
              <a:buFont typeface="Arial" panose="05020102010507070707" pitchFamily="18" charset="2"/>
              <a:buChar char="•"/>
            </a:pPr>
            <a:endParaRPr lang="nl-BE">
              <a:ea typeface="+mn-lt"/>
              <a:cs typeface="+mn-lt"/>
            </a:endParaRPr>
          </a:p>
          <a:p>
            <a:pPr defTabSz="914400">
              <a:buClr>
                <a:schemeClr val="accent2"/>
              </a:buClr>
              <a:buFont typeface="Arial" panose="05020102010507070707" pitchFamily="18" charset="2"/>
              <a:buChar char="•"/>
            </a:pPr>
            <a:endParaRPr lang="nl-BE">
              <a:ea typeface="+mn-lt"/>
              <a:cs typeface="+mn-lt"/>
            </a:endParaRPr>
          </a:p>
          <a:p>
            <a:pPr defTabSz="914400">
              <a:buClr>
                <a:schemeClr val="accent2"/>
              </a:buClr>
              <a:buFont typeface="Arial" panose="05020102010507070707" pitchFamily="18" charset="2"/>
              <a:buChar char="•"/>
            </a:pPr>
            <a:r>
              <a:rPr lang="nl-BE" b="1">
                <a:ea typeface="+mn-lt"/>
                <a:cs typeface="+mn-lt"/>
              </a:rPr>
              <a:t>Voorbeeld:</a:t>
            </a:r>
          </a:p>
          <a:p>
            <a:pPr defTabSz="914400">
              <a:buClr>
                <a:schemeClr val="accent2"/>
              </a:buClr>
            </a:pPr>
            <a:r>
              <a:rPr lang="en-US">
                <a:ea typeface="+mn-lt"/>
                <a:cs typeface="+mn-lt"/>
              </a:rPr>
              <a:t>public interface </a:t>
            </a:r>
            <a:r>
              <a:rPr lang="en-US" err="1">
                <a:ea typeface="+mn-lt"/>
                <a:cs typeface="+mn-lt"/>
              </a:rPr>
              <a:t>InterfaceA</a:t>
            </a:r>
            <a:r>
              <a:rPr lang="en-US">
                <a:ea typeface="+mn-lt"/>
                <a:cs typeface="+mn-lt"/>
              </a:rPr>
              <a:t> {</a:t>
            </a:r>
            <a:br>
              <a:rPr lang="en-US">
                <a:ea typeface="+mn-lt"/>
                <a:cs typeface="+mn-lt"/>
              </a:rPr>
            </a:br>
            <a:r>
              <a:rPr lang="en-US">
                <a:ea typeface="+mn-lt"/>
                <a:cs typeface="+mn-lt"/>
              </a:rPr>
              <a:t>    void </a:t>
            </a:r>
            <a:r>
              <a:rPr lang="en-US" err="1">
                <a:ea typeface="+mn-lt"/>
                <a:cs typeface="+mn-lt"/>
              </a:rPr>
              <a:t>methodA</a:t>
            </a:r>
            <a:r>
              <a:rPr lang="en-US">
                <a:ea typeface="+mn-lt"/>
                <a:cs typeface="+mn-lt"/>
              </a:rPr>
              <a:t>(); </a:t>
            </a:r>
            <a:br>
              <a:rPr lang="en-US">
                <a:ea typeface="+mn-lt"/>
                <a:cs typeface="+mn-lt"/>
              </a:rPr>
            </a:br>
            <a:r>
              <a:rPr lang="en-US">
                <a:ea typeface="+mn-lt"/>
                <a:cs typeface="+mn-lt"/>
              </a:rPr>
              <a:t>}</a:t>
            </a:r>
          </a:p>
          <a:p>
            <a:pPr defTabSz="914400"/>
            <a:br>
              <a:rPr lang="en-US">
                <a:ea typeface="+mn-lt"/>
                <a:cs typeface="+mn-lt"/>
              </a:rPr>
            </a:br>
            <a:r>
              <a:rPr lang="en-US">
                <a:ea typeface="+mn-lt"/>
                <a:cs typeface="+mn-lt"/>
              </a:rPr>
              <a:t> public interface </a:t>
            </a:r>
            <a:r>
              <a:rPr lang="en-US" err="1">
                <a:ea typeface="+mn-lt"/>
                <a:cs typeface="+mn-lt"/>
              </a:rPr>
              <a:t>InterfaceB</a:t>
            </a:r>
            <a:r>
              <a:rPr lang="en-US">
                <a:ea typeface="+mn-lt"/>
                <a:cs typeface="+mn-lt"/>
              </a:rPr>
              <a:t> {</a:t>
            </a:r>
            <a:br>
              <a:rPr lang="en-US">
                <a:ea typeface="+mn-lt"/>
                <a:cs typeface="+mn-lt"/>
              </a:rPr>
            </a:br>
            <a:r>
              <a:rPr lang="en-US">
                <a:ea typeface="+mn-lt"/>
                <a:cs typeface="+mn-lt"/>
              </a:rPr>
              <a:t>    void </a:t>
            </a:r>
            <a:r>
              <a:rPr lang="en-US" err="1">
                <a:ea typeface="+mn-lt"/>
                <a:cs typeface="+mn-lt"/>
              </a:rPr>
              <a:t>methodB</a:t>
            </a:r>
            <a:r>
              <a:rPr lang="en-US">
                <a:ea typeface="+mn-lt"/>
                <a:cs typeface="+mn-lt"/>
              </a:rPr>
              <a:t>(String txt); </a:t>
            </a:r>
            <a:br>
              <a:rPr lang="en-US">
                <a:ea typeface="+mn-lt"/>
                <a:cs typeface="+mn-lt"/>
              </a:rPr>
            </a:br>
            <a:r>
              <a:rPr lang="en-US">
                <a:ea typeface="+mn-lt"/>
                <a:cs typeface="+mn-lt"/>
              </a:rPr>
              <a:t>}</a:t>
            </a:r>
          </a:p>
          <a:p>
            <a:pPr defTabSz="914400"/>
            <a:br>
              <a:rPr lang="en-US">
                <a:ea typeface="+mn-lt"/>
                <a:cs typeface="+mn-lt"/>
              </a:rPr>
            </a:br>
            <a:r>
              <a:rPr lang="en-US">
                <a:ea typeface="+mn-lt"/>
                <a:cs typeface="+mn-lt"/>
              </a:rPr>
              <a:t> public interface </a:t>
            </a:r>
            <a:r>
              <a:rPr lang="en-US" err="1">
                <a:ea typeface="+mn-lt"/>
                <a:cs typeface="+mn-lt"/>
              </a:rPr>
              <a:t>InterfaceC</a:t>
            </a:r>
            <a:r>
              <a:rPr lang="en-US">
                <a:ea typeface="+mn-lt"/>
                <a:cs typeface="+mn-lt"/>
              </a:rPr>
              <a:t> {</a:t>
            </a:r>
            <a:br>
              <a:rPr lang="en-US">
                <a:ea typeface="+mn-lt"/>
                <a:cs typeface="+mn-lt"/>
              </a:rPr>
            </a:br>
            <a:r>
              <a:rPr lang="en-US">
                <a:ea typeface="+mn-lt"/>
                <a:cs typeface="+mn-lt"/>
              </a:rPr>
              <a:t>    int </a:t>
            </a:r>
            <a:r>
              <a:rPr lang="en-US" err="1">
                <a:ea typeface="+mn-lt"/>
                <a:cs typeface="+mn-lt"/>
              </a:rPr>
              <a:t>methodC</a:t>
            </a:r>
            <a:r>
              <a:rPr lang="en-US">
                <a:ea typeface="+mn-lt"/>
                <a:cs typeface="+mn-lt"/>
              </a:rPr>
              <a:t>(); </a:t>
            </a:r>
            <a:br>
              <a:rPr lang="en-US">
                <a:ea typeface="+mn-lt"/>
                <a:cs typeface="+mn-lt"/>
              </a:rPr>
            </a:br>
            <a:r>
              <a:rPr lang="en-US">
                <a:ea typeface="+mn-lt"/>
                <a:cs typeface="+mn-lt"/>
              </a:rPr>
              <a:t>}</a:t>
            </a:r>
            <a:br>
              <a:rPr lang="en-US">
                <a:ea typeface="+mn-lt"/>
                <a:cs typeface="+mn-lt"/>
              </a:rPr>
            </a:br>
            <a:r>
              <a:rPr lang="en-US" sz="1200">
                <a:ea typeface="+mn-lt"/>
                <a:cs typeface="+mn-lt"/>
              </a:rPr>
              <a:t> </a:t>
            </a:r>
            <a:endParaRPr lang="en-US"/>
          </a:p>
          <a:p>
            <a:pPr defTabSz="914400"/>
            <a:endParaRPr lang="en-US" sz="1200">
              <a:ea typeface="+mn-lt"/>
              <a:cs typeface="+mn-lt"/>
            </a:endParaRPr>
          </a:p>
        </p:txBody>
      </p:sp>
      <p:cxnSp>
        <p:nvCxnSpPr>
          <p:cNvPr id="32" name="Straight Connector 3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81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C816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EF0F4A-E3BE-9250-F667-1DD14D1E79F8}"/>
              </a:ext>
            </a:extLst>
          </p:cNvPr>
          <p:cNvSpPr>
            <a:spLocks noGrp="1"/>
          </p:cNvSpPr>
          <p:nvPr>
            <p:ph type="title"/>
          </p:nvPr>
        </p:nvSpPr>
        <p:spPr>
          <a:xfrm>
            <a:off x="5083179" y="1077474"/>
            <a:ext cx="5808838" cy="1022176"/>
          </a:xfrm>
        </p:spPr>
        <p:txBody>
          <a:bodyPr vert="horz" lIns="91440" tIns="45720" rIns="91440" bIns="45720" rtlCol="0" anchor="b">
            <a:normAutofit/>
          </a:bodyPr>
          <a:lstStyle/>
          <a:p>
            <a:r>
              <a:rPr lang="en-US"/>
              <a:t>Meerdere interfaces</a:t>
            </a:r>
            <a:endParaRPr lang="nl-NL"/>
          </a:p>
          <a:p>
            <a:endParaRPr lang="en-US" sz="4800">
              <a:solidFill>
                <a:schemeClr val="tx1"/>
              </a:solidFill>
            </a:endParaRPr>
          </a:p>
          <a:p>
            <a:endParaRPr lang="en-US" sz="4800">
              <a:solidFill>
                <a:schemeClr val="tx1"/>
              </a:solidFill>
            </a:endParaRPr>
          </a:p>
        </p:txBody>
      </p:sp>
      <p:pic>
        <p:nvPicPr>
          <p:cNvPr id="5" name="Picture 4" descr="Financiële grafiek op wazige achtergrond met lichtlekken">
            <a:extLst>
              <a:ext uri="{FF2B5EF4-FFF2-40B4-BE49-F238E27FC236}">
                <a16:creationId xmlns:a16="http://schemas.microsoft.com/office/drawing/2014/main" id="{A207A798-22BC-3926-17A4-436CE7B43952}"/>
              </a:ext>
            </a:extLst>
          </p:cNvPr>
          <p:cNvPicPr>
            <a:picLocks noChangeAspect="1"/>
          </p:cNvPicPr>
          <p:nvPr/>
        </p:nvPicPr>
        <p:blipFill rotWithShape="1">
          <a:blip r:embed="rId2"/>
          <a:srcRect l="24846" r="24846"/>
          <a:stretch/>
        </p:blipFill>
        <p:spPr>
          <a:xfrm>
            <a:off x="119089" y="718457"/>
            <a:ext cx="4073933" cy="5486400"/>
          </a:xfrm>
          <a:prstGeom prst="rect">
            <a:avLst/>
          </a:prstGeom>
        </p:spPr>
      </p:pic>
      <p:sp>
        <p:nvSpPr>
          <p:cNvPr id="4" name="Tekstvak 3">
            <a:extLst>
              <a:ext uri="{FF2B5EF4-FFF2-40B4-BE49-F238E27FC236}">
                <a16:creationId xmlns:a16="http://schemas.microsoft.com/office/drawing/2014/main" id="{76740D5F-1F33-8B05-7B49-16BEF40B80C4}"/>
              </a:ext>
            </a:extLst>
          </p:cNvPr>
          <p:cNvSpPr txBox="1"/>
          <p:nvPr/>
        </p:nvSpPr>
        <p:spPr>
          <a:xfrm>
            <a:off x="4536104" y="682376"/>
            <a:ext cx="7655220" cy="61825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buClr>
                <a:schemeClr val="accent2"/>
              </a:buClr>
            </a:pPr>
            <a:br>
              <a:rPr lang="en-US" sz="1200">
                <a:ea typeface="+mn-lt"/>
                <a:cs typeface="+mn-lt"/>
              </a:rPr>
            </a:br>
            <a:r>
              <a:rPr lang="en-US" sz="1200">
                <a:ea typeface="+mn-lt"/>
                <a:cs typeface="+mn-lt"/>
              </a:rPr>
              <a:t> </a:t>
            </a:r>
            <a:endParaRPr lang="nl-BE" sz="1600">
              <a:ea typeface="+mn-lt"/>
              <a:cs typeface="+mn-lt"/>
            </a:endParaRPr>
          </a:p>
          <a:p>
            <a:pPr defTabSz="914400"/>
            <a:r>
              <a:rPr lang="en-US" b="1">
                <a:solidFill>
                  <a:srgbClr val="FF0000"/>
                </a:solidFill>
                <a:ea typeface="+mn-lt"/>
                <a:cs typeface="+mn-lt"/>
              </a:rPr>
              <a:t>public class </a:t>
            </a:r>
            <a:r>
              <a:rPr lang="en-US" b="1" err="1">
                <a:solidFill>
                  <a:srgbClr val="FF0000"/>
                </a:solidFill>
                <a:ea typeface="+mn-lt"/>
                <a:cs typeface="+mn-lt"/>
              </a:rPr>
              <a:t>ClassA</a:t>
            </a:r>
            <a:r>
              <a:rPr lang="en-US" b="1">
                <a:solidFill>
                  <a:srgbClr val="FF0000"/>
                </a:solidFill>
                <a:ea typeface="+mn-lt"/>
                <a:cs typeface="+mn-lt"/>
              </a:rPr>
              <a:t> implements </a:t>
            </a:r>
            <a:r>
              <a:rPr lang="en-US" b="1" err="1">
                <a:solidFill>
                  <a:srgbClr val="FF0000"/>
                </a:solidFill>
                <a:ea typeface="+mn-lt"/>
                <a:cs typeface="+mn-lt"/>
              </a:rPr>
              <a:t>InterfaceA</a:t>
            </a:r>
            <a:r>
              <a:rPr lang="en-US" b="1">
                <a:solidFill>
                  <a:srgbClr val="FF0000"/>
                </a:solidFill>
                <a:ea typeface="+mn-lt"/>
                <a:cs typeface="+mn-lt"/>
              </a:rPr>
              <a:t>, </a:t>
            </a:r>
            <a:r>
              <a:rPr lang="en-US" b="1" err="1">
                <a:solidFill>
                  <a:srgbClr val="FF0000"/>
                </a:solidFill>
                <a:ea typeface="+mn-lt"/>
                <a:cs typeface="+mn-lt"/>
              </a:rPr>
              <a:t>InterfaceB</a:t>
            </a:r>
            <a:r>
              <a:rPr lang="en-US" b="1">
                <a:solidFill>
                  <a:srgbClr val="FF0000"/>
                </a:solidFill>
                <a:ea typeface="+mn-lt"/>
                <a:cs typeface="+mn-lt"/>
              </a:rPr>
              <a:t>, </a:t>
            </a:r>
            <a:r>
              <a:rPr lang="en-US" b="1" err="1">
                <a:solidFill>
                  <a:srgbClr val="FF0000"/>
                </a:solidFill>
                <a:ea typeface="+mn-lt"/>
                <a:cs typeface="+mn-lt"/>
              </a:rPr>
              <a:t>InterfaceC</a:t>
            </a:r>
            <a:r>
              <a:rPr lang="en-US">
                <a:ea typeface="+mn-lt"/>
                <a:cs typeface="+mn-lt"/>
              </a:rPr>
              <a:t>{</a:t>
            </a:r>
            <a:br>
              <a:rPr lang="en-US">
                <a:ea typeface="+mn-lt"/>
                <a:cs typeface="+mn-lt"/>
              </a:rPr>
            </a:br>
            <a:r>
              <a:rPr lang="en-US">
                <a:ea typeface="+mn-lt"/>
                <a:cs typeface="+mn-lt"/>
              </a:rPr>
              <a:t>     // properties ...</a:t>
            </a:r>
            <a:br>
              <a:rPr lang="en-US">
                <a:ea typeface="+mn-lt"/>
                <a:cs typeface="+mn-lt"/>
              </a:rPr>
            </a:br>
            <a:r>
              <a:rPr lang="en-US">
                <a:ea typeface="+mn-lt"/>
                <a:cs typeface="+mn-lt"/>
              </a:rPr>
              <a:t>     // constructor ...</a:t>
            </a:r>
            <a:br>
              <a:rPr lang="en-US">
                <a:ea typeface="+mn-lt"/>
                <a:cs typeface="+mn-lt"/>
              </a:rPr>
            </a:br>
            <a:r>
              <a:rPr lang="en-US">
                <a:ea typeface="+mn-lt"/>
                <a:cs typeface="+mn-lt"/>
              </a:rPr>
              <a:t>    // interface implementations</a:t>
            </a:r>
            <a:br>
              <a:rPr lang="en-US">
                <a:ea typeface="+mn-lt"/>
                <a:cs typeface="+mn-lt"/>
              </a:rPr>
            </a:br>
            <a:r>
              <a:rPr lang="en-US">
                <a:ea typeface="+mn-lt"/>
                <a:cs typeface="+mn-lt"/>
              </a:rPr>
              <a:t>     public void </a:t>
            </a:r>
            <a:r>
              <a:rPr lang="en-US" err="1">
                <a:ea typeface="+mn-lt"/>
                <a:cs typeface="+mn-lt"/>
              </a:rPr>
              <a:t>methodA</a:t>
            </a:r>
            <a:r>
              <a:rPr lang="en-US">
                <a:ea typeface="+mn-lt"/>
                <a:cs typeface="+mn-lt"/>
              </a:rPr>
              <a:t>(){</a:t>
            </a:r>
            <a:br>
              <a:rPr lang="en-US">
                <a:ea typeface="+mn-lt"/>
                <a:cs typeface="+mn-lt"/>
              </a:rPr>
            </a:br>
            <a:r>
              <a:rPr lang="en-US">
                <a:ea typeface="+mn-lt"/>
                <a:cs typeface="+mn-lt"/>
              </a:rPr>
              <a:t>         // do something ...</a:t>
            </a:r>
            <a:br>
              <a:rPr lang="en-US">
                <a:ea typeface="+mn-lt"/>
                <a:cs typeface="+mn-lt"/>
              </a:rPr>
            </a:br>
            <a:r>
              <a:rPr lang="en-US">
                <a:ea typeface="+mn-lt"/>
                <a:cs typeface="+mn-lt"/>
              </a:rPr>
              <a:t>     }</a:t>
            </a:r>
            <a:br>
              <a:rPr lang="en-US">
                <a:ea typeface="+mn-lt"/>
                <a:cs typeface="+mn-lt"/>
              </a:rPr>
            </a:br>
            <a:r>
              <a:rPr lang="en-US">
                <a:ea typeface="+mn-lt"/>
                <a:cs typeface="+mn-lt"/>
              </a:rPr>
              <a:t> </a:t>
            </a:r>
            <a:br>
              <a:rPr lang="en-US">
                <a:ea typeface="+mn-lt"/>
                <a:cs typeface="+mn-lt"/>
              </a:rPr>
            </a:br>
            <a:r>
              <a:rPr lang="en-US">
                <a:ea typeface="+mn-lt"/>
                <a:cs typeface="+mn-lt"/>
              </a:rPr>
              <a:t>    public void </a:t>
            </a:r>
            <a:r>
              <a:rPr lang="en-US" err="1">
                <a:ea typeface="+mn-lt"/>
                <a:cs typeface="+mn-lt"/>
              </a:rPr>
              <a:t>methodB</a:t>
            </a:r>
            <a:r>
              <a:rPr lang="en-US">
                <a:ea typeface="+mn-lt"/>
                <a:cs typeface="+mn-lt"/>
              </a:rPr>
              <a:t>(String txt){</a:t>
            </a:r>
            <a:br>
              <a:rPr lang="en-US">
                <a:ea typeface="+mn-lt"/>
                <a:cs typeface="+mn-lt"/>
              </a:rPr>
            </a:br>
            <a:r>
              <a:rPr lang="en-US">
                <a:ea typeface="+mn-lt"/>
                <a:cs typeface="+mn-lt"/>
              </a:rPr>
              <a:t>         // do something ...</a:t>
            </a:r>
            <a:br>
              <a:rPr lang="en-US">
                <a:ea typeface="+mn-lt"/>
                <a:cs typeface="+mn-lt"/>
              </a:rPr>
            </a:br>
            <a:r>
              <a:rPr lang="en-US">
                <a:ea typeface="+mn-lt"/>
                <a:cs typeface="+mn-lt"/>
              </a:rPr>
              <a:t>     }</a:t>
            </a:r>
            <a:br>
              <a:rPr lang="en-US">
                <a:ea typeface="+mn-lt"/>
                <a:cs typeface="+mn-lt"/>
              </a:rPr>
            </a:br>
            <a:r>
              <a:rPr lang="en-US">
                <a:ea typeface="+mn-lt"/>
                <a:cs typeface="+mn-lt"/>
              </a:rPr>
              <a:t> </a:t>
            </a:r>
            <a:br>
              <a:rPr lang="en-US">
                <a:ea typeface="+mn-lt"/>
                <a:cs typeface="+mn-lt"/>
              </a:rPr>
            </a:br>
            <a:r>
              <a:rPr lang="en-US">
                <a:ea typeface="+mn-lt"/>
                <a:cs typeface="+mn-lt"/>
              </a:rPr>
              <a:t>    public int </a:t>
            </a:r>
            <a:r>
              <a:rPr lang="en-US" err="1">
                <a:ea typeface="+mn-lt"/>
                <a:cs typeface="+mn-lt"/>
              </a:rPr>
              <a:t>methodC</a:t>
            </a:r>
            <a:r>
              <a:rPr lang="en-US">
                <a:ea typeface="+mn-lt"/>
                <a:cs typeface="+mn-lt"/>
              </a:rPr>
              <a:t>(){</a:t>
            </a:r>
            <a:br>
              <a:rPr lang="en-US">
                <a:ea typeface="+mn-lt"/>
                <a:cs typeface="+mn-lt"/>
              </a:rPr>
            </a:br>
            <a:r>
              <a:rPr lang="en-US">
                <a:ea typeface="+mn-lt"/>
                <a:cs typeface="+mn-lt"/>
              </a:rPr>
              <a:t>         // do something ...</a:t>
            </a:r>
            <a:br>
              <a:rPr lang="en-US">
                <a:ea typeface="+mn-lt"/>
                <a:cs typeface="+mn-lt"/>
              </a:rPr>
            </a:br>
            <a:r>
              <a:rPr lang="en-US">
                <a:ea typeface="+mn-lt"/>
                <a:cs typeface="+mn-lt"/>
              </a:rPr>
              <a:t>         return 0;</a:t>
            </a:r>
            <a:br>
              <a:rPr lang="en-US">
                <a:ea typeface="+mn-lt"/>
                <a:cs typeface="+mn-lt"/>
              </a:rPr>
            </a:br>
            <a:r>
              <a:rPr lang="en-US">
                <a:ea typeface="+mn-lt"/>
                <a:cs typeface="+mn-lt"/>
              </a:rPr>
              <a:t>     }</a:t>
            </a:r>
            <a:br>
              <a:rPr lang="en-US">
                <a:ea typeface="+mn-lt"/>
                <a:cs typeface="+mn-lt"/>
              </a:rPr>
            </a:br>
            <a:r>
              <a:rPr lang="en-US">
                <a:ea typeface="+mn-lt"/>
                <a:cs typeface="+mn-lt"/>
              </a:rPr>
              <a:t> }</a:t>
            </a:r>
            <a:br>
              <a:rPr lang="en-US">
                <a:ea typeface="+mn-lt"/>
                <a:cs typeface="+mn-lt"/>
              </a:rPr>
            </a:br>
            <a:r>
              <a:rPr lang="en-US" sz="1200">
                <a:ea typeface="+mn-lt"/>
                <a:cs typeface="+mn-lt"/>
              </a:rPr>
              <a:t> </a:t>
            </a:r>
            <a:br>
              <a:rPr lang="en-US" sz="1200">
                <a:ea typeface="+mn-lt"/>
                <a:cs typeface="+mn-lt"/>
              </a:rPr>
            </a:br>
            <a:endParaRPr lang="en-US" sz="1200">
              <a:ea typeface="+mn-lt"/>
              <a:cs typeface="+mn-lt"/>
            </a:endParaRPr>
          </a:p>
        </p:txBody>
      </p:sp>
      <p:cxnSp>
        <p:nvCxnSpPr>
          <p:cNvPr id="32" name="Straight Connector 3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62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C816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EF0F4A-E3BE-9250-F667-1DD14D1E79F8}"/>
              </a:ext>
            </a:extLst>
          </p:cNvPr>
          <p:cNvSpPr>
            <a:spLocks noGrp="1"/>
          </p:cNvSpPr>
          <p:nvPr>
            <p:ph type="title"/>
          </p:nvPr>
        </p:nvSpPr>
        <p:spPr>
          <a:xfrm>
            <a:off x="4956179" y="1741782"/>
            <a:ext cx="5808838" cy="1022176"/>
          </a:xfrm>
        </p:spPr>
        <p:txBody>
          <a:bodyPr vert="horz" lIns="91440" tIns="45720" rIns="91440" bIns="45720" rtlCol="0" anchor="b">
            <a:normAutofit/>
          </a:bodyPr>
          <a:lstStyle/>
          <a:p>
            <a:r>
              <a:rPr lang="en-US"/>
              <a:t>Interface </a:t>
            </a:r>
            <a:r>
              <a:rPr lang="en-US" err="1"/>
              <a:t>aggregation</a:t>
            </a:r>
            <a:endParaRPr lang="nl-NL" err="1"/>
          </a:p>
          <a:p>
            <a:endParaRPr lang="en-US"/>
          </a:p>
          <a:p>
            <a:endParaRPr lang="en-US" sz="4800">
              <a:solidFill>
                <a:schemeClr val="tx1"/>
              </a:solidFill>
            </a:endParaRPr>
          </a:p>
          <a:p>
            <a:endParaRPr lang="en-US" sz="4800">
              <a:solidFill>
                <a:schemeClr val="tx1"/>
              </a:solidFill>
            </a:endParaRPr>
          </a:p>
        </p:txBody>
      </p:sp>
      <p:pic>
        <p:nvPicPr>
          <p:cNvPr id="5" name="Picture 4" descr="Financiële grafiek op wazige achtergrond met lichtlekken">
            <a:extLst>
              <a:ext uri="{FF2B5EF4-FFF2-40B4-BE49-F238E27FC236}">
                <a16:creationId xmlns:a16="http://schemas.microsoft.com/office/drawing/2014/main" id="{A207A798-22BC-3926-17A4-436CE7B43952}"/>
              </a:ext>
            </a:extLst>
          </p:cNvPr>
          <p:cNvPicPr>
            <a:picLocks noChangeAspect="1"/>
          </p:cNvPicPr>
          <p:nvPr/>
        </p:nvPicPr>
        <p:blipFill rotWithShape="1">
          <a:blip r:embed="rId2"/>
          <a:srcRect l="24846" r="24846"/>
          <a:stretch/>
        </p:blipFill>
        <p:spPr>
          <a:xfrm>
            <a:off x="413003" y="685800"/>
            <a:ext cx="4073933" cy="5486400"/>
          </a:xfrm>
          <a:prstGeom prst="rect">
            <a:avLst/>
          </a:prstGeom>
        </p:spPr>
      </p:pic>
      <p:sp>
        <p:nvSpPr>
          <p:cNvPr id="4" name="Tekstvak 3">
            <a:extLst>
              <a:ext uri="{FF2B5EF4-FFF2-40B4-BE49-F238E27FC236}">
                <a16:creationId xmlns:a16="http://schemas.microsoft.com/office/drawing/2014/main" id="{76740D5F-1F33-8B05-7B49-16BEF40B80C4}"/>
              </a:ext>
            </a:extLst>
          </p:cNvPr>
          <p:cNvSpPr txBox="1"/>
          <p:nvPr/>
        </p:nvSpPr>
        <p:spPr>
          <a:xfrm>
            <a:off x="4536104" y="682376"/>
            <a:ext cx="7655220" cy="61825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buClr>
                <a:schemeClr val="accent2"/>
              </a:buClr>
              <a:buFont typeface="Arial" panose="05020102010507070707" pitchFamily="18" charset="2"/>
              <a:buChar char="•"/>
            </a:pPr>
            <a:r>
              <a:rPr lang="nl-BE" sz="1600">
                <a:ea typeface="+mn-lt"/>
                <a:cs typeface="+mn-lt"/>
              </a:rPr>
              <a:t>In </a:t>
            </a:r>
            <a:r>
              <a:rPr lang="nl-BE" sz="1600" err="1">
                <a:ea typeface="+mn-lt"/>
                <a:cs typeface="+mn-lt"/>
              </a:rPr>
              <a:t>java</a:t>
            </a:r>
            <a:r>
              <a:rPr lang="nl-BE" sz="1600">
                <a:ea typeface="+mn-lt"/>
                <a:cs typeface="+mn-lt"/>
              </a:rPr>
              <a:t> hebben we ook de mogelijkheid voor interface aggregatie. Dit maakt het mogelijk om een interface een andere interface te laten </a:t>
            </a:r>
            <a:r>
              <a:rPr lang="nl-BE" sz="1600" err="1">
                <a:ea typeface="+mn-lt"/>
                <a:cs typeface="+mn-lt"/>
              </a:rPr>
              <a:t>extenden</a:t>
            </a:r>
            <a:r>
              <a:rPr lang="nl-BE" sz="1600">
                <a:ea typeface="+mn-lt"/>
                <a:cs typeface="+mn-lt"/>
              </a:rPr>
              <a:t>/verlengen. Dit doen we met het </a:t>
            </a:r>
            <a:r>
              <a:rPr lang="nl-BE" sz="1600" i="1" err="1">
                <a:ea typeface="+mn-lt"/>
                <a:cs typeface="+mn-lt"/>
              </a:rPr>
              <a:t>extends</a:t>
            </a:r>
            <a:r>
              <a:rPr lang="nl-BE" sz="1600" i="1">
                <a:ea typeface="+mn-lt"/>
                <a:cs typeface="+mn-lt"/>
              </a:rPr>
              <a:t> </a:t>
            </a:r>
            <a:r>
              <a:rPr lang="nl-BE" sz="1600" err="1">
                <a:ea typeface="+mn-lt"/>
                <a:cs typeface="+mn-lt"/>
              </a:rPr>
              <a:t>keyword</a:t>
            </a:r>
            <a:r>
              <a:rPr lang="nl-BE" sz="1600">
                <a:ea typeface="+mn-lt"/>
                <a:cs typeface="+mn-lt"/>
              </a:rPr>
              <a:t>. </a:t>
            </a:r>
          </a:p>
          <a:p>
            <a:pPr defTabSz="914400">
              <a:buClr>
                <a:schemeClr val="accent2"/>
              </a:buClr>
              <a:buFont typeface="Arial" panose="05020102010507070707" pitchFamily="18" charset="2"/>
              <a:buChar char="•"/>
            </a:pPr>
            <a:r>
              <a:rPr lang="nl-BE" sz="1600">
                <a:ea typeface="+mn-lt"/>
                <a:cs typeface="+mn-lt"/>
              </a:rPr>
              <a:t>Wanneer een class een interface implementeert dat een andere interface </a:t>
            </a:r>
            <a:r>
              <a:rPr lang="nl-BE" sz="1600" err="1">
                <a:ea typeface="+mn-lt"/>
                <a:cs typeface="+mn-lt"/>
              </a:rPr>
              <a:t>extends</a:t>
            </a:r>
            <a:r>
              <a:rPr lang="nl-BE" sz="1600">
                <a:ea typeface="+mn-lt"/>
                <a:cs typeface="+mn-lt"/>
              </a:rPr>
              <a:t> moeten  beide interfaces </a:t>
            </a:r>
            <a:r>
              <a:rPr lang="nl-BE" sz="1600" err="1">
                <a:ea typeface="+mn-lt"/>
                <a:cs typeface="+mn-lt"/>
              </a:rPr>
              <a:t>geimplementeerd</a:t>
            </a:r>
            <a:r>
              <a:rPr lang="nl-BE" sz="1600">
                <a:ea typeface="+mn-lt"/>
                <a:cs typeface="+mn-lt"/>
              </a:rPr>
              <a:t> worden.</a:t>
            </a:r>
          </a:p>
          <a:p>
            <a:pPr defTabSz="914400">
              <a:buClr>
                <a:schemeClr val="accent2"/>
              </a:buClr>
              <a:buFont typeface="Arial" panose="05020102010507070707" pitchFamily="18" charset="2"/>
              <a:buChar char="•"/>
            </a:pPr>
            <a:endParaRPr lang="en-US" sz="1600">
              <a:ea typeface="+mn-lt"/>
              <a:cs typeface="+mn-lt"/>
            </a:endParaRPr>
          </a:p>
          <a:p>
            <a:pPr defTabSz="914400">
              <a:buClr>
                <a:schemeClr val="accent2"/>
              </a:buClr>
              <a:buFont typeface="Arial" panose="05020102010507070707" pitchFamily="18" charset="2"/>
              <a:buChar char="•"/>
            </a:pPr>
            <a:r>
              <a:rPr lang="en-US" sz="1600" err="1">
                <a:ea typeface="+mn-lt"/>
                <a:cs typeface="+mn-lt"/>
              </a:rPr>
              <a:t>Voorbeeld</a:t>
            </a:r>
            <a:r>
              <a:rPr lang="en-US" sz="1600">
                <a:ea typeface="+mn-lt"/>
                <a:cs typeface="+mn-lt"/>
              </a:rPr>
              <a:t>:</a:t>
            </a:r>
            <a:endParaRPr lang="nl-NL" sz="1600">
              <a:ea typeface="+mn-lt"/>
              <a:cs typeface="+mn-lt"/>
            </a:endParaRPr>
          </a:p>
          <a:p>
            <a:pPr defTabSz="914400">
              <a:buClr>
                <a:schemeClr val="accent2"/>
              </a:buClr>
              <a:buFont typeface="Arial" panose="05020102010507070707" pitchFamily="18" charset="2"/>
              <a:buChar char="•"/>
            </a:pPr>
            <a:r>
              <a:rPr lang="en-US" sz="1600">
                <a:ea typeface="+mn-lt"/>
                <a:cs typeface="+mn-lt"/>
              </a:rPr>
              <a:t>public </a:t>
            </a:r>
            <a:r>
              <a:rPr lang="en-US" sz="1600">
                <a:solidFill>
                  <a:schemeClr val="accent1">
                    <a:lumMod val="60000"/>
                    <a:lumOff val="40000"/>
                  </a:schemeClr>
                </a:solidFill>
                <a:ea typeface="+mn-lt"/>
                <a:cs typeface="+mn-lt"/>
              </a:rPr>
              <a:t>interface </a:t>
            </a:r>
            <a:r>
              <a:rPr lang="en-US" sz="1600">
                <a:ea typeface="+mn-lt"/>
                <a:cs typeface="+mn-lt"/>
              </a:rPr>
              <a:t>Animal{</a:t>
            </a:r>
            <a:br>
              <a:rPr lang="en-US" sz="1600">
                <a:ea typeface="+mn-lt"/>
                <a:cs typeface="+mn-lt"/>
              </a:rPr>
            </a:br>
            <a:r>
              <a:rPr lang="en-US" sz="1600">
                <a:ea typeface="+mn-lt"/>
                <a:cs typeface="+mn-lt"/>
              </a:rPr>
              <a:t>     void sleep();</a:t>
            </a:r>
            <a:br>
              <a:rPr lang="en-US" sz="1600">
                <a:ea typeface="+mn-lt"/>
                <a:cs typeface="+mn-lt"/>
              </a:rPr>
            </a:br>
            <a:r>
              <a:rPr lang="en-US" sz="1600">
                <a:ea typeface="+mn-lt"/>
                <a:cs typeface="+mn-lt"/>
              </a:rPr>
              <a:t>     void eat();</a:t>
            </a:r>
            <a:br>
              <a:rPr lang="en-US" sz="1600">
                <a:ea typeface="+mn-lt"/>
                <a:cs typeface="+mn-lt"/>
              </a:rPr>
            </a:br>
            <a:r>
              <a:rPr lang="en-US" sz="1600">
                <a:ea typeface="+mn-lt"/>
                <a:cs typeface="+mn-lt"/>
              </a:rPr>
              <a:t> }</a:t>
            </a:r>
            <a:br>
              <a:rPr lang="en-US" sz="1600">
                <a:ea typeface="+mn-lt"/>
                <a:cs typeface="+mn-lt"/>
              </a:rPr>
            </a:br>
            <a:r>
              <a:rPr lang="en-US" sz="1600">
                <a:ea typeface="+mn-lt"/>
                <a:cs typeface="+mn-lt"/>
              </a:rPr>
              <a:t> </a:t>
            </a:r>
          </a:p>
          <a:p>
            <a:pPr defTabSz="914400">
              <a:buClr>
                <a:schemeClr val="accent2"/>
              </a:buClr>
              <a:buFont typeface="Arial" panose="05020102010507070707" pitchFamily="18" charset="2"/>
              <a:buChar char="•"/>
            </a:pPr>
            <a:r>
              <a:rPr lang="en-US" sz="1600">
                <a:ea typeface="+mn-lt"/>
                <a:cs typeface="+mn-lt"/>
              </a:rPr>
              <a:t>public</a:t>
            </a:r>
            <a:r>
              <a:rPr lang="en-US" sz="1600">
                <a:solidFill>
                  <a:schemeClr val="accent1">
                    <a:lumMod val="60000"/>
                    <a:lumOff val="40000"/>
                  </a:schemeClr>
                </a:solidFill>
                <a:ea typeface="+mn-lt"/>
                <a:cs typeface="+mn-lt"/>
              </a:rPr>
              <a:t> interface </a:t>
            </a:r>
            <a:r>
              <a:rPr lang="en-US" sz="1600" err="1">
                <a:ea typeface="+mn-lt"/>
                <a:cs typeface="+mn-lt"/>
              </a:rPr>
              <a:t>TwoLeggedMammal</a:t>
            </a:r>
            <a:r>
              <a:rPr lang="en-US" sz="1600">
                <a:ea typeface="+mn-lt"/>
                <a:cs typeface="+mn-lt"/>
              </a:rPr>
              <a:t> </a:t>
            </a:r>
            <a:r>
              <a:rPr lang="en-US" sz="1600" b="1">
                <a:solidFill>
                  <a:srgbClr val="FF0000"/>
                </a:solidFill>
                <a:ea typeface="+mn-lt"/>
                <a:cs typeface="+mn-lt"/>
              </a:rPr>
              <a:t>extends</a:t>
            </a:r>
            <a:r>
              <a:rPr lang="en-US" sz="1600">
                <a:ea typeface="+mn-lt"/>
                <a:cs typeface="+mn-lt"/>
              </a:rPr>
              <a:t> Animal{</a:t>
            </a:r>
            <a:br>
              <a:rPr lang="en-US" sz="1600">
                <a:ea typeface="+mn-lt"/>
                <a:cs typeface="+mn-lt"/>
              </a:rPr>
            </a:br>
            <a:r>
              <a:rPr lang="en-US" sz="1600">
                <a:ea typeface="+mn-lt"/>
                <a:cs typeface="+mn-lt"/>
              </a:rPr>
              <a:t>     void </a:t>
            </a:r>
            <a:r>
              <a:rPr lang="en-US" sz="1600" err="1">
                <a:ea typeface="+mn-lt"/>
                <a:cs typeface="+mn-lt"/>
              </a:rPr>
              <a:t>walkWithTwoLegs</a:t>
            </a:r>
            <a:r>
              <a:rPr lang="en-US" sz="1600">
                <a:ea typeface="+mn-lt"/>
                <a:cs typeface="+mn-lt"/>
              </a:rPr>
              <a:t>();</a:t>
            </a:r>
            <a:br>
              <a:rPr lang="en-US" sz="1600">
                <a:ea typeface="+mn-lt"/>
                <a:cs typeface="+mn-lt"/>
              </a:rPr>
            </a:br>
            <a:r>
              <a:rPr lang="en-US" sz="1600">
                <a:ea typeface="+mn-lt"/>
                <a:cs typeface="+mn-lt"/>
              </a:rPr>
              <a:t> </a:t>
            </a:r>
            <a:endParaRPr lang="en-US" sz="1600"/>
          </a:p>
          <a:p>
            <a:pPr defTabSz="914400">
              <a:buClr>
                <a:schemeClr val="accent2"/>
              </a:buClr>
              <a:buFont typeface="Arial" panose="05020102010507070707" pitchFamily="18" charset="2"/>
              <a:buChar char="•"/>
            </a:pPr>
            <a:r>
              <a:rPr lang="en-US" sz="1600">
                <a:ea typeface="+mn-lt"/>
                <a:cs typeface="+mn-lt"/>
              </a:rPr>
              <a:t>Een interface </a:t>
            </a:r>
            <a:r>
              <a:rPr lang="en-US" sz="1600" err="1">
                <a:ea typeface="+mn-lt"/>
                <a:cs typeface="+mn-lt"/>
              </a:rPr>
              <a:t>kan</a:t>
            </a:r>
            <a:r>
              <a:rPr lang="en-US" sz="1600">
                <a:ea typeface="+mn-lt"/>
                <a:cs typeface="+mn-lt"/>
              </a:rPr>
              <a:t> </a:t>
            </a:r>
            <a:r>
              <a:rPr lang="en-US" sz="1600" err="1">
                <a:ea typeface="+mn-lt"/>
                <a:cs typeface="+mn-lt"/>
              </a:rPr>
              <a:t>ook</a:t>
            </a:r>
            <a:r>
              <a:rPr lang="en-US" sz="1600">
                <a:ea typeface="+mn-lt"/>
                <a:cs typeface="+mn-lt"/>
              </a:rPr>
              <a:t> </a:t>
            </a:r>
            <a:r>
              <a:rPr lang="en-US" sz="1600" err="1">
                <a:ea typeface="+mn-lt"/>
                <a:cs typeface="+mn-lt"/>
              </a:rPr>
              <a:t>meerdere</a:t>
            </a:r>
            <a:r>
              <a:rPr lang="en-US" sz="1600">
                <a:ea typeface="+mn-lt"/>
                <a:cs typeface="+mn-lt"/>
              </a:rPr>
              <a:t> interface's </a:t>
            </a:r>
            <a:r>
              <a:rPr lang="en-US" sz="1600" err="1">
                <a:ea typeface="+mn-lt"/>
                <a:cs typeface="+mn-lt"/>
              </a:rPr>
              <a:t>extenden</a:t>
            </a:r>
            <a:r>
              <a:rPr lang="en-US" sz="1600">
                <a:ea typeface="+mn-lt"/>
                <a:cs typeface="+mn-lt"/>
              </a:rPr>
              <a:t>!</a:t>
            </a:r>
            <a:endParaRPr lang="en-US" sz="1600"/>
          </a:p>
          <a:p>
            <a:pPr defTabSz="914400">
              <a:buClr>
                <a:schemeClr val="accent2"/>
              </a:buClr>
              <a:buFont typeface="Arial" panose="05020102010507070707" pitchFamily="18" charset="2"/>
              <a:buChar char="•"/>
            </a:pPr>
            <a:endParaRPr lang="en-US" sz="1600">
              <a:ea typeface="+mn-lt"/>
              <a:cs typeface="+mn-lt"/>
            </a:endParaRPr>
          </a:p>
          <a:p>
            <a:pPr defTabSz="914400">
              <a:buClr>
                <a:schemeClr val="accent2"/>
              </a:buClr>
              <a:buFont typeface="Arial" panose="05020102010507070707" pitchFamily="18" charset="2"/>
              <a:buChar char="•"/>
            </a:pPr>
            <a:r>
              <a:rPr lang="en-US" sz="1600">
                <a:ea typeface="+mn-lt"/>
                <a:cs typeface="+mn-lt"/>
              </a:rPr>
              <a:t>public </a:t>
            </a:r>
            <a:r>
              <a:rPr lang="en-US" sz="1600">
                <a:solidFill>
                  <a:schemeClr val="accent1">
                    <a:lumMod val="60000"/>
                    <a:lumOff val="40000"/>
                  </a:schemeClr>
                </a:solidFill>
                <a:ea typeface="+mn-lt"/>
                <a:cs typeface="+mn-lt"/>
              </a:rPr>
              <a:t>interface</a:t>
            </a:r>
            <a:r>
              <a:rPr lang="en-US" sz="1600">
                <a:ea typeface="+mn-lt"/>
                <a:cs typeface="+mn-lt"/>
              </a:rPr>
              <a:t> Hunter{</a:t>
            </a:r>
            <a:br>
              <a:rPr lang="en-US" sz="1600">
                <a:ea typeface="+mn-lt"/>
                <a:cs typeface="+mn-lt"/>
              </a:rPr>
            </a:br>
            <a:r>
              <a:rPr lang="en-US" sz="1600">
                <a:ea typeface="+mn-lt"/>
                <a:cs typeface="+mn-lt"/>
              </a:rPr>
              <a:t>     void </a:t>
            </a:r>
            <a:r>
              <a:rPr lang="en-US" sz="1600" err="1">
                <a:ea typeface="+mn-lt"/>
                <a:cs typeface="+mn-lt"/>
              </a:rPr>
              <a:t>huntForFood</a:t>
            </a:r>
            <a:r>
              <a:rPr lang="en-US" sz="1600">
                <a:ea typeface="+mn-lt"/>
                <a:cs typeface="+mn-lt"/>
              </a:rPr>
              <a:t>();</a:t>
            </a:r>
            <a:br>
              <a:rPr lang="en-US" sz="1600">
                <a:ea typeface="+mn-lt"/>
                <a:cs typeface="+mn-lt"/>
              </a:rPr>
            </a:br>
            <a:r>
              <a:rPr lang="en-US" sz="1600">
                <a:ea typeface="+mn-lt"/>
                <a:cs typeface="+mn-lt"/>
              </a:rPr>
              <a:t> }</a:t>
            </a:r>
            <a:br>
              <a:rPr lang="en-US" sz="1600">
                <a:ea typeface="+mn-lt"/>
                <a:cs typeface="+mn-lt"/>
              </a:rPr>
            </a:br>
            <a:r>
              <a:rPr lang="en-US" sz="1600">
                <a:ea typeface="+mn-lt"/>
                <a:cs typeface="+mn-lt"/>
              </a:rPr>
              <a:t> </a:t>
            </a:r>
            <a:endParaRPr lang="en-US" sz="1600"/>
          </a:p>
          <a:p>
            <a:pPr defTabSz="914400">
              <a:buClr>
                <a:srgbClr val="009DD9"/>
              </a:buClr>
              <a:buFont typeface="Arial" panose="05020102010507070707" pitchFamily="18" charset="2"/>
              <a:buChar char="•"/>
            </a:pPr>
            <a:r>
              <a:rPr lang="en-US" sz="1600">
                <a:ea typeface="+mn-lt"/>
                <a:cs typeface="+mn-lt"/>
              </a:rPr>
              <a:t>public </a:t>
            </a:r>
            <a:r>
              <a:rPr lang="en-US" sz="1600">
                <a:solidFill>
                  <a:schemeClr val="accent1">
                    <a:lumMod val="60000"/>
                    <a:lumOff val="40000"/>
                  </a:schemeClr>
                </a:solidFill>
                <a:ea typeface="+mn-lt"/>
                <a:cs typeface="+mn-lt"/>
              </a:rPr>
              <a:t>interface</a:t>
            </a:r>
            <a:r>
              <a:rPr lang="en-US" sz="1600">
                <a:ea typeface="+mn-lt"/>
                <a:cs typeface="+mn-lt"/>
              </a:rPr>
              <a:t> </a:t>
            </a:r>
            <a:r>
              <a:rPr lang="en-US" sz="1600" err="1">
                <a:ea typeface="+mn-lt"/>
                <a:cs typeface="+mn-lt"/>
              </a:rPr>
              <a:t>FourLeggedMammal</a:t>
            </a:r>
            <a:r>
              <a:rPr lang="en-US" sz="1600">
                <a:ea typeface="+mn-lt"/>
                <a:cs typeface="+mn-lt"/>
              </a:rPr>
              <a:t> </a:t>
            </a:r>
            <a:r>
              <a:rPr lang="en-US" sz="1600" b="1">
                <a:solidFill>
                  <a:srgbClr val="FF0000"/>
                </a:solidFill>
                <a:ea typeface="+mn-lt"/>
                <a:cs typeface="+mn-lt"/>
              </a:rPr>
              <a:t>extends</a:t>
            </a:r>
            <a:r>
              <a:rPr lang="en-US" sz="1600">
                <a:ea typeface="+mn-lt"/>
                <a:cs typeface="+mn-lt"/>
              </a:rPr>
              <a:t> Animal, Hunter{</a:t>
            </a:r>
            <a:br>
              <a:rPr lang="en-US" sz="1600">
                <a:ea typeface="+mn-lt"/>
                <a:cs typeface="+mn-lt"/>
              </a:rPr>
            </a:br>
            <a:r>
              <a:rPr lang="en-US" sz="1600">
                <a:ea typeface="+mn-lt"/>
                <a:cs typeface="+mn-lt"/>
              </a:rPr>
              <a:t>     void </a:t>
            </a:r>
            <a:r>
              <a:rPr lang="en-US" sz="1600" err="1">
                <a:ea typeface="+mn-lt"/>
                <a:cs typeface="+mn-lt"/>
              </a:rPr>
              <a:t>walkWithFourLegs</a:t>
            </a:r>
            <a:r>
              <a:rPr lang="en-US" sz="1600">
                <a:ea typeface="+mn-lt"/>
                <a:cs typeface="+mn-lt"/>
              </a:rPr>
              <a:t>();</a:t>
            </a:r>
            <a:br>
              <a:rPr lang="en-US" sz="1600">
                <a:ea typeface="+mn-lt"/>
                <a:cs typeface="+mn-lt"/>
              </a:rPr>
            </a:br>
            <a:r>
              <a:rPr lang="en-US" sz="1600">
                <a:ea typeface="+mn-lt"/>
                <a:cs typeface="+mn-lt"/>
              </a:rPr>
              <a:t> }</a:t>
            </a:r>
            <a:br>
              <a:rPr lang="en-US" sz="1600">
                <a:ea typeface="+mn-lt"/>
                <a:cs typeface="+mn-lt"/>
              </a:rPr>
            </a:br>
            <a:r>
              <a:rPr lang="en-US" sz="1600">
                <a:ea typeface="+mn-lt"/>
                <a:cs typeface="+mn-lt"/>
              </a:rPr>
              <a:t> </a:t>
            </a:r>
            <a:br>
              <a:rPr lang="en-US" sz="1600">
                <a:ea typeface="+mn-lt"/>
                <a:cs typeface="+mn-lt"/>
              </a:rPr>
            </a:br>
            <a:r>
              <a:rPr lang="en-US" sz="1200">
                <a:ea typeface="+mn-lt"/>
                <a:cs typeface="+mn-lt"/>
              </a:rPr>
              <a:t> </a:t>
            </a:r>
            <a:br>
              <a:rPr lang="en-US" sz="1200">
                <a:ea typeface="+mn-lt"/>
                <a:cs typeface="+mn-lt"/>
              </a:rPr>
            </a:br>
            <a:endParaRPr lang="en-US" sz="1200">
              <a:ea typeface="+mn-lt"/>
              <a:cs typeface="+mn-lt"/>
            </a:endParaRPr>
          </a:p>
        </p:txBody>
      </p:sp>
      <p:cxnSp>
        <p:nvCxnSpPr>
          <p:cNvPr id="32" name="Straight Connector 3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C81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564234"/>
      </p:ext>
    </p:extLst>
  </p:cSld>
  <p:clrMapOvr>
    <a:masterClrMapping/>
  </p:clrMapOvr>
</p:sld>
</file>

<file path=ppt/theme/theme1.xml><?xml version="1.0" encoding="utf-8"?>
<a:theme xmlns:a="http://schemas.openxmlformats.org/drawingml/2006/main" name="OffsetVTI">
  <a:themeElements>
    <a:clrScheme name="Facet">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12dee62-ade9-4c74-abd8-8d4ac58d0f85">
      <Terms xmlns="http://schemas.microsoft.com/office/infopath/2007/PartnerControls"/>
    </lcf76f155ced4ddcb4097134ff3c332f>
    <TaxCatchAll xmlns="f3e3847c-3231-4997-b971-7b207d0e64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A6D9F304B04E545B85AE3EB4B4FD3DD" ma:contentTypeVersion="11" ma:contentTypeDescription="Een nieuw document maken." ma:contentTypeScope="" ma:versionID="76602a8064a02c2a88645768f6edab88">
  <xsd:schema xmlns:xsd="http://www.w3.org/2001/XMLSchema" xmlns:xs="http://www.w3.org/2001/XMLSchema" xmlns:p="http://schemas.microsoft.com/office/2006/metadata/properties" xmlns:ns2="112dee62-ade9-4c74-abd8-8d4ac58d0f85" xmlns:ns3="f3e3847c-3231-4997-b971-7b207d0e64e8" targetNamespace="http://schemas.microsoft.com/office/2006/metadata/properties" ma:root="true" ma:fieldsID="6354d9d6d9490246899b26881c81a397" ns2:_="" ns3:_="">
    <xsd:import namespace="112dee62-ade9-4c74-abd8-8d4ac58d0f85"/>
    <xsd:import namespace="f3e3847c-3231-4997-b971-7b207d0e64e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dee62-ade9-4c74-abd8-8d4ac58d0f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Afbeeldingtags" ma:readOnly="false" ma:fieldId="{5cf76f15-5ced-4ddc-b409-7134ff3c332f}" ma:taxonomyMulti="true" ma:sspId="d5fcaa28-58e4-42ed-8191-8deb0b02675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e3847c-3231-4997-b971-7b207d0e64e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0ed9b76a-2807-4b64-950a-29b840cbe0ec}" ma:internalName="TaxCatchAll" ma:showField="CatchAllData" ma:web="f3e3847c-3231-4997-b971-7b207d0e64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0ACFB0-A31A-4492-98CF-99AF2325E0C7}">
  <ds:schemaRefs>
    <ds:schemaRef ds:uri="http://schemas.microsoft.com/sharepoint/v3/contenttype/forms"/>
  </ds:schemaRefs>
</ds:datastoreItem>
</file>

<file path=customXml/itemProps2.xml><?xml version="1.0" encoding="utf-8"?>
<ds:datastoreItem xmlns:ds="http://schemas.openxmlformats.org/officeDocument/2006/customXml" ds:itemID="{03521E05-2D6F-4286-A980-E687BA5B138B}">
  <ds:schemaRefs>
    <ds:schemaRef ds:uri="http://schemas.microsoft.com/office/2006/metadata/properties"/>
    <ds:schemaRef ds:uri="http://schemas.microsoft.com/office/infopath/2007/PartnerControls"/>
    <ds:schemaRef ds:uri="112dee62-ade9-4c74-abd8-8d4ac58d0f85"/>
    <ds:schemaRef ds:uri="f3e3847c-3231-4997-b971-7b207d0e64e8"/>
  </ds:schemaRefs>
</ds:datastoreItem>
</file>

<file path=customXml/itemProps3.xml><?xml version="1.0" encoding="utf-8"?>
<ds:datastoreItem xmlns:ds="http://schemas.openxmlformats.org/officeDocument/2006/customXml" ds:itemID="{16F9C93E-9254-44CF-9D26-E8D48037D8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dee62-ade9-4c74-abd8-8d4ac58d0f85"/>
    <ds:schemaRef ds:uri="f3e3847c-3231-4997-b971-7b207d0e64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OffsetVTI</vt:lpstr>
      <vt:lpstr>INTERFACES</vt:lpstr>
      <vt:lpstr>Wat zijn interfaces, </vt:lpstr>
      <vt:lpstr>Voorbeeld</vt:lpstr>
      <vt:lpstr>Implementeren van een interface </vt:lpstr>
      <vt:lpstr>PowerPoint Presentation</vt:lpstr>
      <vt:lpstr>Interface als datatype </vt:lpstr>
      <vt:lpstr>Meerdere interfaces  </vt:lpstr>
      <vt:lpstr>Meerdere interfaces  </vt:lpstr>
      <vt:lpstr>Interface aggregation   </vt:lpstr>
      <vt:lpstr>default methode </vt:lpstr>
      <vt:lpstr>static methode </vt:lpstr>
      <vt:lpstr>Hier is een eenvoudige tabel die de belangrijkste verschillen tussen deze twee concepten illustreert: Het is belangrijk op te merken dat het gebruik van interfaces en abstracte klassen afhangt van de specifieke behoeften van je programma en de ontwerpbeslissingen die je maakt.</vt:lpstr>
      <vt:lpstr>Oefeningen </vt:lpstr>
      <vt:lpstr>Oefeningen </vt:lpstr>
      <vt:lpstr>Oefeningen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
  <cp:revision>2</cp:revision>
  <dcterms:created xsi:type="dcterms:W3CDTF">2023-07-10T08:21:43Z</dcterms:created>
  <dcterms:modified xsi:type="dcterms:W3CDTF">2023-10-26T09:01:45Z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0x0101003A6D9F304B04E545B85AE3EB4B4FD3DD</vt:lpwstr>
  </property>
  <property fmtid="{D5CDD505-2E9C-101B-9397-08002B2CF9AE}" pid="3" name="MediaServiceImageTags">
    <vt:lpwstr/>
  </property>
</Properties>
</file>