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9"/>
  </p:notesMasterIdLst>
  <p:handoutMasterIdLst>
    <p:handoutMasterId r:id="rId10"/>
  </p:handoutMasterIdLst>
  <p:sldIdLst>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4/13/2022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4/13/2022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4/13/2022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153" y="1659312"/>
            <a:ext cx="1987546" cy="582256"/>
          </a:xfrm>
        </p:spPr>
        <p:txBody>
          <a:bodyPr/>
          <a:lstStyle/>
          <a:p>
            <a:r>
              <a:rPr lang="en-US" dirty="0" err="1">
                <a:solidFill>
                  <a:srgbClr val="FF0000"/>
                </a:solidFill>
              </a:rPr>
              <a:t>FindMyDrug</a:t>
            </a:r>
            <a:endParaRPr lang="en-US" dirty="0">
              <a:solidFill>
                <a:srgbClr val="FF0000"/>
              </a:solidFill>
            </a:endParaRPr>
          </a:p>
          <a:p>
            <a:endParaRPr lang="en-US" dirty="0">
              <a:solidFill>
                <a:srgbClr val="FF0000"/>
              </a:solidFill>
            </a:endParaRPr>
          </a:p>
        </p:txBody>
      </p:sp>
      <p:sp>
        <p:nvSpPr>
          <p:cNvPr id="2" name="Title 1"/>
          <p:cNvSpPr>
            <a:spLocks noGrp="1"/>
          </p:cNvSpPr>
          <p:nvPr>
            <p:ph type="ctrTitle"/>
          </p:nvPr>
        </p:nvSpPr>
        <p:spPr>
          <a:xfrm>
            <a:off x="562707" y="288339"/>
            <a:ext cx="10972800" cy="1280402"/>
          </a:xfrm>
        </p:spPr>
        <p:txBody>
          <a:bodyPr/>
          <a:lstStyle/>
          <a:p>
            <a:r>
              <a:rPr lang="en-US" dirty="0"/>
              <a:t>Project description</a:t>
            </a:r>
          </a:p>
        </p:txBody>
      </p:sp>
      <p:sp>
        <p:nvSpPr>
          <p:cNvPr id="5" name="TextBox 4">
            <a:extLst>
              <a:ext uri="{FF2B5EF4-FFF2-40B4-BE49-F238E27FC236}">
                <a16:creationId xmlns:a16="http://schemas.microsoft.com/office/drawing/2014/main" id="{4644CF09-DE82-4CA4-91E0-F7DF2C8138BB}"/>
              </a:ext>
            </a:extLst>
          </p:cNvPr>
          <p:cNvSpPr txBox="1"/>
          <p:nvPr/>
        </p:nvSpPr>
        <p:spPr>
          <a:xfrm>
            <a:off x="486561" y="2332139"/>
            <a:ext cx="9152389" cy="2677656"/>
          </a:xfrm>
          <a:prstGeom prst="rect">
            <a:avLst/>
          </a:prstGeom>
          <a:noFill/>
        </p:spPr>
        <p:txBody>
          <a:bodyPr wrap="square" rtlCol="0">
            <a:spAutoFit/>
          </a:bodyPr>
          <a:lstStyle/>
          <a:p>
            <a:r>
              <a:rPr lang="el-GR" sz="1400" dirty="0"/>
              <a:t>Ζούμε σε μία εποχή που ο άνθρωπος βασιζόμενος στην τεχνολογία, επιθυμεί να</a:t>
            </a:r>
          </a:p>
          <a:p>
            <a:r>
              <a:rPr lang="el-GR" sz="1400" dirty="0"/>
              <a:t>διεκπεραιώνει καθημερινές του ανάγκες με ευκολία, άνεση και ταχύτητα. Μία</a:t>
            </a:r>
          </a:p>
          <a:p>
            <a:r>
              <a:rPr lang="el-GR" sz="1400" dirty="0"/>
              <a:t>τέτοια καθημερινή ανάγκη είναι η πρόσβαση του πολίτη στα φάρμακα και στις</a:t>
            </a:r>
          </a:p>
          <a:p>
            <a:r>
              <a:rPr lang="el-GR" sz="1400" dirty="0"/>
              <a:t>υπηρεσίες των φαρμακείων. Αναλογιζόμενοι την ανάγκη ενός πολίτη για γρήγορη</a:t>
            </a:r>
          </a:p>
          <a:p>
            <a:r>
              <a:rPr lang="el-GR" sz="1400" dirty="0"/>
              <a:t>και αποτελεσματική πρόσβαση στο φάρμακο ή υπηρεσία φαρμακείου μια</a:t>
            </a:r>
          </a:p>
          <a:p>
            <a:r>
              <a:rPr lang="el-GR" sz="1400" dirty="0"/>
              <a:t>δεδομένη χρονική στιγμή στην περιοχή του, χωρίς να χρειάζεται να κάνει άσκοπες</a:t>
            </a:r>
          </a:p>
          <a:p>
            <a:r>
              <a:rPr lang="el-GR" sz="1400" dirty="0"/>
              <a:t>μετακινήσεις που του αποσπούν χρόνο και ενέργεια, γεννήθηκε η ιδέα της</a:t>
            </a:r>
          </a:p>
          <a:p>
            <a:r>
              <a:rPr lang="el-GR" sz="1400" dirty="0"/>
              <a:t>εφαρμογής. Μιας εφαρμογής η οποία θα διασυνδέει μεταξύ τους όλα τα</a:t>
            </a:r>
          </a:p>
          <a:p>
            <a:r>
              <a:rPr lang="el-GR" sz="1400" dirty="0"/>
              <a:t>φαρμακεία και τα επιμέρους συστήματα (τις βάσεις δεδομένων) που</a:t>
            </a:r>
          </a:p>
          <a:p>
            <a:r>
              <a:rPr lang="el-GR" sz="1400" dirty="0"/>
              <a:t>παρεμβαίνουν και συγκροτούν την αλυσίδα εφοδιασμού και λειτουργίας ενός</a:t>
            </a:r>
          </a:p>
          <a:p>
            <a:r>
              <a:rPr lang="el-GR" sz="1400" dirty="0"/>
              <a:t>φαρμακείου. Στόχος επίσης της εφαρμογής είναι η προώθηση των</a:t>
            </a:r>
          </a:p>
          <a:p>
            <a:r>
              <a:rPr lang="el-GR" sz="1400" dirty="0"/>
              <a:t>συνεργαζόμενων φαρμακείων και των προϊόντων τους. </a:t>
            </a:r>
            <a:endParaRPr lang="en-US" sz="1400" dirty="0"/>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l-GR" dirty="0"/>
              <a:t>Λειτουργείες</a:t>
            </a:r>
            <a:endParaRPr lang="en-US" dirty="0"/>
          </a:p>
        </p:txBody>
      </p:sp>
      <p:sp>
        <p:nvSpPr>
          <p:cNvPr id="4" name="TextBox 3">
            <a:extLst>
              <a:ext uri="{FF2B5EF4-FFF2-40B4-BE49-F238E27FC236}">
                <a16:creationId xmlns:a16="http://schemas.microsoft.com/office/drawing/2014/main" id="{47D1950B-F9D8-4F4A-962D-4DD5E53DE667}"/>
              </a:ext>
            </a:extLst>
          </p:cNvPr>
          <p:cNvSpPr txBox="1"/>
          <p:nvPr/>
        </p:nvSpPr>
        <p:spPr>
          <a:xfrm>
            <a:off x="1048624" y="1585519"/>
            <a:ext cx="10352015" cy="2893100"/>
          </a:xfrm>
          <a:prstGeom prst="rect">
            <a:avLst/>
          </a:prstGeom>
          <a:noFill/>
        </p:spPr>
        <p:txBody>
          <a:bodyPr wrap="square" rtlCol="0">
            <a:spAutoFit/>
          </a:bodyPr>
          <a:lstStyle/>
          <a:p>
            <a:pPr marL="285750" indent="-285750">
              <a:buFont typeface="Arial" panose="020B0604020202020204" pitchFamily="34" charset="0"/>
              <a:buChar char="•"/>
            </a:pPr>
            <a:r>
              <a:rPr lang="el-GR" sz="1400" dirty="0"/>
              <a:t>Η εφαρμογή θα οδηγεί τον πολίτη στο κοντινότερο φαρμακείο για να εξυπηρετήσει την συγκεκριμένη ανάγκη του</a:t>
            </a:r>
          </a:p>
          <a:p>
            <a:pPr marL="285750" indent="-285750">
              <a:buFont typeface="Arial" panose="020B0604020202020204" pitchFamily="34" charset="0"/>
              <a:buChar char="•"/>
            </a:pPr>
            <a:endParaRPr lang="el-GR" sz="1400" dirty="0"/>
          </a:p>
          <a:p>
            <a:pPr marL="285750" indent="-285750">
              <a:buFont typeface="Arial" panose="020B0604020202020204" pitchFamily="34" charset="0"/>
              <a:buChar char="•"/>
            </a:pPr>
            <a:r>
              <a:rPr lang="el-GR" sz="1400" dirty="0"/>
              <a:t>Οι χρήστες έχουν τη δυνατότητα να βρίσκουν μέσω τις εφαρμογής τα φαρμακευτικά προϊόντα που χρειάζονται και να τα κάνουν κράτηση στο ένα από τα κοντινά στην περιοχή τους φαρμακεία που τους εξυπηρετεί.</a:t>
            </a:r>
          </a:p>
          <a:p>
            <a:pPr marL="285750" indent="-285750">
              <a:buFont typeface="Arial" panose="020B0604020202020204" pitchFamily="34" charset="0"/>
              <a:buChar char="•"/>
            </a:pPr>
            <a:endParaRPr lang="el-GR" sz="1400" dirty="0"/>
          </a:p>
          <a:p>
            <a:pPr marL="285750" indent="-285750">
              <a:buFont typeface="Arial" panose="020B0604020202020204" pitchFamily="34" charset="0"/>
              <a:buChar char="•"/>
            </a:pPr>
            <a:r>
              <a:rPr lang="el-GR" sz="1400" dirty="0"/>
              <a:t>Επιπλέον οι χρήστες</a:t>
            </a:r>
            <a:r>
              <a:rPr lang="en-US" sz="1400" dirty="0"/>
              <a:t> </a:t>
            </a:r>
            <a:r>
              <a:rPr lang="el-GR" sz="1400" dirty="0"/>
              <a:t>θα μπορούν να κλείσουν ραντεβού στα φαρμακεία για την παροχή υπηρεσιών όπως </a:t>
            </a:r>
            <a:r>
              <a:rPr lang="en-US" sz="1400" dirty="0"/>
              <a:t>rapid test,</a:t>
            </a:r>
            <a:r>
              <a:rPr lang="el-GR" sz="1400" dirty="0"/>
              <a:t> εμβολιασμοί, μέτρηση πίεσης για ηλικιωμένους κλπ.</a:t>
            </a:r>
          </a:p>
          <a:p>
            <a:pPr marL="285750" indent="-285750">
              <a:buFont typeface="Arial" panose="020B0604020202020204" pitchFamily="34" charset="0"/>
              <a:buChar char="•"/>
            </a:pPr>
            <a:endParaRPr lang="el-GR" sz="1400" dirty="0"/>
          </a:p>
          <a:p>
            <a:pPr marL="285750" indent="-285750">
              <a:buFont typeface="Arial" panose="020B0604020202020204" pitchFamily="34" charset="0"/>
              <a:buChar char="•"/>
            </a:pPr>
            <a:r>
              <a:rPr lang="el-GR" sz="1400" dirty="0"/>
              <a:t>Ακόμα παρέχονται στους χρήστες εβδομαδιαία </a:t>
            </a:r>
            <a:r>
              <a:rPr lang="el-GR" sz="1400" dirty="0" err="1"/>
              <a:t>διαδραστικά</a:t>
            </a:r>
            <a:r>
              <a:rPr lang="el-GR" sz="1400" dirty="0"/>
              <a:t> σεμινάρια , στα οποία θα ενημερώνονται για θέματα υγείας , πρόληψης και ευεξίας. </a:t>
            </a:r>
          </a:p>
          <a:p>
            <a:pPr marL="285750" indent="-285750">
              <a:buFont typeface="Arial" panose="020B0604020202020204" pitchFamily="34" charset="0"/>
              <a:buChar char="•"/>
            </a:pPr>
            <a:endParaRPr lang="el-GR" sz="1400" dirty="0"/>
          </a:p>
          <a:p>
            <a:pPr marL="285750" indent="-285750">
              <a:buFont typeface="Arial" panose="020B0604020202020204" pitchFamily="34" charset="0"/>
              <a:buChar char="•"/>
            </a:pPr>
            <a:r>
              <a:rPr lang="el-GR" sz="1400" dirty="0"/>
              <a:t>Άλλη μια βοηθητική λειτουργεί της εφαρμογής είναι το </a:t>
            </a:r>
            <a:r>
              <a:rPr lang="en-US" sz="1400" dirty="0" err="1"/>
              <a:t>medreminder</a:t>
            </a:r>
            <a:r>
              <a:rPr lang="en-US" sz="1400" dirty="0"/>
              <a:t> </a:t>
            </a:r>
            <a:r>
              <a:rPr lang="el-GR" sz="1400" dirty="0"/>
              <a:t>όπου θα θυμίζει στον χρήστη να πάρει τη φαρμακευτική αγωγή του στην ώρα του.</a:t>
            </a:r>
            <a:endParaRPr lang="en-US" sz="1400" dirty="0"/>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04" y="652142"/>
            <a:ext cx="7564073" cy="1143000"/>
          </a:xfrm>
        </p:spPr>
        <p:txBody>
          <a:bodyPr/>
          <a:lstStyle/>
          <a:p>
            <a:r>
              <a:rPr lang="el-GR" dirty="0"/>
              <a:t>Χρήστες</a:t>
            </a:r>
            <a:endParaRPr lang="en-US" dirty="0"/>
          </a:p>
        </p:txBody>
      </p:sp>
      <p:sp>
        <p:nvSpPr>
          <p:cNvPr id="5" name="TextBox 4">
            <a:extLst>
              <a:ext uri="{FF2B5EF4-FFF2-40B4-BE49-F238E27FC236}">
                <a16:creationId xmlns:a16="http://schemas.microsoft.com/office/drawing/2014/main" id="{84E29E6F-A1A0-46DF-BADA-B9711E1990F3}"/>
              </a:ext>
            </a:extLst>
          </p:cNvPr>
          <p:cNvSpPr txBox="1"/>
          <p:nvPr/>
        </p:nvSpPr>
        <p:spPr>
          <a:xfrm>
            <a:off x="2027338" y="2441095"/>
            <a:ext cx="7922004" cy="1569660"/>
          </a:xfrm>
          <a:prstGeom prst="rect">
            <a:avLst/>
          </a:prstGeom>
          <a:noFill/>
        </p:spPr>
        <p:txBody>
          <a:bodyPr wrap="square" rtlCol="0">
            <a:spAutoFit/>
          </a:bodyPr>
          <a:lstStyle/>
          <a:p>
            <a:r>
              <a:rPr lang="el-GR" sz="1600" dirty="0"/>
              <a:t>Θα υπάρχουν δύο ειδών χρήστες του συστήματος, ο απλός χρήστης – πολίτης που θα αναζητά κάποιο προϊόν με βάση το όνομα του και θα μπορεί να βλέπει την διαθεσιμότητα στα κοντινά φαρμακεία και οι διαχειριστές του συστήματος δηλαδή τα φαρμακεία τα οποία θα συνδέονται για να κάνουν τις απαραίτητες ενέργειες. Το συνεργαζόμενο φαρμακείο θα μπορεί να διασυνδέει την αποθήκη του φαρμακείου του με την εφαρμογή και επιπλέον να ενημερώνει για τις προσφορές που διατηρεί την συγκεκριμένη χρονική στιγμή.</a:t>
            </a:r>
            <a:endParaRPr lang="en-US" sz="1600" dirty="0"/>
          </a:p>
        </p:txBody>
      </p:sp>
      <p:sp>
        <p:nvSpPr>
          <p:cNvPr id="7" name="TextBox 6">
            <a:extLst>
              <a:ext uri="{FF2B5EF4-FFF2-40B4-BE49-F238E27FC236}">
                <a16:creationId xmlns:a16="http://schemas.microsoft.com/office/drawing/2014/main" id="{4DAB1B86-D91D-493A-9578-275E8464C23A}"/>
              </a:ext>
            </a:extLst>
          </p:cNvPr>
          <p:cNvSpPr txBox="1"/>
          <p:nvPr/>
        </p:nvSpPr>
        <p:spPr>
          <a:xfrm>
            <a:off x="2046914" y="4437776"/>
            <a:ext cx="7952763" cy="1077218"/>
          </a:xfrm>
          <a:prstGeom prst="rect">
            <a:avLst/>
          </a:prstGeom>
          <a:noFill/>
        </p:spPr>
        <p:txBody>
          <a:bodyPr wrap="square" rtlCol="0">
            <a:spAutoFit/>
          </a:bodyPr>
          <a:lstStyle/>
          <a:p>
            <a:r>
              <a:rPr lang="el-GR" sz="1600" dirty="0"/>
              <a:t>Για τις περισσότερες λειτουργείες θα χρειάζεται να έχει συνδεθεί ο χρήστης για να τις χρησιμοποιήσει, όμως θα υπάρχει και η κατηγορία χρηστών που δεν θα έχουν φτιάξει λογαριασμό και θα έχουν πρόσβαση μόνο στο </a:t>
            </a:r>
            <a:r>
              <a:rPr lang="en-US" sz="1600" dirty="0" err="1"/>
              <a:t>medreminder</a:t>
            </a:r>
            <a:r>
              <a:rPr lang="en-US" sz="1600" dirty="0"/>
              <a:t> </a:t>
            </a:r>
            <a:r>
              <a:rPr lang="el-GR" sz="1600" dirty="0"/>
              <a:t>και στην εύρεση φαρμάκου</a:t>
            </a:r>
          </a:p>
          <a:p>
            <a:r>
              <a:rPr lang="el-GR" sz="1600" dirty="0"/>
              <a:t>(δυνατότητα κράτησης θα υπάρχει μόνο με την παροχή στοιχείων).</a:t>
            </a:r>
            <a:endParaRPr lang="en-US" sz="1600" dirty="0"/>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35A6D7-A46E-449E-BCEE-E72C3E0A3CFD}"/>
              </a:ext>
            </a:extLst>
          </p:cNvPr>
          <p:cNvSpPr>
            <a:spLocks noGrp="1"/>
          </p:cNvSpPr>
          <p:nvPr>
            <p:ph type="title"/>
          </p:nvPr>
        </p:nvSpPr>
        <p:spPr>
          <a:xfrm>
            <a:off x="3017241" y="855677"/>
            <a:ext cx="5606642" cy="385894"/>
          </a:xfrm>
        </p:spPr>
        <p:txBody>
          <a:bodyPr>
            <a:normAutofit fontScale="90000"/>
          </a:bodyPr>
          <a:lstStyle/>
          <a:p>
            <a:r>
              <a:rPr lang="en-US" dirty="0" err="1">
                <a:solidFill>
                  <a:srgbClr val="FF0000"/>
                </a:solidFill>
              </a:rPr>
              <a:t>FindMyDrug</a:t>
            </a:r>
            <a:br>
              <a:rPr lang="en-US" dirty="0">
                <a:solidFill>
                  <a:srgbClr val="FF0000"/>
                </a:solidFill>
              </a:rPr>
            </a:br>
            <a:endParaRPr lang="en-US" dirty="0"/>
          </a:p>
        </p:txBody>
      </p:sp>
      <p:sp>
        <p:nvSpPr>
          <p:cNvPr id="6" name="TextBox 5">
            <a:extLst>
              <a:ext uri="{FF2B5EF4-FFF2-40B4-BE49-F238E27FC236}">
                <a16:creationId xmlns:a16="http://schemas.microsoft.com/office/drawing/2014/main" id="{449716DF-36D3-41D3-9B80-AC0CEB98B077}"/>
              </a:ext>
            </a:extLst>
          </p:cNvPr>
          <p:cNvSpPr txBox="1"/>
          <p:nvPr/>
        </p:nvSpPr>
        <p:spPr>
          <a:xfrm>
            <a:off x="1890320" y="1518407"/>
            <a:ext cx="7860484" cy="1569660"/>
          </a:xfrm>
          <a:prstGeom prst="rect">
            <a:avLst/>
          </a:prstGeom>
          <a:noFill/>
        </p:spPr>
        <p:txBody>
          <a:bodyPr wrap="square" rtlCol="0">
            <a:spAutoFit/>
          </a:bodyPr>
          <a:lstStyle/>
          <a:p>
            <a:pPr marL="285750" indent="-285750">
              <a:buFont typeface="Arial" panose="020B0604020202020204" pitchFamily="34" charset="0"/>
              <a:buChar char="•"/>
            </a:pPr>
            <a:r>
              <a:rPr lang="el-GR" sz="1600" dirty="0"/>
              <a:t>Η εφαρμογή θα είναι πολύ απλή στην εμφάνιση της διότι στοχεύει στην ευκολία χρήσης και βασίζεται στην αποτελεσματικότητα της. </a:t>
            </a:r>
          </a:p>
          <a:p>
            <a:pPr marL="285750" indent="-285750">
              <a:buFont typeface="Arial" panose="020B0604020202020204" pitchFamily="34" charset="0"/>
              <a:buChar char="•"/>
            </a:pPr>
            <a:endParaRPr lang="el-GR" sz="1600" dirty="0"/>
          </a:p>
          <a:p>
            <a:pPr marL="285750" indent="-285750">
              <a:buFont typeface="Arial" panose="020B0604020202020204" pitchFamily="34" charset="0"/>
              <a:buChar char="•"/>
            </a:pPr>
            <a:r>
              <a:rPr lang="el-GR" sz="1600" dirty="0"/>
              <a:t>Όλοι εμείς στην ομάδα ανάπτυξης πιστεύουμε ότι ο κάθε άνθρωπος την σημερινή εποχή θα πρέπει να έχει πρόσβαση στα φάρμακα με ευκολία και ταχύτητα έτσι ώστε να εξοικονομεί χρόνο και ενέργεια για άλλες δραστηριότητες !</a:t>
            </a:r>
            <a:endParaRPr lang="en-US" sz="1600" dirty="0"/>
          </a:p>
        </p:txBody>
      </p:sp>
      <p:sp>
        <p:nvSpPr>
          <p:cNvPr id="7" name="TextBox 6">
            <a:extLst>
              <a:ext uri="{FF2B5EF4-FFF2-40B4-BE49-F238E27FC236}">
                <a16:creationId xmlns:a16="http://schemas.microsoft.com/office/drawing/2014/main" id="{C69D68C8-C53F-4412-A987-F216D0BEE107}"/>
              </a:ext>
            </a:extLst>
          </p:cNvPr>
          <p:cNvSpPr txBox="1"/>
          <p:nvPr/>
        </p:nvSpPr>
        <p:spPr>
          <a:xfrm>
            <a:off x="1963024" y="3951215"/>
            <a:ext cx="8095376" cy="1077218"/>
          </a:xfrm>
          <a:prstGeom prst="rect">
            <a:avLst/>
          </a:prstGeom>
          <a:noFill/>
        </p:spPr>
        <p:txBody>
          <a:bodyPr wrap="square" rtlCol="0">
            <a:spAutoFit/>
          </a:bodyPr>
          <a:lstStyle/>
          <a:p>
            <a:pPr marL="285750" indent="-285750">
              <a:buFont typeface="Wingdings" panose="05000000000000000000" pitchFamily="2" charset="2"/>
              <a:buChar char="q"/>
            </a:pPr>
            <a:r>
              <a:rPr lang="el-GR" sz="1600" dirty="0" err="1"/>
              <a:t>Ζαφειράτος</a:t>
            </a:r>
            <a:r>
              <a:rPr lang="el-GR" sz="1600" dirty="0"/>
              <a:t> Παναγιώτης ΑΜ </a:t>
            </a:r>
            <a:r>
              <a:rPr lang="en-US" sz="1600" dirty="0"/>
              <a:t>: 1054389 </a:t>
            </a:r>
            <a:r>
              <a:rPr lang="el-GR" sz="1600" dirty="0"/>
              <a:t>έτος </a:t>
            </a:r>
            <a:r>
              <a:rPr lang="en-US" sz="1600" dirty="0"/>
              <a:t>: 6o</a:t>
            </a:r>
          </a:p>
          <a:p>
            <a:pPr marL="285750" indent="-285750">
              <a:buFont typeface="Wingdings" panose="05000000000000000000" pitchFamily="2" charset="2"/>
              <a:buChar char="q"/>
            </a:pPr>
            <a:r>
              <a:rPr lang="el-GR" sz="1600" dirty="0"/>
              <a:t>Πνευματικός Μιχαήλ ΑΜ </a:t>
            </a:r>
            <a:r>
              <a:rPr lang="en-US" sz="1600" dirty="0"/>
              <a:t>:</a:t>
            </a:r>
          </a:p>
          <a:p>
            <a:pPr marL="285750" indent="-285750">
              <a:buFont typeface="Wingdings" panose="05000000000000000000" pitchFamily="2" charset="2"/>
              <a:buChar char="q"/>
            </a:pPr>
            <a:r>
              <a:rPr lang="el-GR" sz="1600" dirty="0"/>
              <a:t>Μιχόπουλος Γεώργιος ΑΜ</a:t>
            </a:r>
            <a:r>
              <a:rPr lang="en-US" sz="1600" dirty="0"/>
              <a:t> :</a:t>
            </a:r>
          </a:p>
          <a:p>
            <a:pPr marL="285750" indent="-285750">
              <a:buFont typeface="Wingdings" panose="05000000000000000000" pitchFamily="2" charset="2"/>
              <a:buChar char="q"/>
            </a:pPr>
            <a:r>
              <a:rPr lang="el-GR" sz="1600" dirty="0" err="1"/>
              <a:t>Μπολάνο</a:t>
            </a:r>
            <a:r>
              <a:rPr lang="el-GR" sz="1600" dirty="0"/>
              <a:t> ‘</a:t>
            </a:r>
            <a:r>
              <a:rPr lang="el-GR" sz="1600" dirty="0" err="1"/>
              <a:t>Αγγελος</a:t>
            </a:r>
            <a:r>
              <a:rPr lang="el-GR" sz="1600" dirty="0"/>
              <a:t> ΑΜ </a:t>
            </a:r>
            <a:r>
              <a:rPr lang="en-US" sz="1600" dirty="0"/>
              <a:t>:</a:t>
            </a:r>
          </a:p>
        </p:txBody>
      </p:sp>
    </p:spTree>
    <p:extLst>
      <p:ext uri="{BB962C8B-B14F-4D97-AF65-F5344CB8AC3E}">
        <p14:creationId xmlns:p14="http://schemas.microsoft.com/office/powerpoint/2010/main" val="399293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39</TotalTime>
  <Words>466</Words>
  <Application>Microsoft Office PowerPoint</Application>
  <PresentationFormat>Widescreen</PresentationFormat>
  <Paragraphs>37</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Wingdings</vt:lpstr>
      <vt:lpstr>Wingdings 2</vt:lpstr>
      <vt:lpstr>Wingdings 3</vt:lpstr>
      <vt:lpstr>Medical design template</vt:lpstr>
      <vt:lpstr>Project description</vt:lpstr>
      <vt:lpstr>Λειτουργείες</vt:lpstr>
      <vt:lpstr>Χρήστες</vt:lpstr>
      <vt:lpstr>FindMyDrug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ΖΑΦΕΙΡΑΤΟΣ ΠΑΝΑΓΙΩΤΗΣ</dc:creator>
  <cp:lastModifiedBy>ΖΑΦΕΙΡΑΤΟΣ ΠΑΝΑΓΙΩΤΗΣ</cp:lastModifiedBy>
  <cp:revision>10</cp:revision>
  <dcterms:created xsi:type="dcterms:W3CDTF">2022-04-13T13:40:49Z</dcterms:created>
  <dcterms:modified xsi:type="dcterms:W3CDTF">2022-04-13T14:20:21Z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