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814ED-DD68-46DB-821B-14FA3C71550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FDF4-55BE-4F3D-93E8-115576D3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9FDF4-55BE-4F3D-93E8-115576D341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8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2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5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9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7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9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360360-A916-DDB7-10A9-9FD1E3520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9EBFC-7E4B-94A2-EE39-68DF9F423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798" y="2716479"/>
            <a:ext cx="4198404" cy="966767"/>
          </a:xfrm>
          <a:effectLst>
            <a:glow rad="1193800">
              <a:schemeClr val="accent1">
                <a:satMod val="175000"/>
                <a:alpha val="0"/>
              </a:schemeClr>
            </a:glow>
            <a:outerShdw blurRad="50800" dist="38100" dir="5400000" sx="200000" sy="200000" algn="t" rotWithShape="0">
              <a:prstClr val="black">
                <a:alpha val="40000"/>
              </a:prstClr>
            </a:outerShdw>
            <a:softEdge rad="317500"/>
          </a:effectLst>
          <a:scene3d>
            <a:camera prst="orthographicFront"/>
            <a:lightRig rig="brightRoom" dir="t"/>
          </a:scene3d>
          <a:sp3d prstMaterial="flat">
            <a:bevelT/>
          </a:sp3d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A9DBC9"/>
                </a:solidFill>
                <a:latin typeface="Elephant" panose="02020904090505020303" pitchFamily="18" charset="0"/>
              </a:rPr>
              <a:t>PHISING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50293-F5CC-0682-45CC-4F908C299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7237" y="5210020"/>
            <a:ext cx="7588155" cy="1414091"/>
          </a:xfrm>
          <a:ln w="38100"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l-GR" sz="2200" dirty="0">
                <a:solidFill>
                  <a:srgbClr val="A9DBC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Άγγελος Τσάκο	 	Χρήστος Γιάννογλου</a:t>
            </a:r>
          </a:p>
          <a:p>
            <a:r>
              <a:rPr lang="el-GR" sz="2200" dirty="0">
                <a:solidFill>
                  <a:srgbClr val="A9DBC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Γιώργος Σιταράς	</a:t>
            </a:r>
          </a:p>
          <a:p>
            <a:r>
              <a:rPr lang="el-GR" sz="2200" dirty="0">
                <a:solidFill>
                  <a:srgbClr val="A9DBC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Τάσος Κοσμίδης		Αναστάσης Στρούμπος</a:t>
            </a:r>
            <a:endParaRPr lang="en-US" sz="2200" dirty="0">
              <a:solidFill>
                <a:srgbClr val="A9DBC9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87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78353-2CAD-BA6E-653D-A374AC66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76FA34-8D83-2B83-D045-9279C05FB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F2F1980-1FDB-9272-EBA6-52D276777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E71929-7AA5-8FB7-F3EF-71A6B9313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B5D92-32A4-85D9-32B0-0AACC1DED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310896"/>
            <a:ext cx="7588155" cy="90525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A9DBC9"/>
                </a:solidFill>
                <a:latin typeface="Elephant" panose="02020904090505020303" pitchFamily="18" charset="0"/>
              </a:rPr>
              <a:t>PHISING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8EAAB-20C1-5846-CFFA-A23848524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2" y="1527048"/>
            <a:ext cx="7588155" cy="1414091"/>
          </a:xfrm>
        </p:spPr>
        <p:txBody>
          <a:bodyPr>
            <a:normAutofit/>
          </a:bodyPr>
          <a:lstStyle/>
          <a:p>
            <a:r>
              <a:rPr lang="el-GR" sz="2200" b="1" dirty="0">
                <a:solidFill>
                  <a:srgbClr val="A9DBC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Τι είναι το </a:t>
            </a:r>
            <a:r>
              <a:rPr lang="en-US" sz="2200" b="1" dirty="0" err="1">
                <a:solidFill>
                  <a:srgbClr val="A9DBC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Phising</a:t>
            </a:r>
            <a:r>
              <a:rPr lang="en-US" sz="2200" b="1" dirty="0">
                <a:solidFill>
                  <a:srgbClr val="A9DBC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41E6E-AA57-A232-B397-E3663064FA58}"/>
              </a:ext>
            </a:extLst>
          </p:cNvPr>
          <p:cNvSpPr txBox="1"/>
          <p:nvPr/>
        </p:nvSpPr>
        <p:spPr>
          <a:xfrm>
            <a:off x="2382853" y="2941139"/>
            <a:ext cx="7507224" cy="15696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sz="24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Το Phishing είναι μια μορφή επίθεσης, στην οποία ο εγκληματίας μιμείται μια άλλη προσωπικότητα, ζητώντας από το θύμα να αποκαλύψει ευαίσθητες πληροφορίες.</a:t>
            </a:r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81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70F99-AAF9-5C27-98CF-8BFCE7D2F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37739C8-6E89-98BF-E575-A2977130E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B58EAE-B826-E1A6-B257-BE7B71AD6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23404E-A191-CC6D-36C8-1A4549AB2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3432A-DDC6-AE9D-509C-E16D93092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310896"/>
            <a:ext cx="7588155" cy="90525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A9DBC9"/>
                </a:solidFill>
                <a:latin typeface="Elephant" panose="02020904090505020303" pitchFamily="18" charset="0"/>
              </a:rPr>
              <a:t>PHISING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298F3-8E6D-842D-F808-BF49CEB63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387" y="1527048"/>
            <a:ext cx="7588155" cy="1414091"/>
          </a:xfrm>
        </p:spPr>
        <p:txBody>
          <a:bodyPr>
            <a:normAutofit/>
          </a:bodyPr>
          <a:lstStyle/>
          <a:p>
            <a:r>
              <a:rPr lang="el-GR" sz="2200" b="1" dirty="0">
                <a:solidFill>
                  <a:srgbClr val="A9DBC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Πως μπορέις να προστατευτείς</a:t>
            </a:r>
            <a:endParaRPr lang="en-US" sz="2200" b="1" dirty="0">
              <a:solidFill>
                <a:srgbClr val="A9DBC9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EF70A-AC78-6152-1C63-1C70EF43F813}"/>
              </a:ext>
            </a:extLst>
          </p:cNvPr>
          <p:cNvSpPr txBox="1"/>
          <p:nvPr/>
        </p:nvSpPr>
        <p:spPr>
          <a:xfrm>
            <a:off x="2382853" y="2586576"/>
            <a:ext cx="7507224" cy="34163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-Σιγουρευτέιτε ότι η διεύθηνση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URL </a:t>
            </a:r>
            <a:r>
              <a:rPr lang="el-G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είναι ασφαλές.</a:t>
            </a:r>
          </a:p>
          <a:p>
            <a:r>
              <a:rPr lang="el-G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-Μην εμπιστεύεσε ό,τι δέις στο διαδύκτιο.</a:t>
            </a:r>
          </a:p>
          <a:p>
            <a:r>
              <a:rPr lang="el-G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-Μην εμπιστεύεσε αγνώστους στο διαδύκτιο. </a:t>
            </a:r>
          </a:p>
          <a:p>
            <a:r>
              <a:rPr lang="el-G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-Άμα μιλάτε σε άγνωστο, επιβεβαιώστε την ταυτότητα του.</a:t>
            </a:r>
          </a:p>
          <a:p>
            <a:r>
              <a:rPr lang="el-G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-Αν ο φίλος σου τυχαία σου στείλει κάτι παράξενα μηνήματα, μπορεί να είναι ένας άλλος στον λογαριασμό του.</a:t>
            </a:r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8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9946A6-AAB0-0D10-43E7-34C4563F7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D21331-09EA-8E0F-3419-7B0510C1D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FD248E1-5DF0-85D2-FACD-9A4F74EE8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CBFE43-5F2F-8ADC-C123-904104E5B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-17813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2ECB3-21EE-D856-1A79-0D832BAD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310896"/>
            <a:ext cx="7588155" cy="90525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A9DBC9"/>
                </a:solidFill>
                <a:latin typeface="Elephant" panose="02020904090505020303" pitchFamily="18" charset="0"/>
              </a:rPr>
              <a:t>PHISING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1DFE0-0BB7-4B48-4AEE-65BF6FD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1527048"/>
            <a:ext cx="7588155" cy="1414091"/>
          </a:xfrm>
        </p:spPr>
        <p:txBody>
          <a:bodyPr>
            <a:normAutofit/>
          </a:bodyPr>
          <a:lstStyle/>
          <a:p>
            <a:r>
              <a:rPr lang="el-GR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Ευχαριστούμε για την παρακουλούθηση.</a:t>
            </a:r>
            <a:endParaRPr lang="en-US" sz="3600" b="1" dirty="0">
              <a:solidFill>
                <a:schemeClr val="accent6">
                  <a:lumMod val="40000"/>
                  <a:lumOff val="6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AD441-AD5F-EBA0-AAFA-83FF1627CA61}"/>
              </a:ext>
            </a:extLst>
          </p:cNvPr>
          <p:cNvSpPr txBox="1"/>
          <p:nvPr/>
        </p:nvSpPr>
        <p:spPr>
          <a:xfrm>
            <a:off x="2382854" y="4095816"/>
            <a:ext cx="7507224" cy="193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Άγγελος Τσάκο</a:t>
            </a:r>
          </a:p>
          <a:p>
            <a:pPr algn="ctr"/>
            <a:r>
              <a:rPr lang="el-G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Τάσος Κοσμίδης</a:t>
            </a:r>
          </a:p>
          <a:p>
            <a:pPr algn="ctr"/>
            <a:r>
              <a:rPr lang="el-G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Γιώργος Σιταράς</a:t>
            </a:r>
          </a:p>
          <a:p>
            <a:pPr algn="ctr"/>
            <a:r>
              <a:rPr lang="el-G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Αναστάσης Στρούμπος</a:t>
            </a:r>
          </a:p>
          <a:p>
            <a:pPr algn="ctr"/>
            <a:r>
              <a:rPr lang="el-GR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Χρήστος Γιάννογλου</a:t>
            </a:r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974C7-C05E-6061-14DC-F62E526B9526}"/>
              </a:ext>
            </a:extLst>
          </p:cNvPr>
          <p:cNvSpPr txBox="1"/>
          <p:nvPr/>
        </p:nvSpPr>
        <p:spPr>
          <a:xfrm>
            <a:off x="5290413" y="3594529"/>
            <a:ext cx="1611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Συγγραφέοι</a:t>
            </a:r>
            <a:endParaRPr lang="en-US" sz="1800" b="1" dirty="0">
              <a:solidFill>
                <a:schemeClr val="accent6">
                  <a:lumMod val="40000"/>
                  <a:lumOff val="6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3B3B4-0662-7DCD-9DB3-B5BDCA4966D1}"/>
              </a:ext>
            </a:extLst>
          </p:cNvPr>
          <p:cNvSpPr txBox="1"/>
          <p:nvPr/>
        </p:nvSpPr>
        <p:spPr>
          <a:xfrm>
            <a:off x="4601644" y="6252831"/>
            <a:ext cx="2988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ΣΤ’1 Τάξη Πληροφορική</a:t>
            </a:r>
          </a:p>
        </p:txBody>
      </p:sp>
    </p:spTree>
    <p:extLst>
      <p:ext uri="{BB962C8B-B14F-4D97-AF65-F5344CB8AC3E}">
        <p14:creationId xmlns:p14="http://schemas.microsoft.com/office/powerpoint/2010/main" val="2338579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132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Cascadia Code</vt:lpstr>
      <vt:lpstr>Elephant</vt:lpstr>
      <vt:lpstr>Neue Haas Grotesk Text Pro</vt:lpstr>
      <vt:lpstr>Segoe UI Black</vt:lpstr>
      <vt:lpstr>VanillaVTI</vt:lpstr>
      <vt:lpstr>PHISING</vt:lpstr>
      <vt:lpstr>PHISING</vt:lpstr>
      <vt:lpstr>PHISING</vt:lpstr>
      <vt:lpstr>PHISING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 Hydra</dc:creator>
  <cp:lastModifiedBy>CC Hydra</cp:lastModifiedBy>
  <cp:revision>1</cp:revision>
  <dcterms:created xsi:type="dcterms:W3CDTF">2025-02-26T15:25:33Z</dcterms:created>
  <dcterms:modified xsi:type="dcterms:W3CDTF">2025-02-26T16:04:14Z</dcterms:modified>
</cp:coreProperties>
</file>