
<file path=[Content_Types].xml><?xml version="1.0" encoding="utf-8"?>
<Types xmlns="http://schemas.openxmlformats.org/package/2006/content-types">
  <Default ContentType="application/x-fontdata" Extension="fntdata"/>
  <Default ContentType="image/png" Extension="png"/>
  <Default ContentType="application/vnd.openxmlformats-package.relationships+xml" Extension="rels"/>
  <Default ContentType="application/xml" Extension="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9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+xml" PartName="/ppt/slides/slide10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Proxima Nova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0" roundtripDataSignature="AMtx7mhoTVLwc3yAffE/8X/QDVOLaVGsu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roximaNova-bold.fntdata"/><Relationship Id="rId16" Type="http://schemas.openxmlformats.org/officeDocument/2006/relationships/font" Target="fonts/ProximaNova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ProximaNova-boldItalic.fntdata"/><Relationship Id="rId6" Type="http://schemas.openxmlformats.org/officeDocument/2006/relationships/slide" Target="slides/slide1.xml"/><Relationship Id="rId18" Type="http://schemas.openxmlformats.org/officeDocument/2006/relationships/font" Target="fonts/ProximaNova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" name="Google Shape;5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" name="Google Shape;6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location ok for everyone?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Confirm you’re on mailing list?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" name="Google Shape;7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Leave up for a while,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don’t need to talk about everything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If you want to take a picture you can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" name="Google Shape;8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Just read each line, be efficient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" name="Google Shape;8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7ec5b5454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7ec5b5454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7ec5b54548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7ec5b54548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1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1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1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2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2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3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" name="Google Shape;17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" name="Google Shape;18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14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" name="Google Shape;21;p14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1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1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1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0" name="Google Shape;40;p1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1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1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1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b="0" i="0" sz="18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leetcode.com/problems/3sum/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leetcode.com/problems/first-bad-version/" TargetMode="External"/><Relationship Id="rId4" Type="http://schemas.openxmlformats.org/officeDocument/2006/relationships/hyperlink" Target="https://leetcode.com/problems/search-a-2d-matrix-ii/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Welcome to LeetCamp</a:t>
            </a:r>
            <a:endParaRPr/>
          </a:p>
        </p:txBody>
      </p:sp>
      <p:sp>
        <p:nvSpPr>
          <p:cNvPr id="60" name="Google Shape;60;p1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Srishti Kumar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Nikhil Naru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Diagnostic Jokes (randomly picked)</a:t>
            </a:r>
            <a:endParaRPr/>
          </a:p>
        </p:txBody>
      </p:sp>
      <p:sp>
        <p:nvSpPr>
          <p:cNvPr id="114" name="Google Shape;114;p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did the object oriented programmer become wealthy? 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“Through inheritance, lol”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Why was spaghetti afraid of penne? 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“Because he was an imPASTA haHAA”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are 10 type of people in the world. 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“Those who can read binary and those who can’t.”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Why do programmers mix up Halloween and Christmas? 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“Because Oct 31 = Dec 25”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blind man walks into a bar.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business major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Housekeeping</a:t>
            </a:r>
            <a:endParaRPr/>
          </a:p>
        </p:txBody>
      </p:sp>
      <p:sp>
        <p:nvSpPr>
          <p:cNvPr id="66" name="Google Shape;66;p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Every Thursday 6-7pm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HRBB 115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Please check Slack regularly for updates!</a:t>
            </a:r>
            <a:endParaRPr b="1"/>
          </a:p>
          <a:p>
            <a:pPr indent="0" lvl="0" marL="0" rtl="0" algn="l">
              <a:lnSpc>
                <a:spcPct val="20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Diagnostic Results</a:t>
            </a:r>
            <a:endParaRPr/>
          </a:p>
        </p:txBody>
      </p:sp>
      <p:sp>
        <p:nvSpPr>
          <p:cNvPr id="72" name="Google Shape;72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Have some form of experience</a:t>
            </a:r>
            <a:endParaRPr/>
          </a:p>
          <a:p>
            <a:pPr indent="-317500" lvl="1" marL="91440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400"/>
              <a:buChar char="○"/>
            </a:pPr>
            <a:r>
              <a:rPr lang="en">
                <a:solidFill>
                  <a:srgbClr val="B7B7B7"/>
                </a:solidFill>
              </a:rPr>
              <a:t>Algorithms - 80%</a:t>
            </a:r>
            <a:endParaRPr>
              <a:solidFill>
                <a:srgbClr val="B7B7B7"/>
              </a:solidFill>
            </a:endParaRPr>
          </a:p>
          <a:p>
            <a:pPr indent="-317500" lvl="1" marL="91440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400"/>
              <a:buChar char="○"/>
            </a:pPr>
            <a:r>
              <a:rPr lang="en">
                <a:solidFill>
                  <a:srgbClr val="6AA84F"/>
                </a:solidFill>
              </a:rPr>
              <a:t>Big O Notation - 66% </a:t>
            </a:r>
            <a:endParaRPr>
              <a:solidFill>
                <a:srgbClr val="6AA84F"/>
              </a:solidFill>
            </a:endParaRPr>
          </a:p>
          <a:p>
            <a:pPr indent="-317500" lvl="1" marL="91440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400"/>
              <a:buChar char="○"/>
            </a:pPr>
            <a:r>
              <a:rPr b="1" lang="en">
                <a:solidFill>
                  <a:srgbClr val="1C4587"/>
                </a:solidFill>
              </a:rPr>
              <a:t>Data Structures - 66% </a:t>
            </a:r>
            <a:endParaRPr b="1">
              <a:solidFill>
                <a:srgbClr val="1C4587"/>
              </a:solidFill>
            </a:endParaRPr>
          </a:p>
          <a:p>
            <a:pPr indent="-317500" lvl="1" marL="91440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400"/>
              <a:buChar char="○"/>
            </a:pPr>
            <a:r>
              <a:rPr b="1" lang="en">
                <a:solidFill>
                  <a:srgbClr val="1C4587"/>
                </a:solidFill>
              </a:rPr>
              <a:t>LeetCode - 66% </a:t>
            </a:r>
            <a:endParaRPr/>
          </a:p>
          <a:p>
            <a:pPr indent="-342900" lvl="0" marL="45720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Many want to learn about interviewing/industry</a:t>
            </a:r>
            <a:endParaRPr/>
          </a:p>
          <a:p>
            <a:pPr indent="-342900" lvl="0" marL="45720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Time to make coding REAL! :)</a:t>
            </a:r>
            <a:endParaRPr/>
          </a:p>
          <a:p>
            <a:pPr indent="0" lvl="0" marL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Tentative Roadmap </a:t>
            </a:r>
            <a:endParaRPr/>
          </a:p>
        </p:txBody>
      </p:sp>
      <p:sp>
        <p:nvSpPr>
          <p:cNvPr id="78" name="Google Shape;78;p6"/>
          <p:cNvSpPr txBox="1"/>
          <p:nvPr>
            <p:ph idx="1" type="body"/>
          </p:nvPr>
        </p:nvSpPr>
        <p:spPr>
          <a:xfrm>
            <a:off x="311700" y="1152475"/>
            <a:ext cx="8520600" cy="38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Topics (less is more! We probably won’t cover all)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Arrays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Strings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Linked Lists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Maps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Stacks/Queues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Trees &amp; Recursion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Graphs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Backtracking/Dynamic Programming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Fun Stuff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Mock interview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Pair programming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Design questions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Fun competitions - fastest program/least memory usage/least compiler errors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UMPIRE Method (Codepath)</a:t>
            </a:r>
            <a:endParaRPr/>
          </a:p>
        </p:txBody>
      </p:sp>
      <p:sp>
        <p:nvSpPr>
          <p:cNvPr id="84" name="Google Shape;84;p5"/>
          <p:cNvSpPr txBox="1"/>
          <p:nvPr>
            <p:ph idx="1" type="body"/>
          </p:nvPr>
        </p:nvSpPr>
        <p:spPr>
          <a:xfrm>
            <a:off x="311700" y="9415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Understand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Do a dry run through given example with interviewer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Come up with edge cases</a:t>
            </a:r>
            <a:endParaRPr sz="14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Match 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Have I already seen a version of this problem before?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	Pseudocode (Plan)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	Implement (will be very easy if you pseudocode first!)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 	Reflect (Test &amp; Verify)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Test your edge cases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6. 	Evaluate performance (Big-O Notation)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Question 1 </a:t>
            </a:r>
            <a:endParaRPr/>
          </a:p>
        </p:txBody>
      </p:sp>
      <p:pic>
        <p:nvPicPr>
          <p:cNvPr id="90" name="Google Shape;90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3825" y="1095375"/>
            <a:ext cx="8896350" cy="295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Two Sum (Western Digital Interview)</a:t>
            </a:r>
            <a:endParaRPr/>
          </a:p>
        </p:txBody>
      </p:sp>
      <p:sp>
        <p:nvSpPr>
          <p:cNvPr id="96" name="Google Shape;96;p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Brute force</a:t>
            </a:r>
            <a:endParaRPr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Try every combination (2 </a:t>
            </a:r>
            <a:r>
              <a:rPr lang="en"/>
              <a:t>for-loops)</a:t>
            </a:r>
            <a:endParaRPr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O(n^2) - Quadratic Time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With Hashmap</a:t>
            </a:r>
            <a:endParaRPr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 for-loop</a:t>
            </a:r>
            <a:endParaRPr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O(n) - Linear Time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3 Sum (Facebook phone screen): </a:t>
            </a:r>
            <a:r>
              <a:rPr lang="en" sz="1100" u="sng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https://leetcode.com/problems/3sum/</a:t>
            </a:r>
            <a:endParaRPr>
              <a:solidFill>
                <a:srgbClr val="0000FF"/>
              </a:solidFill>
            </a:endParaRPr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How to find all *unique* triplets?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7ec5b54548_0_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Search Insert Position</a:t>
            </a:r>
            <a:endParaRPr/>
          </a:p>
        </p:txBody>
      </p:sp>
      <p:sp>
        <p:nvSpPr>
          <p:cNvPr id="102" name="Google Shape;102;g7ec5b54548_0_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Brute force</a:t>
            </a:r>
            <a:endParaRPr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Search whole list - O(N)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Binary Search </a:t>
            </a:r>
            <a:endParaRPr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Can you do both iterative &amp; recursive methods?</a:t>
            </a:r>
            <a:endParaRPr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O(log(N))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Facebook Interview Q: </a:t>
            </a:r>
            <a:r>
              <a:rPr lang="en" sz="1100" u="sng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https://leetcode.com/problems/first-bad-version/</a:t>
            </a:r>
            <a:endParaRPr>
              <a:solidFill>
                <a:srgbClr val="0000FF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Microsoft Interview Q: </a:t>
            </a:r>
            <a:r>
              <a:rPr lang="en" sz="1100" u="sng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https://leetcode.com/problems/search-a-2d-matrix-ii/</a:t>
            </a:r>
            <a:endParaRPr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7ec5b54548_0_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Toeplitz Matrix</a:t>
            </a:r>
            <a:endParaRPr/>
          </a:p>
        </p:txBody>
      </p:sp>
      <p:sp>
        <p:nvSpPr>
          <p:cNvPr id="108" name="Google Shape;108;g7ec5b54548_0_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 Ideas?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