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pfiy5NjvJSuKuCeA6goX9IWU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Just read each line, be efficient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18a595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18a595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c5b545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ec5b545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c5b545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7ec5b545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18a595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8118a595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18a595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18a595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leetcode.com/problems/longest-string-cha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LeetCamp Week 2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Srishti Kumar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Nikhil Naru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UMPIRE Method (Codepath)</a:t>
            </a:r>
            <a:endParaRPr/>
          </a:p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311700" y="94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a dry run through given example with interviewer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Come up with edge cases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Match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Have I already seen a version of this problem before?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	Pseudocode (Plan)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4.	Implement (will be very easy if you pseudocode first!)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5. 	Reflect (Test &amp; Verify)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your edge cases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6. 	Evaluate performance (Big-O Notation)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1 - strStr() </a:t>
            </a:r>
            <a:endParaRPr/>
          </a:p>
        </p:txBody>
      </p:sp>
      <p:pic>
        <p:nvPicPr>
          <p:cNvPr id="72" name="Google Shape;72;p7"/>
          <p:cNvPicPr preferRelativeResize="0"/>
          <p:nvPr/>
        </p:nvPicPr>
        <p:blipFill rotWithShape="1">
          <a:blip r:embed="rId3">
            <a:alphaModFix/>
          </a:blip>
          <a:srcRect b="29924" l="865" r="52610" t="17924"/>
          <a:stretch/>
        </p:blipFill>
        <p:spPr>
          <a:xfrm>
            <a:off x="311700" y="1017725"/>
            <a:ext cx="5954851" cy="375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 strStr()</a:t>
            </a:r>
            <a:endParaRPr/>
          </a:p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 force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all positions in string (2 for-loops)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O(N(N-L)) = O(N^2) = Quadratic Time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2-pointer approach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version of brute force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time complexity = O(N) = Linear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Worst time complexity = </a:t>
            </a:r>
            <a:r>
              <a:rPr lang="en"/>
              <a:t>O(N(N-L)) = O(N^2) = Quadratic Time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Rabin-Karp Algorithm (not discussed here - look it up if curious!)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18a595d7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Question 2 - Ransom 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g8118a595d7_0_15"/>
          <p:cNvPicPr preferRelativeResize="0"/>
          <p:nvPr/>
        </p:nvPicPr>
        <p:blipFill rotWithShape="1">
          <a:blip r:embed="rId3">
            <a:alphaModFix/>
          </a:blip>
          <a:srcRect b="41114" l="735" r="51792" t="18660"/>
          <a:stretch/>
        </p:blipFill>
        <p:spPr>
          <a:xfrm>
            <a:off x="311700" y="1264525"/>
            <a:ext cx="5946298" cy="28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8118a595d7_0_15"/>
          <p:cNvPicPr preferRelativeResize="0"/>
          <p:nvPr/>
        </p:nvPicPr>
        <p:blipFill rotWithShape="1">
          <a:blip r:embed="rId4">
            <a:alphaModFix/>
          </a:blip>
          <a:srcRect b="0" l="18544" r="18506" t="0"/>
          <a:stretch/>
        </p:blipFill>
        <p:spPr>
          <a:xfrm>
            <a:off x="6290675" y="1425250"/>
            <a:ext cx="2541624" cy="26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c5b5454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2 - Ransom Note</a:t>
            </a:r>
            <a:endParaRPr/>
          </a:p>
        </p:txBody>
      </p:sp>
      <p:sp>
        <p:nvSpPr>
          <p:cNvPr id="91" name="Google Shape;91;g7ec5b5454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Magazine letter count must be &gt;= ransom note letter count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frequency map (map letter -&gt; count)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time complexity?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c5b54548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Group Anagrams</a:t>
            </a:r>
            <a:endParaRPr/>
          </a:p>
        </p:txBody>
      </p:sp>
      <p:pic>
        <p:nvPicPr>
          <p:cNvPr id="97" name="Google Shape;97;g7ec5b54548_0_9"/>
          <p:cNvPicPr preferRelativeResize="0"/>
          <p:nvPr/>
        </p:nvPicPr>
        <p:blipFill rotWithShape="1">
          <a:blip r:embed="rId3">
            <a:alphaModFix/>
          </a:blip>
          <a:srcRect b="31387" l="635" r="54577" t="19019"/>
          <a:stretch/>
        </p:blipFill>
        <p:spPr>
          <a:xfrm>
            <a:off x="311700" y="1128025"/>
            <a:ext cx="5960251" cy="371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18a595d7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Challenge - Group Anagrams</a:t>
            </a:r>
            <a:endParaRPr/>
          </a:p>
        </p:txBody>
      </p:sp>
      <p:sp>
        <p:nvSpPr>
          <p:cNvPr id="103" name="Google Shape;103;g8118a595d7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anagrams have in common?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number of individual letters (eg: “eat”, “ate”, “eta” each have 1 of each letter)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we sort the words?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a hashmap approach?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18a595d7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Challenge (2 Sigma Interview Question)</a:t>
            </a:r>
            <a:endParaRPr/>
          </a:p>
        </p:txBody>
      </p:sp>
      <p:pic>
        <p:nvPicPr>
          <p:cNvPr id="109" name="Google Shape;109;g8118a595d7_0_1"/>
          <p:cNvPicPr preferRelativeResize="0"/>
          <p:nvPr/>
        </p:nvPicPr>
        <p:blipFill rotWithShape="1">
          <a:blip r:embed="rId3">
            <a:alphaModFix/>
          </a:blip>
          <a:srcRect b="12490" l="702" r="52803" t="18501"/>
          <a:stretch/>
        </p:blipFill>
        <p:spPr>
          <a:xfrm>
            <a:off x="311700" y="1133575"/>
            <a:ext cx="4501848" cy="37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8118a595d7_0_1"/>
          <p:cNvSpPr txBox="1"/>
          <p:nvPr/>
        </p:nvSpPr>
        <p:spPr>
          <a:xfrm>
            <a:off x="5113425" y="144377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linkClick r:id="rId4"/>
              </a:rPr>
              <a:t>https://leetcode.com/problems/longest-string-chain/</a:t>
            </a:r>
            <a:endParaRPr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