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d59d01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d59d01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d59d015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d59d015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d59d015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d59d015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59d015b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59d015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d59d015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d59d015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d59d015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d59d015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bde9cd0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bde9cd0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Shreeman: Ask club members to name other real-world applications at the end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f796032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f796032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Shreeman: Ask bullet point why: 0% accuracy is bad data or lack of good model, 100% accuracy could be overfitting to training data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f796032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f796032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Shreeman: The consider questions will engage audience to </a:t>
            </a:r>
            <a:r>
              <a:rPr lang="en"/>
              <a:t>identify</a:t>
            </a:r>
            <a:r>
              <a:rPr lang="en"/>
              <a:t> which type of learning we fall under.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f796032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f796032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Shreeman: The consider questions will engage audience to identify which type of learning we fall under.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Sample Bias: unrepresentative of the population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Historical Bias: reflects historical biases in discriminations -&gt; ML begins accelerating divisions in society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Not all bias is bad: Useful for specific interest group applications / personalization  -&gt; Effect of consuming insulin on diabetic individuals (you would not need general population)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Much of student research here states requirements for this very reason (reduce bias / promote good bias only)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f796032b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f796032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f796032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f796032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bde9cd0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bde9cd0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bde9cd0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bde9cd0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ML in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/>
              <a:t>By the Aggie Data Science Club :)</a:t>
            </a:r>
            <a:endParaRPr sz="1733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175" y="2949300"/>
            <a:ext cx="1851550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ML models are based around minimizing a loss function (also known as objective function)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loss functions for different methods and tasks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Loss Functions (Regression)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1788150"/>
            <a:ext cx="444534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00" y="2802000"/>
            <a:ext cx="4782143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4879975" y="2017425"/>
            <a:ext cx="42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AKA L2 loss. Sensitive to outliers, but easier to compute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79975" y="2905900"/>
            <a:ext cx="428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AKA L1 loss. Harder to compute, but more resistant to outliers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Loss Functions (Classification)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5" y="2024425"/>
            <a:ext cx="8839199" cy="43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0" y="2770500"/>
            <a:ext cx="655352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 on splitting criteria based on Gini information gain or Shannon entropy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interpretable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inference time, follow the decision tree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75" y="612751"/>
            <a:ext cx="7015050" cy="43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393" y="0"/>
            <a:ext cx="61232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Optical Character Recognition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Facial Recognition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Autonomous Self-Driving Vehicles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Recommendation Engines  in Netflix / Youtube / Amazon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Personal Assistants </a:t>
            </a:r>
            <a:r>
              <a:rPr lang="en" sz="1400"/>
              <a:t>(Alexa, Siri, Google)</a:t>
            </a:r>
            <a:endParaRPr sz="140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20644" l="0" r="0" t="21642"/>
          <a:stretch/>
        </p:blipFill>
        <p:spPr>
          <a:xfrm>
            <a:off x="5459850" y="740575"/>
            <a:ext cx="3428975" cy="14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20727" r="17418" t="0"/>
          <a:stretch/>
        </p:blipFill>
        <p:spPr>
          <a:xfrm>
            <a:off x="6124700" y="2291725"/>
            <a:ext cx="2427524" cy="27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376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36100" y="2078875"/>
            <a:ext cx="807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Models</a:t>
            </a:r>
            <a:r>
              <a:rPr lang="en" sz="1500"/>
              <a:t> that detect patterns in </a:t>
            </a:r>
            <a:r>
              <a:rPr b="1" lang="en" sz="1500"/>
              <a:t>data </a:t>
            </a:r>
            <a:r>
              <a:rPr lang="en" sz="1500"/>
              <a:t>and make </a:t>
            </a:r>
            <a:r>
              <a:rPr b="1" lang="en" sz="1500"/>
              <a:t>predictions</a:t>
            </a:r>
            <a:r>
              <a:rPr lang="en" sz="1500"/>
              <a:t> on future patterns with a degree of uncertainty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0% accuracy can be as bad as 100% accuracy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Data can be numeric or non-numeric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performance of </a:t>
            </a:r>
            <a:r>
              <a:rPr b="1" lang="en" sz="1500"/>
              <a:t>Task T </a:t>
            </a:r>
            <a:r>
              <a:rPr lang="en" sz="1500"/>
              <a:t>as measured by </a:t>
            </a:r>
            <a:r>
              <a:rPr b="1" lang="en" sz="1500"/>
              <a:t>performance measure P </a:t>
            </a:r>
            <a:r>
              <a:rPr lang="en" sz="1500"/>
              <a:t>improves with </a:t>
            </a:r>
            <a:r>
              <a:rPr b="1" lang="en" sz="1500"/>
              <a:t>Experience E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Task: Classify whether a reader should receive an article or not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Experience: Identify personal preferences and demographics of users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Performance: % of users who read the article in their recommendations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ML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Supervised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labelled data to make predictions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Applications: Image Classification, Sentiment Analysis, Spam Detection, Price Predictions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Unsupervised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Finds hidden patterns in data without labelled outputs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Applications: News clustering, Recommendations, NLP, Anomaly Detection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Reinforcement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Continuously achieves optimal behavior through user action and corresponding reward/penalty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Applications: Robot Navigation, Self-Driving Cars, Chess Engines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In reality, we would have </a:t>
            </a:r>
            <a:r>
              <a:rPr b="1" lang="en" sz="1200"/>
              <a:t>more than one</a:t>
            </a:r>
            <a:r>
              <a:rPr lang="en" sz="1200"/>
              <a:t> type of ML in an application.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Consider you get an email of a daily newsletter with personalized recommendations?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Consider you liking or disliking an article?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why ML models fail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Overfitting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Cannot generalize beyond the training set data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Model just cannot be 100% accurate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Can be avoided by Cross-Validation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Bad data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Insufficient Data Points for number of features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Unnecessary features not removed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Biased Dataset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Sample Bias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Historical Bias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Not all bias is bad!</a:t>
            </a:r>
            <a:endParaRPr sz="13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275" y="836172"/>
            <a:ext cx="3318024" cy="13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025" y="2381125"/>
            <a:ext cx="3318024" cy="11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350" y="3600989"/>
            <a:ext cx="2932524" cy="1429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1457275" y="2212400"/>
            <a:ext cx="687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Lato"/>
                <a:ea typeface="Lato"/>
                <a:cs typeface="Lato"/>
                <a:sym typeface="Lato"/>
              </a:rPr>
              <a:t>Types of Models</a:t>
            </a:r>
            <a:endParaRPr b="1" sz="4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Simple, easy to explain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continuous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loss functions, but ordinary least squares and ridge regression are the most common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721" y="506550"/>
            <a:ext cx="360813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actually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Outputs a probability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Above 50%, class is 1, below 50%, class is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simple and well performing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Oftentimes as good as very complicated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Explainable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150" y="2675648"/>
            <a:ext cx="4238149" cy="22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cases for logistic regression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Determining if someone should get a loan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Classifying email as spam or not spam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Determining whether or not someone died on the titanic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