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F1A6B-A9C7-4F52-966A-F4C4FEC0EE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0FF20F-5ED0-49CC-BD2B-1B92EF6574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Operating Systems</a:t>
          </a:r>
        </a:p>
      </dgm:t>
    </dgm:pt>
    <dgm:pt modelId="{92A274E8-7377-4ABC-947D-CDD5A08EBE61}" type="parTrans" cxnId="{D9A4C2B9-5498-4A50-BEDB-D81D3002C303}">
      <dgm:prSet/>
      <dgm:spPr/>
      <dgm:t>
        <a:bodyPr/>
        <a:lstStyle/>
        <a:p>
          <a:endParaRPr lang="en-US"/>
        </a:p>
      </dgm:t>
    </dgm:pt>
    <dgm:pt modelId="{EB2B169E-68CA-44B5-9842-7CC8AFFFA1C5}" type="sibTrans" cxnId="{D9A4C2B9-5498-4A50-BEDB-D81D3002C303}">
      <dgm:prSet/>
      <dgm:spPr/>
      <dgm:t>
        <a:bodyPr/>
        <a:lstStyle/>
        <a:p>
          <a:endParaRPr lang="en-US"/>
        </a:p>
      </dgm:t>
    </dgm:pt>
    <dgm:pt modelId="{D9E38FA3-132E-40AA-ABE9-AEBCF7CD57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Wifi Configuration</a:t>
          </a:r>
        </a:p>
      </dgm:t>
    </dgm:pt>
    <dgm:pt modelId="{B31AB235-FE47-4F70-946A-9425C03000D3}" type="parTrans" cxnId="{B0526763-C856-4A07-BA2B-E48A3891E74B}">
      <dgm:prSet/>
      <dgm:spPr/>
      <dgm:t>
        <a:bodyPr/>
        <a:lstStyle/>
        <a:p>
          <a:endParaRPr lang="en-US"/>
        </a:p>
      </dgm:t>
    </dgm:pt>
    <dgm:pt modelId="{66D8E806-3FE0-4AE6-B877-7A9B9038E88F}" type="sibTrans" cxnId="{B0526763-C856-4A07-BA2B-E48A3891E74B}">
      <dgm:prSet/>
      <dgm:spPr/>
      <dgm:t>
        <a:bodyPr/>
        <a:lstStyle/>
        <a:p>
          <a:endParaRPr lang="en-US"/>
        </a:p>
      </dgm:t>
    </dgm:pt>
    <dgm:pt modelId="{78C1AFFC-5D93-4489-AB87-34546AE44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Sensor calibration</a:t>
          </a:r>
        </a:p>
      </dgm:t>
    </dgm:pt>
    <dgm:pt modelId="{32F03E6D-8721-4679-90D3-2B3331629C95}" type="parTrans" cxnId="{AC04832F-9AD0-4D6F-9304-5433DD778BA3}">
      <dgm:prSet/>
      <dgm:spPr/>
      <dgm:t>
        <a:bodyPr/>
        <a:lstStyle/>
        <a:p>
          <a:endParaRPr lang="en-US"/>
        </a:p>
      </dgm:t>
    </dgm:pt>
    <dgm:pt modelId="{932D4F78-B6BB-45A0-8B59-8A820E759E59}" type="sibTrans" cxnId="{AC04832F-9AD0-4D6F-9304-5433DD778BA3}">
      <dgm:prSet/>
      <dgm:spPr/>
      <dgm:t>
        <a:bodyPr/>
        <a:lstStyle/>
        <a:p>
          <a:endParaRPr lang="en-US"/>
        </a:p>
      </dgm:t>
    </dgm:pt>
    <dgm:pt modelId="{07B8BC48-F5C6-427B-8EED-694B3E15D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a Ball</a:t>
          </a:r>
        </a:p>
      </dgm:t>
    </dgm:pt>
    <dgm:pt modelId="{5DB6F813-685D-4CC9-AE7F-0ED119608CF7}" type="parTrans" cxnId="{C2656F50-7496-4E38-9A42-54ACB551BCB0}">
      <dgm:prSet/>
      <dgm:spPr/>
      <dgm:t>
        <a:bodyPr/>
        <a:lstStyle/>
        <a:p>
          <a:endParaRPr lang="en-US"/>
        </a:p>
      </dgm:t>
    </dgm:pt>
    <dgm:pt modelId="{B33A3B26-7542-4A40-BE31-642AE1AA0851}" type="sibTrans" cxnId="{C2656F50-7496-4E38-9A42-54ACB551BCB0}">
      <dgm:prSet/>
      <dgm:spPr/>
      <dgm:t>
        <a:bodyPr/>
        <a:lstStyle/>
        <a:p>
          <a:endParaRPr lang="en-US"/>
        </a:p>
      </dgm:t>
    </dgm:pt>
    <dgm:pt modelId="{C6C10B97-103A-48C8-96E8-6D61AA9019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Communication</a:t>
          </a:r>
        </a:p>
      </dgm:t>
    </dgm:pt>
    <dgm:pt modelId="{F3C61F3F-B768-485E-9B62-85F3CD4AAF46}" type="parTrans" cxnId="{B7BEA3AF-A814-4D6F-AD67-6AFAE8734F59}">
      <dgm:prSet/>
      <dgm:spPr/>
      <dgm:t>
        <a:bodyPr/>
        <a:lstStyle/>
        <a:p>
          <a:endParaRPr lang="en-US"/>
        </a:p>
      </dgm:t>
    </dgm:pt>
    <dgm:pt modelId="{9830941F-6DC6-4A7E-8A4B-CEB0697A0E21}" type="sibTrans" cxnId="{B7BEA3AF-A814-4D6F-AD67-6AFAE8734F59}">
      <dgm:prSet/>
      <dgm:spPr/>
      <dgm:t>
        <a:bodyPr/>
        <a:lstStyle/>
        <a:p>
          <a:endParaRPr lang="en-US"/>
        </a:p>
      </dgm:t>
    </dgm:pt>
    <dgm:pt modelId="{5EA6C87F-3277-4591-8586-300818C4D871}" type="pres">
      <dgm:prSet presAssocID="{DDCF1A6B-A9C7-4F52-966A-F4C4FEC0EE0B}" presName="root" presStyleCnt="0">
        <dgm:presLayoutVars>
          <dgm:dir/>
          <dgm:resizeHandles val="exact"/>
        </dgm:presLayoutVars>
      </dgm:prSet>
      <dgm:spPr/>
    </dgm:pt>
    <dgm:pt modelId="{A7122E11-52B5-48E9-A061-F49439D45237}" type="pres">
      <dgm:prSet presAssocID="{1B0FF20F-5ED0-49CC-BD2B-1B92EF657475}" presName="compNode" presStyleCnt="0"/>
      <dgm:spPr/>
    </dgm:pt>
    <dgm:pt modelId="{E0E19A39-85F3-4EDA-9E17-20AD056CCD3E}" type="pres">
      <dgm:prSet presAssocID="{1B0FF20F-5ED0-49CC-BD2B-1B92EF6574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5B071CB-8FD1-42BA-8487-F6304E9CCCFA}" type="pres">
      <dgm:prSet presAssocID="{1B0FF20F-5ED0-49CC-BD2B-1B92EF657475}" presName="spaceRect" presStyleCnt="0"/>
      <dgm:spPr/>
    </dgm:pt>
    <dgm:pt modelId="{E92B995A-2CA9-4C82-AEC4-70BF29A4C598}" type="pres">
      <dgm:prSet presAssocID="{1B0FF20F-5ED0-49CC-BD2B-1B92EF657475}" presName="textRect" presStyleLbl="revTx" presStyleIdx="0" presStyleCnt="5">
        <dgm:presLayoutVars>
          <dgm:chMax val="1"/>
          <dgm:chPref val="1"/>
        </dgm:presLayoutVars>
      </dgm:prSet>
      <dgm:spPr/>
    </dgm:pt>
    <dgm:pt modelId="{0E546ED7-DAFA-4BF3-B45B-412E5AB04D14}" type="pres">
      <dgm:prSet presAssocID="{EB2B169E-68CA-44B5-9842-7CC8AFFFA1C5}" presName="sibTrans" presStyleCnt="0"/>
      <dgm:spPr/>
    </dgm:pt>
    <dgm:pt modelId="{5AD39BA3-3A1A-4967-8A1F-972E244BE52E}" type="pres">
      <dgm:prSet presAssocID="{D9E38FA3-132E-40AA-ABE9-AEBCF7CD57F1}" presName="compNode" presStyleCnt="0"/>
      <dgm:spPr/>
    </dgm:pt>
    <dgm:pt modelId="{A344F479-5D55-4B3C-901F-FF6E24604A65}" type="pres">
      <dgm:prSet presAssocID="{D9E38FA3-132E-40AA-ABE9-AEBCF7CD57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2FB002DA-BD03-4F21-BC63-3AE4C9A75CE6}" type="pres">
      <dgm:prSet presAssocID="{D9E38FA3-132E-40AA-ABE9-AEBCF7CD57F1}" presName="spaceRect" presStyleCnt="0"/>
      <dgm:spPr/>
    </dgm:pt>
    <dgm:pt modelId="{6BAF19A1-62CB-407F-9ACF-20F56220294A}" type="pres">
      <dgm:prSet presAssocID="{D9E38FA3-132E-40AA-ABE9-AEBCF7CD57F1}" presName="textRect" presStyleLbl="revTx" presStyleIdx="1" presStyleCnt="5">
        <dgm:presLayoutVars>
          <dgm:chMax val="1"/>
          <dgm:chPref val="1"/>
        </dgm:presLayoutVars>
      </dgm:prSet>
      <dgm:spPr/>
    </dgm:pt>
    <dgm:pt modelId="{39AFE715-D18E-40E5-AC5E-16C2CD3C2912}" type="pres">
      <dgm:prSet presAssocID="{66D8E806-3FE0-4AE6-B877-7A9B9038E88F}" presName="sibTrans" presStyleCnt="0"/>
      <dgm:spPr/>
    </dgm:pt>
    <dgm:pt modelId="{7BC46590-598E-4AAD-8667-E0275422CF1F}" type="pres">
      <dgm:prSet presAssocID="{78C1AFFC-5D93-4489-AB87-34546AE44ECB}" presName="compNode" presStyleCnt="0"/>
      <dgm:spPr/>
    </dgm:pt>
    <dgm:pt modelId="{644B9E45-2711-44FE-9043-7246731DD434}" type="pres">
      <dgm:prSet presAssocID="{78C1AFFC-5D93-4489-AB87-34546AE44E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A6FFD05-FFA8-4CAA-8F50-3E0748BD3E41}" type="pres">
      <dgm:prSet presAssocID="{78C1AFFC-5D93-4489-AB87-34546AE44ECB}" presName="spaceRect" presStyleCnt="0"/>
      <dgm:spPr/>
    </dgm:pt>
    <dgm:pt modelId="{9E17A07B-EC18-4E27-BC25-6943F1395151}" type="pres">
      <dgm:prSet presAssocID="{78C1AFFC-5D93-4489-AB87-34546AE44ECB}" presName="textRect" presStyleLbl="revTx" presStyleIdx="2" presStyleCnt="5">
        <dgm:presLayoutVars>
          <dgm:chMax val="1"/>
          <dgm:chPref val="1"/>
        </dgm:presLayoutVars>
      </dgm:prSet>
      <dgm:spPr/>
    </dgm:pt>
    <dgm:pt modelId="{BD700896-3B13-42FD-9FDB-DB4F32B12742}" type="pres">
      <dgm:prSet presAssocID="{932D4F78-B6BB-45A0-8B59-8A820E759E59}" presName="sibTrans" presStyleCnt="0"/>
      <dgm:spPr/>
    </dgm:pt>
    <dgm:pt modelId="{15CFB054-B0E4-42FF-8899-454A0827673E}" type="pres">
      <dgm:prSet presAssocID="{07B8BC48-F5C6-427B-8EED-694B3E15D623}" presName="compNode" presStyleCnt="0"/>
      <dgm:spPr/>
    </dgm:pt>
    <dgm:pt modelId="{A8245ED0-4D42-4B71-A002-C40194EC03FA}" type="pres">
      <dgm:prSet presAssocID="{07B8BC48-F5C6-427B-8EED-694B3E15D6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1C70504-0DBF-4731-AF8E-5A9AC8E719D1}" type="pres">
      <dgm:prSet presAssocID="{07B8BC48-F5C6-427B-8EED-694B3E15D623}" presName="spaceRect" presStyleCnt="0"/>
      <dgm:spPr/>
    </dgm:pt>
    <dgm:pt modelId="{6864BC8C-FE1B-4FA3-8403-96764820C0FB}" type="pres">
      <dgm:prSet presAssocID="{07B8BC48-F5C6-427B-8EED-694B3E15D623}" presName="textRect" presStyleLbl="revTx" presStyleIdx="3" presStyleCnt="5">
        <dgm:presLayoutVars>
          <dgm:chMax val="1"/>
          <dgm:chPref val="1"/>
        </dgm:presLayoutVars>
      </dgm:prSet>
      <dgm:spPr/>
    </dgm:pt>
    <dgm:pt modelId="{D5443149-AD4E-499C-96B0-74D922D1EEF0}" type="pres">
      <dgm:prSet presAssocID="{B33A3B26-7542-4A40-BE31-642AE1AA0851}" presName="sibTrans" presStyleCnt="0"/>
      <dgm:spPr/>
    </dgm:pt>
    <dgm:pt modelId="{10C3B591-A569-4A35-9D33-9EABD69683FA}" type="pres">
      <dgm:prSet presAssocID="{C6C10B97-103A-48C8-96E8-6D61AA9019DD}" presName="compNode" presStyleCnt="0"/>
      <dgm:spPr/>
    </dgm:pt>
    <dgm:pt modelId="{A7CEA7A1-9945-4D2F-93F1-C74BA31B8191}" type="pres">
      <dgm:prSet presAssocID="{C6C10B97-103A-48C8-96E8-6D61AA9019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B41FC57E-FB9F-4764-9618-6FB0E64BE570}" type="pres">
      <dgm:prSet presAssocID="{C6C10B97-103A-48C8-96E8-6D61AA9019DD}" presName="spaceRect" presStyleCnt="0"/>
      <dgm:spPr/>
    </dgm:pt>
    <dgm:pt modelId="{57661B60-C53A-444A-88A5-D102F67773B5}" type="pres">
      <dgm:prSet presAssocID="{C6C10B97-103A-48C8-96E8-6D61AA9019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04832F-9AD0-4D6F-9304-5433DD778BA3}" srcId="{DDCF1A6B-A9C7-4F52-966A-F4C4FEC0EE0B}" destId="{78C1AFFC-5D93-4489-AB87-34546AE44ECB}" srcOrd="2" destOrd="0" parTransId="{32F03E6D-8721-4679-90D3-2B3331629C95}" sibTransId="{932D4F78-B6BB-45A0-8B59-8A820E759E59}"/>
    <dgm:cxn modelId="{1EEA4D38-2D77-4844-9205-44D8ABA9F0C9}" type="presOf" srcId="{D9E38FA3-132E-40AA-ABE9-AEBCF7CD57F1}" destId="{6BAF19A1-62CB-407F-9ACF-20F56220294A}" srcOrd="0" destOrd="0" presId="urn:microsoft.com/office/officeart/2018/2/layout/IconLabelList"/>
    <dgm:cxn modelId="{B0526763-C856-4A07-BA2B-E48A3891E74B}" srcId="{DDCF1A6B-A9C7-4F52-966A-F4C4FEC0EE0B}" destId="{D9E38FA3-132E-40AA-ABE9-AEBCF7CD57F1}" srcOrd="1" destOrd="0" parTransId="{B31AB235-FE47-4F70-946A-9425C03000D3}" sibTransId="{66D8E806-3FE0-4AE6-B877-7A9B9038E88F}"/>
    <dgm:cxn modelId="{C2656F50-7496-4E38-9A42-54ACB551BCB0}" srcId="{DDCF1A6B-A9C7-4F52-966A-F4C4FEC0EE0B}" destId="{07B8BC48-F5C6-427B-8EED-694B3E15D623}" srcOrd="3" destOrd="0" parTransId="{5DB6F813-685D-4CC9-AE7F-0ED119608CF7}" sibTransId="{B33A3B26-7542-4A40-BE31-642AE1AA0851}"/>
    <dgm:cxn modelId="{19244B98-087C-4A29-B794-BEFB0BC95AC9}" type="presOf" srcId="{C6C10B97-103A-48C8-96E8-6D61AA9019DD}" destId="{57661B60-C53A-444A-88A5-D102F67773B5}" srcOrd="0" destOrd="0" presId="urn:microsoft.com/office/officeart/2018/2/layout/IconLabelList"/>
    <dgm:cxn modelId="{C41AA6AA-A92C-4E0C-AEA3-8CBBED407F0F}" type="presOf" srcId="{1B0FF20F-5ED0-49CC-BD2B-1B92EF657475}" destId="{E92B995A-2CA9-4C82-AEC4-70BF29A4C598}" srcOrd="0" destOrd="0" presId="urn:microsoft.com/office/officeart/2018/2/layout/IconLabelList"/>
    <dgm:cxn modelId="{B7BEA3AF-A814-4D6F-AD67-6AFAE8734F59}" srcId="{DDCF1A6B-A9C7-4F52-966A-F4C4FEC0EE0B}" destId="{C6C10B97-103A-48C8-96E8-6D61AA9019DD}" srcOrd="4" destOrd="0" parTransId="{F3C61F3F-B768-485E-9B62-85F3CD4AAF46}" sibTransId="{9830941F-6DC6-4A7E-8A4B-CEB0697A0E21}"/>
    <dgm:cxn modelId="{D9A4C2B9-5498-4A50-BEDB-D81D3002C303}" srcId="{DDCF1A6B-A9C7-4F52-966A-F4C4FEC0EE0B}" destId="{1B0FF20F-5ED0-49CC-BD2B-1B92EF657475}" srcOrd="0" destOrd="0" parTransId="{92A274E8-7377-4ABC-947D-CDD5A08EBE61}" sibTransId="{EB2B169E-68CA-44B5-9842-7CC8AFFFA1C5}"/>
    <dgm:cxn modelId="{031634D8-67AA-4B42-9709-714303695D37}" type="presOf" srcId="{DDCF1A6B-A9C7-4F52-966A-F4C4FEC0EE0B}" destId="{5EA6C87F-3277-4591-8586-300818C4D871}" srcOrd="0" destOrd="0" presId="urn:microsoft.com/office/officeart/2018/2/layout/IconLabelList"/>
    <dgm:cxn modelId="{D7DC96DD-2423-42D8-9DC3-BC24802FF55B}" type="presOf" srcId="{07B8BC48-F5C6-427B-8EED-694B3E15D623}" destId="{6864BC8C-FE1B-4FA3-8403-96764820C0FB}" srcOrd="0" destOrd="0" presId="urn:microsoft.com/office/officeart/2018/2/layout/IconLabelList"/>
    <dgm:cxn modelId="{2FA6FDFE-4CAD-49AA-AA35-D5E8385D330A}" type="presOf" srcId="{78C1AFFC-5D93-4489-AB87-34546AE44ECB}" destId="{9E17A07B-EC18-4E27-BC25-6943F1395151}" srcOrd="0" destOrd="0" presId="urn:microsoft.com/office/officeart/2018/2/layout/IconLabelList"/>
    <dgm:cxn modelId="{4713130A-8D68-4104-885C-B4217192EF11}" type="presParOf" srcId="{5EA6C87F-3277-4591-8586-300818C4D871}" destId="{A7122E11-52B5-48E9-A061-F49439D45237}" srcOrd="0" destOrd="0" presId="urn:microsoft.com/office/officeart/2018/2/layout/IconLabelList"/>
    <dgm:cxn modelId="{C79D655D-6E22-4BB9-8969-90146D7868C3}" type="presParOf" srcId="{A7122E11-52B5-48E9-A061-F49439D45237}" destId="{E0E19A39-85F3-4EDA-9E17-20AD056CCD3E}" srcOrd="0" destOrd="0" presId="urn:microsoft.com/office/officeart/2018/2/layout/IconLabelList"/>
    <dgm:cxn modelId="{C943AC91-BE33-4170-9F0A-4CA6707CBBE5}" type="presParOf" srcId="{A7122E11-52B5-48E9-A061-F49439D45237}" destId="{C5B071CB-8FD1-42BA-8487-F6304E9CCCFA}" srcOrd="1" destOrd="0" presId="urn:microsoft.com/office/officeart/2018/2/layout/IconLabelList"/>
    <dgm:cxn modelId="{68CE931C-E2E8-44CC-BB38-172B8ABDBBAB}" type="presParOf" srcId="{A7122E11-52B5-48E9-A061-F49439D45237}" destId="{E92B995A-2CA9-4C82-AEC4-70BF29A4C598}" srcOrd="2" destOrd="0" presId="urn:microsoft.com/office/officeart/2018/2/layout/IconLabelList"/>
    <dgm:cxn modelId="{B6781A6C-8DC5-4E2C-BB6C-F8E0671E548B}" type="presParOf" srcId="{5EA6C87F-3277-4591-8586-300818C4D871}" destId="{0E546ED7-DAFA-4BF3-B45B-412E5AB04D14}" srcOrd="1" destOrd="0" presId="urn:microsoft.com/office/officeart/2018/2/layout/IconLabelList"/>
    <dgm:cxn modelId="{CDDD10A2-C6BF-40E2-A456-E3A70CBD33EE}" type="presParOf" srcId="{5EA6C87F-3277-4591-8586-300818C4D871}" destId="{5AD39BA3-3A1A-4967-8A1F-972E244BE52E}" srcOrd="2" destOrd="0" presId="urn:microsoft.com/office/officeart/2018/2/layout/IconLabelList"/>
    <dgm:cxn modelId="{E75E59C9-46E1-4A7F-BB90-0D5B8652BD88}" type="presParOf" srcId="{5AD39BA3-3A1A-4967-8A1F-972E244BE52E}" destId="{A344F479-5D55-4B3C-901F-FF6E24604A65}" srcOrd="0" destOrd="0" presId="urn:microsoft.com/office/officeart/2018/2/layout/IconLabelList"/>
    <dgm:cxn modelId="{1A889E47-4FEC-4F9C-B8EF-827253A1829F}" type="presParOf" srcId="{5AD39BA3-3A1A-4967-8A1F-972E244BE52E}" destId="{2FB002DA-BD03-4F21-BC63-3AE4C9A75CE6}" srcOrd="1" destOrd="0" presId="urn:microsoft.com/office/officeart/2018/2/layout/IconLabelList"/>
    <dgm:cxn modelId="{B2CDABD2-AB56-470B-9544-F3D2D6E80944}" type="presParOf" srcId="{5AD39BA3-3A1A-4967-8A1F-972E244BE52E}" destId="{6BAF19A1-62CB-407F-9ACF-20F56220294A}" srcOrd="2" destOrd="0" presId="urn:microsoft.com/office/officeart/2018/2/layout/IconLabelList"/>
    <dgm:cxn modelId="{D6F2B8C3-B813-412A-8FD4-BCDEA178C090}" type="presParOf" srcId="{5EA6C87F-3277-4591-8586-300818C4D871}" destId="{39AFE715-D18E-40E5-AC5E-16C2CD3C2912}" srcOrd="3" destOrd="0" presId="urn:microsoft.com/office/officeart/2018/2/layout/IconLabelList"/>
    <dgm:cxn modelId="{FEAE27B7-46B9-4FB8-A47B-8B0F7ECBF2F2}" type="presParOf" srcId="{5EA6C87F-3277-4591-8586-300818C4D871}" destId="{7BC46590-598E-4AAD-8667-E0275422CF1F}" srcOrd="4" destOrd="0" presId="urn:microsoft.com/office/officeart/2018/2/layout/IconLabelList"/>
    <dgm:cxn modelId="{77B9A02E-E3B3-48D5-9C4B-4AAE19A6C1E3}" type="presParOf" srcId="{7BC46590-598E-4AAD-8667-E0275422CF1F}" destId="{644B9E45-2711-44FE-9043-7246731DD434}" srcOrd="0" destOrd="0" presId="urn:microsoft.com/office/officeart/2018/2/layout/IconLabelList"/>
    <dgm:cxn modelId="{6828A06C-F4D7-4E64-851A-15350036EA12}" type="presParOf" srcId="{7BC46590-598E-4AAD-8667-E0275422CF1F}" destId="{8A6FFD05-FFA8-4CAA-8F50-3E0748BD3E41}" srcOrd="1" destOrd="0" presId="urn:microsoft.com/office/officeart/2018/2/layout/IconLabelList"/>
    <dgm:cxn modelId="{B003AF1B-96C8-4CAE-8F3B-1A05C8DF6C80}" type="presParOf" srcId="{7BC46590-598E-4AAD-8667-E0275422CF1F}" destId="{9E17A07B-EC18-4E27-BC25-6943F1395151}" srcOrd="2" destOrd="0" presId="urn:microsoft.com/office/officeart/2018/2/layout/IconLabelList"/>
    <dgm:cxn modelId="{88973B98-811B-49E3-A4DC-A5929D946AED}" type="presParOf" srcId="{5EA6C87F-3277-4591-8586-300818C4D871}" destId="{BD700896-3B13-42FD-9FDB-DB4F32B12742}" srcOrd="5" destOrd="0" presId="urn:microsoft.com/office/officeart/2018/2/layout/IconLabelList"/>
    <dgm:cxn modelId="{1AC19A96-3AB6-44A0-AF37-08E32A42583F}" type="presParOf" srcId="{5EA6C87F-3277-4591-8586-300818C4D871}" destId="{15CFB054-B0E4-42FF-8899-454A0827673E}" srcOrd="6" destOrd="0" presId="urn:microsoft.com/office/officeart/2018/2/layout/IconLabelList"/>
    <dgm:cxn modelId="{BB2F177E-AFE5-4382-A2B4-735F279EEB3F}" type="presParOf" srcId="{15CFB054-B0E4-42FF-8899-454A0827673E}" destId="{A8245ED0-4D42-4B71-A002-C40194EC03FA}" srcOrd="0" destOrd="0" presId="urn:microsoft.com/office/officeart/2018/2/layout/IconLabelList"/>
    <dgm:cxn modelId="{EB282B3B-974C-41DA-9BE4-033C29229ADE}" type="presParOf" srcId="{15CFB054-B0E4-42FF-8899-454A0827673E}" destId="{81C70504-0DBF-4731-AF8E-5A9AC8E719D1}" srcOrd="1" destOrd="0" presId="urn:microsoft.com/office/officeart/2018/2/layout/IconLabelList"/>
    <dgm:cxn modelId="{193F60F3-2562-47A0-ADCF-E7A5FF40D861}" type="presParOf" srcId="{15CFB054-B0E4-42FF-8899-454A0827673E}" destId="{6864BC8C-FE1B-4FA3-8403-96764820C0FB}" srcOrd="2" destOrd="0" presId="urn:microsoft.com/office/officeart/2018/2/layout/IconLabelList"/>
    <dgm:cxn modelId="{0B2D4D0A-FB75-4ED8-883A-A6C86A8AF7E5}" type="presParOf" srcId="{5EA6C87F-3277-4591-8586-300818C4D871}" destId="{D5443149-AD4E-499C-96B0-74D922D1EEF0}" srcOrd="7" destOrd="0" presId="urn:microsoft.com/office/officeart/2018/2/layout/IconLabelList"/>
    <dgm:cxn modelId="{C3A9C5D3-DA15-4AD5-B51D-A137DE9BF7EA}" type="presParOf" srcId="{5EA6C87F-3277-4591-8586-300818C4D871}" destId="{10C3B591-A569-4A35-9D33-9EABD69683FA}" srcOrd="8" destOrd="0" presId="urn:microsoft.com/office/officeart/2018/2/layout/IconLabelList"/>
    <dgm:cxn modelId="{697C8870-E7E5-49FB-B5BE-F2F0BB29A679}" type="presParOf" srcId="{10C3B591-A569-4A35-9D33-9EABD69683FA}" destId="{A7CEA7A1-9945-4D2F-93F1-C74BA31B8191}" srcOrd="0" destOrd="0" presId="urn:microsoft.com/office/officeart/2018/2/layout/IconLabelList"/>
    <dgm:cxn modelId="{0D3FBF1D-1226-4AF0-AD27-F374F58490FC}" type="presParOf" srcId="{10C3B591-A569-4A35-9D33-9EABD69683FA}" destId="{B41FC57E-FB9F-4764-9618-6FB0E64BE570}" srcOrd="1" destOrd="0" presId="urn:microsoft.com/office/officeart/2018/2/layout/IconLabelList"/>
    <dgm:cxn modelId="{834C4236-C91A-4483-8F2D-062CCAB9C9EA}" type="presParOf" srcId="{10C3B591-A569-4A35-9D33-9EABD69683FA}" destId="{57661B60-C53A-444A-88A5-D102F67773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2039E-3DD7-4819-9CA7-88B89C9B9A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257A91-73BC-4882-BD3E-C090579A3341}">
      <dgm:prSet/>
      <dgm:spPr/>
      <dgm:t>
        <a:bodyPr/>
        <a:lstStyle/>
        <a:p>
          <a:r>
            <a:rPr lang="en-US"/>
            <a:t>Operating Systems</a:t>
          </a:r>
        </a:p>
      </dgm:t>
    </dgm:pt>
    <dgm:pt modelId="{AD766E6B-1648-4EF7-B68B-C37D4108AAD1}" type="parTrans" cxnId="{0F044872-6E4E-40EB-9CEB-7FD19B634A5E}">
      <dgm:prSet/>
      <dgm:spPr/>
      <dgm:t>
        <a:bodyPr/>
        <a:lstStyle/>
        <a:p>
          <a:endParaRPr lang="en-US"/>
        </a:p>
      </dgm:t>
    </dgm:pt>
    <dgm:pt modelId="{8D1D7E0B-5D22-4622-81AC-B8F6EFD341C2}" type="sibTrans" cxnId="{0F044872-6E4E-40EB-9CEB-7FD19B634A5E}">
      <dgm:prSet/>
      <dgm:spPr/>
      <dgm:t>
        <a:bodyPr/>
        <a:lstStyle/>
        <a:p>
          <a:endParaRPr lang="en-US"/>
        </a:p>
      </dgm:t>
    </dgm:pt>
    <dgm:pt modelId="{E660E289-7E83-48DF-9A5A-A7FAB7D7120E}">
      <dgm:prSet/>
      <dgm:spPr/>
      <dgm:t>
        <a:bodyPr/>
        <a:lstStyle/>
        <a:p>
          <a:r>
            <a:rPr lang="en-US"/>
            <a:t>ROS2 and Raspberry Pi</a:t>
          </a:r>
        </a:p>
      </dgm:t>
    </dgm:pt>
    <dgm:pt modelId="{77E9CE19-8312-4AD3-AF56-8D2535A01DE1}" type="parTrans" cxnId="{6304FD68-DBAF-457B-9E55-5898425AEE55}">
      <dgm:prSet/>
      <dgm:spPr/>
      <dgm:t>
        <a:bodyPr/>
        <a:lstStyle/>
        <a:p>
          <a:endParaRPr lang="en-US"/>
        </a:p>
      </dgm:t>
    </dgm:pt>
    <dgm:pt modelId="{16D66F69-2E48-4D97-8AD1-5783DF84102B}" type="sibTrans" cxnId="{6304FD68-DBAF-457B-9E55-5898425AEE55}">
      <dgm:prSet/>
      <dgm:spPr/>
      <dgm:t>
        <a:bodyPr/>
        <a:lstStyle/>
        <a:p>
          <a:endParaRPr lang="en-US"/>
        </a:p>
      </dgm:t>
    </dgm:pt>
    <dgm:pt modelId="{E2717CC8-AE7B-4DF0-AA78-744854C866A1}">
      <dgm:prSet/>
      <dgm:spPr/>
      <dgm:t>
        <a:bodyPr/>
        <a:lstStyle/>
        <a:p>
          <a:r>
            <a:rPr lang="en-US"/>
            <a:t>Autonomous Navigation</a:t>
          </a:r>
        </a:p>
      </dgm:t>
    </dgm:pt>
    <dgm:pt modelId="{B25E234E-3B72-414A-983D-45FB78C1EA61}" type="parTrans" cxnId="{2E8467AE-AAFF-47D3-AC5F-E54DE7865837}">
      <dgm:prSet/>
      <dgm:spPr/>
      <dgm:t>
        <a:bodyPr/>
        <a:lstStyle/>
        <a:p>
          <a:endParaRPr lang="en-US"/>
        </a:p>
      </dgm:t>
    </dgm:pt>
    <dgm:pt modelId="{4D9FCCB8-7125-4EE9-9F4E-26A186C4A396}" type="sibTrans" cxnId="{2E8467AE-AAFF-47D3-AC5F-E54DE7865837}">
      <dgm:prSet/>
      <dgm:spPr/>
      <dgm:t>
        <a:bodyPr/>
        <a:lstStyle/>
        <a:p>
          <a:endParaRPr lang="en-US"/>
        </a:p>
      </dgm:t>
    </dgm:pt>
    <dgm:pt modelId="{31BA5BDD-C8B5-4A50-A184-5AE7B1C02C6E}">
      <dgm:prSet/>
      <dgm:spPr/>
      <dgm:t>
        <a:bodyPr/>
        <a:lstStyle/>
        <a:p>
          <a:r>
            <a:rPr lang="en-US"/>
            <a:t>Failure Recovery</a:t>
          </a:r>
        </a:p>
      </dgm:t>
    </dgm:pt>
    <dgm:pt modelId="{96EB4AE8-15C7-48B0-BFCC-AD42A4957326}" type="parTrans" cxnId="{E4976835-3D23-44E9-ACC3-0E477F4E7708}">
      <dgm:prSet/>
      <dgm:spPr/>
      <dgm:t>
        <a:bodyPr/>
        <a:lstStyle/>
        <a:p>
          <a:endParaRPr lang="en-US"/>
        </a:p>
      </dgm:t>
    </dgm:pt>
    <dgm:pt modelId="{47F9C21F-7EE7-4B52-9326-631B355C8307}" type="sibTrans" cxnId="{E4976835-3D23-44E9-ACC3-0E477F4E7708}">
      <dgm:prSet/>
      <dgm:spPr/>
      <dgm:t>
        <a:bodyPr/>
        <a:lstStyle/>
        <a:p>
          <a:endParaRPr lang="en-US"/>
        </a:p>
      </dgm:t>
    </dgm:pt>
    <dgm:pt modelId="{ED039144-2BC7-4611-AB17-2598529702EC}" type="pres">
      <dgm:prSet presAssocID="{FA62039E-3DD7-4819-9CA7-88B89C9B9A6C}" presName="root" presStyleCnt="0">
        <dgm:presLayoutVars>
          <dgm:dir/>
          <dgm:resizeHandles val="exact"/>
        </dgm:presLayoutVars>
      </dgm:prSet>
      <dgm:spPr/>
    </dgm:pt>
    <dgm:pt modelId="{76CC656C-6FE9-4F12-94CB-94666EFF6939}" type="pres">
      <dgm:prSet presAssocID="{3A257A91-73BC-4882-BD3E-C090579A3341}" presName="compNode" presStyleCnt="0"/>
      <dgm:spPr/>
    </dgm:pt>
    <dgm:pt modelId="{7B16E3B3-2849-487F-89EC-7375E05880C5}" type="pres">
      <dgm:prSet presAssocID="{3A257A91-73BC-4882-BD3E-C090579A33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5EA118D-6334-4A6D-A369-F8DD92A6A361}" type="pres">
      <dgm:prSet presAssocID="{3A257A91-73BC-4882-BD3E-C090579A3341}" presName="spaceRect" presStyleCnt="0"/>
      <dgm:spPr/>
    </dgm:pt>
    <dgm:pt modelId="{7E63B699-5663-4F82-A0C7-9B4370DEFFD2}" type="pres">
      <dgm:prSet presAssocID="{3A257A91-73BC-4882-BD3E-C090579A3341}" presName="textRect" presStyleLbl="revTx" presStyleIdx="0" presStyleCnt="4">
        <dgm:presLayoutVars>
          <dgm:chMax val="1"/>
          <dgm:chPref val="1"/>
        </dgm:presLayoutVars>
      </dgm:prSet>
      <dgm:spPr/>
    </dgm:pt>
    <dgm:pt modelId="{709C2DA8-2405-409E-B598-85002938A8F1}" type="pres">
      <dgm:prSet presAssocID="{8D1D7E0B-5D22-4622-81AC-B8F6EFD341C2}" presName="sibTrans" presStyleCnt="0"/>
      <dgm:spPr/>
    </dgm:pt>
    <dgm:pt modelId="{4CC9BAA4-82A8-4C10-B480-7EEF6FA33BE7}" type="pres">
      <dgm:prSet presAssocID="{E660E289-7E83-48DF-9A5A-A7FAB7D7120E}" presName="compNode" presStyleCnt="0"/>
      <dgm:spPr/>
    </dgm:pt>
    <dgm:pt modelId="{8E540F1C-777F-433B-8DB2-FC8689A344B4}" type="pres">
      <dgm:prSet presAssocID="{E660E289-7E83-48DF-9A5A-A7FAB7D712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A1B059A-43B8-47C9-AFF9-541DF2B3B0CE}" type="pres">
      <dgm:prSet presAssocID="{E660E289-7E83-48DF-9A5A-A7FAB7D7120E}" presName="spaceRect" presStyleCnt="0"/>
      <dgm:spPr/>
    </dgm:pt>
    <dgm:pt modelId="{028D9C11-177B-42A4-8631-92C1006D37B1}" type="pres">
      <dgm:prSet presAssocID="{E660E289-7E83-48DF-9A5A-A7FAB7D7120E}" presName="textRect" presStyleLbl="revTx" presStyleIdx="1" presStyleCnt="4">
        <dgm:presLayoutVars>
          <dgm:chMax val="1"/>
          <dgm:chPref val="1"/>
        </dgm:presLayoutVars>
      </dgm:prSet>
      <dgm:spPr/>
    </dgm:pt>
    <dgm:pt modelId="{CD6D5882-331E-4E3D-89B0-5040C312E98E}" type="pres">
      <dgm:prSet presAssocID="{16D66F69-2E48-4D97-8AD1-5783DF84102B}" presName="sibTrans" presStyleCnt="0"/>
      <dgm:spPr/>
    </dgm:pt>
    <dgm:pt modelId="{E86FF9A0-D3DD-4B0D-A07A-10A5CC82D591}" type="pres">
      <dgm:prSet presAssocID="{E2717CC8-AE7B-4DF0-AA78-744854C866A1}" presName="compNode" presStyleCnt="0"/>
      <dgm:spPr/>
    </dgm:pt>
    <dgm:pt modelId="{735CCD5C-34E2-4FFD-9F2D-5CC2F43CDF3F}" type="pres">
      <dgm:prSet presAssocID="{E2717CC8-AE7B-4DF0-AA78-744854C866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66322B4-6DEC-49BD-8C61-95419A61C237}" type="pres">
      <dgm:prSet presAssocID="{E2717CC8-AE7B-4DF0-AA78-744854C866A1}" presName="spaceRect" presStyleCnt="0"/>
      <dgm:spPr/>
    </dgm:pt>
    <dgm:pt modelId="{32CFEACC-1882-44EB-B843-A56DCC309418}" type="pres">
      <dgm:prSet presAssocID="{E2717CC8-AE7B-4DF0-AA78-744854C866A1}" presName="textRect" presStyleLbl="revTx" presStyleIdx="2" presStyleCnt="4">
        <dgm:presLayoutVars>
          <dgm:chMax val="1"/>
          <dgm:chPref val="1"/>
        </dgm:presLayoutVars>
      </dgm:prSet>
      <dgm:spPr/>
    </dgm:pt>
    <dgm:pt modelId="{7139646B-6E9C-49C5-AFB6-BA7446E45F5D}" type="pres">
      <dgm:prSet presAssocID="{4D9FCCB8-7125-4EE9-9F4E-26A186C4A396}" presName="sibTrans" presStyleCnt="0"/>
      <dgm:spPr/>
    </dgm:pt>
    <dgm:pt modelId="{0156739A-CDD0-418E-9C38-8DD6E014EC2A}" type="pres">
      <dgm:prSet presAssocID="{31BA5BDD-C8B5-4A50-A184-5AE7B1C02C6E}" presName="compNode" presStyleCnt="0"/>
      <dgm:spPr/>
    </dgm:pt>
    <dgm:pt modelId="{A77FA584-8682-45A3-BB00-29208B222E06}" type="pres">
      <dgm:prSet presAssocID="{31BA5BDD-C8B5-4A50-A184-5AE7B1C02C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FB5225A-664D-4FAC-B3AE-D191427A3337}" type="pres">
      <dgm:prSet presAssocID="{31BA5BDD-C8B5-4A50-A184-5AE7B1C02C6E}" presName="spaceRect" presStyleCnt="0"/>
      <dgm:spPr/>
    </dgm:pt>
    <dgm:pt modelId="{52AB8241-290D-4D31-9C0E-50AB8DF700A1}" type="pres">
      <dgm:prSet presAssocID="{31BA5BDD-C8B5-4A50-A184-5AE7B1C02C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F02A07-971F-4114-879A-0354D06A19D5}" type="presOf" srcId="{E2717CC8-AE7B-4DF0-AA78-744854C866A1}" destId="{32CFEACC-1882-44EB-B843-A56DCC309418}" srcOrd="0" destOrd="0" presId="urn:microsoft.com/office/officeart/2018/2/layout/IconLabelList"/>
    <dgm:cxn modelId="{E4976835-3D23-44E9-ACC3-0E477F4E7708}" srcId="{FA62039E-3DD7-4819-9CA7-88B89C9B9A6C}" destId="{31BA5BDD-C8B5-4A50-A184-5AE7B1C02C6E}" srcOrd="3" destOrd="0" parTransId="{96EB4AE8-15C7-48B0-BFCC-AD42A4957326}" sibTransId="{47F9C21F-7EE7-4B52-9326-631B355C8307}"/>
    <dgm:cxn modelId="{6304FD68-DBAF-457B-9E55-5898425AEE55}" srcId="{FA62039E-3DD7-4819-9CA7-88B89C9B9A6C}" destId="{E660E289-7E83-48DF-9A5A-A7FAB7D7120E}" srcOrd="1" destOrd="0" parTransId="{77E9CE19-8312-4AD3-AF56-8D2535A01DE1}" sibTransId="{16D66F69-2E48-4D97-8AD1-5783DF84102B}"/>
    <dgm:cxn modelId="{0F044872-6E4E-40EB-9CEB-7FD19B634A5E}" srcId="{FA62039E-3DD7-4819-9CA7-88B89C9B9A6C}" destId="{3A257A91-73BC-4882-BD3E-C090579A3341}" srcOrd="0" destOrd="0" parTransId="{AD766E6B-1648-4EF7-B68B-C37D4108AAD1}" sibTransId="{8D1D7E0B-5D22-4622-81AC-B8F6EFD341C2}"/>
    <dgm:cxn modelId="{6855A87A-0EE0-42F3-9D11-AB804DB8C5C0}" type="presOf" srcId="{3A257A91-73BC-4882-BD3E-C090579A3341}" destId="{7E63B699-5663-4F82-A0C7-9B4370DEFFD2}" srcOrd="0" destOrd="0" presId="urn:microsoft.com/office/officeart/2018/2/layout/IconLabelList"/>
    <dgm:cxn modelId="{F69D4F8C-CE07-4748-A1C6-25726BFC7A7E}" type="presOf" srcId="{31BA5BDD-C8B5-4A50-A184-5AE7B1C02C6E}" destId="{52AB8241-290D-4D31-9C0E-50AB8DF700A1}" srcOrd="0" destOrd="0" presId="urn:microsoft.com/office/officeart/2018/2/layout/IconLabelList"/>
    <dgm:cxn modelId="{2E8467AE-AAFF-47D3-AC5F-E54DE7865837}" srcId="{FA62039E-3DD7-4819-9CA7-88B89C9B9A6C}" destId="{E2717CC8-AE7B-4DF0-AA78-744854C866A1}" srcOrd="2" destOrd="0" parTransId="{B25E234E-3B72-414A-983D-45FB78C1EA61}" sibTransId="{4D9FCCB8-7125-4EE9-9F4E-26A186C4A396}"/>
    <dgm:cxn modelId="{5373C2E3-C750-4A35-A97C-18D0FAF2985F}" type="presOf" srcId="{E660E289-7E83-48DF-9A5A-A7FAB7D7120E}" destId="{028D9C11-177B-42A4-8631-92C1006D37B1}" srcOrd="0" destOrd="0" presId="urn:microsoft.com/office/officeart/2018/2/layout/IconLabelList"/>
    <dgm:cxn modelId="{5E03F0FC-EAE9-4E72-920E-05C9A6810A30}" type="presOf" srcId="{FA62039E-3DD7-4819-9CA7-88B89C9B9A6C}" destId="{ED039144-2BC7-4611-AB17-2598529702EC}" srcOrd="0" destOrd="0" presId="urn:microsoft.com/office/officeart/2018/2/layout/IconLabelList"/>
    <dgm:cxn modelId="{D521763E-06D2-408B-830C-CBF776D174E0}" type="presParOf" srcId="{ED039144-2BC7-4611-AB17-2598529702EC}" destId="{76CC656C-6FE9-4F12-94CB-94666EFF6939}" srcOrd="0" destOrd="0" presId="urn:microsoft.com/office/officeart/2018/2/layout/IconLabelList"/>
    <dgm:cxn modelId="{33A66B81-AB88-4214-ABDD-1BAEF3FCAEA3}" type="presParOf" srcId="{76CC656C-6FE9-4F12-94CB-94666EFF6939}" destId="{7B16E3B3-2849-487F-89EC-7375E05880C5}" srcOrd="0" destOrd="0" presId="urn:microsoft.com/office/officeart/2018/2/layout/IconLabelList"/>
    <dgm:cxn modelId="{4EE76BE5-6899-48CC-8469-A7421E4A111B}" type="presParOf" srcId="{76CC656C-6FE9-4F12-94CB-94666EFF6939}" destId="{45EA118D-6334-4A6D-A369-F8DD92A6A361}" srcOrd="1" destOrd="0" presId="urn:microsoft.com/office/officeart/2018/2/layout/IconLabelList"/>
    <dgm:cxn modelId="{B78CF946-B1CC-4487-B154-FE3BD7372433}" type="presParOf" srcId="{76CC656C-6FE9-4F12-94CB-94666EFF6939}" destId="{7E63B699-5663-4F82-A0C7-9B4370DEFFD2}" srcOrd="2" destOrd="0" presId="urn:microsoft.com/office/officeart/2018/2/layout/IconLabelList"/>
    <dgm:cxn modelId="{7AC51AE1-3E8E-4A58-958A-AE20B88E9ABE}" type="presParOf" srcId="{ED039144-2BC7-4611-AB17-2598529702EC}" destId="{709C2DA8-2405-409E-B598-85002938A8F1}" srcOrd="1" destOrd="0" presId="urn:microsoft.com/office/officeart/2018/2/layout/IconLabelList"/>
    <dgm:cxn modelId="{275F6663-47A1-47FB-AEFD-1F3D970A32F5}" type="presParOf" srcId="{ED039144-2BC7-4611-AB17-2598529702EC}" destId="{4CC9BAA4-82A8-4C10-B480-7EEF6FA33BE7}" srcOrd="2" destOrd="0" presId="urn:microsoft.com/office/officeart/2018/2/layout/IconLabelList"/>
    <dgm:cxn modelId="{598DAAA3-E824-4C82-B935-0529D717C356}" type="presParOf" srcId="{4CC9BAA4-82A8-4C10-B480-7EEF6FA33BE7}" destId="{8E540F1C-777F-433B-8DB2-FC8689A344B4}" srcOrd="0" destOrd="0" presId="urn:microsoft.com/office/officeart/2018/2/layout/IconLabelList"/>
    <dgm:cxn modelId="{00A8AF15-FD15-4A5F-9624-2F1B1A40694E}" type="presParOf" srcId="{4CC9BAA4-82A8-4C10-B480-7EEF6FA33BE7}" destId="{4A1B059A-43B8-47C9-AFF9-541DF2B3B0CE}" srcOrd="1" destOrd="0" presId="urn:microsoft.com/office/officeart/2018/2/layout/IconLabelList"/>
    <dgm:cxn modelId="{63B6F56F-E70A-4C47-B333-676492A99012}" type="presParOf" srcId="{4CC9BAA4-82A8-4C10-B480-7EEF6FA33BE7}" destId="{028D9C11-177B-42A4-8631-92C1006D37B1}" srcOrd="2" destOrd="0" presId="urn:microsoft.com/office/officeart/2018/2/layout/IconLabelList"/>
    <dgm:cxn modelId="{CA9F22A1-0E19-4B49-975F-30F85B2A907A}" type="presParOf" srcId="{ED039144-2BC7-4611-AB17-2598529702EC}" destId="{CD6D5882-331E-4E3D-89B0-5040C312E98E}" srcOrd="3" destOrd="0" presId="urn:microsoft.com/office/officeart/2018/2/layout/IconLabelList"/>
    <dgm:cxn modelId="{6EBF71DB-E680-4BF4-9B4D-FCEB55DB77A2}" type="presParOf" srcId="{ED039144-2BC7-4611-AB17-2598529702EC}" destId="{E86FF9A0-D3DD-4B0D-A07A-10A5CC82D591}" srcOrd="4" destOrd="0" presId="urn:microsoft.com/office/officeart/2018/2/layout/IconLabelList"/>
    <dgm:cxn modelId="{DDE4C5F0-8581-4A85-9BE4-59AAB6D6FC3A}" type="presParOf" srcId="{E86FF9A0-D3DD-4B0D-A07A-10A5CC82D591}" destId="{735CCD5C-34E2-4FFD-9F2D-5CC2F43CDF3F}" srcOrd="0" destOrd="0" presId="urn:microsoft.com/office/officeart/2018/2/layout/IconLabelList"/>
    <dgm:cxn modelId="{AAAE2787-CB7A-4DA5-8E5B-46C4C47E7C57}" type="presParOf" srcId="{E86FF9A0-D3DD-4B0D-A07A-10A5CC82D591}" destId="{166322B4-6DEC-49BD-8C61-95419A61C237}" srcOrd="1" destOrd="0" presId="urn:microsoft.com/office/officeart/2018/2/layout/IconLabelList"/>
    <dgm:cxn modelId="{B776C9A4-FC5F-4C4D-AF95-0CBAFFFC9E46}" type="presParOf" srcId="{E86FF9A0-D3DD-4B0D-A07A-10A5CC82D591}" destId="{32CFEACC-1882-44EB-B843-A56DCC309418}" srcOrd="2" destOrd="0" presId="urn:microsoft.com/office/officeart/2018/2/layout/IconLabelList"/>
    <dgm:cxn modelId="{26F86989-8798-46B0-A92C-09A90C3686A3}" type="presParOf" srcId="{ED039144-2BC7-4611-AB17-2598529702EC}" destId="{7139646B-6E9C-49C5-AFB6-BA7446E45F5D}" srcOrd="5" destOrd="0" presId="urn:microsoft.com/office/officeart/2018/2/layout/IconLabelList"/>
    <dgm:cxn modelId="{E6F4E68B-EC56-4953-AE70-811BF87B8092}" type="presParOf" srcId="{ED039144-2BC7-4611-AB17-2598529702EC}" destId="{0156739A-CDD0-418E-9C38-8DD6E014EC2A}" srcOrd="6" destOrd="0" presId="urn:microsoft.com/office/officeart/2018/2/layout/IconLabelList"/>
    <dgm:cxn modelId="{5DDF01AC-4F18-4E2A-BC7C-D674EA035939}" type="presParOf" srcId="{0156739A-CDD0-418E-9C38-8DD6E014EC2A}" destId="{A77FA584-8682-45A3-BB00-29208B222E06}" srcOrd="0" destOrd="0" presId="urn:microsoft.com/office/officeart/2018/2/layout/IconLabelList"/>
    <dgm:cxn modelId="{7C1D92BB-1E3B-405C-BC9D-17616118F102}" type="presParOf" srcId="{0156739A-CDD0-418E-9C38-8DD6E014EC2A}" destId="{AFB5225A-664D-4FAC-B3AE-D191427A3337}" srcOrd="1" destOrd="0" presId="urn:microsoft.com/office/officeart/2018/2/layout/IconLabelList"/>
    <dgm:cxn modelId="{549F54AA-7FEE-412C-B1BA-0FD1756C888D}" type="presParOf" srcId="{0156739A-CDD0-418E-9C38-8DD6E014EC2A}" destId="{52AB8241-290D-4D31-9C0E-50AB8DF700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19A39-85F3-4EDA-9E17-20AD056CCD3E}">
      <dsp:nvSpPr>
        <dsp:cNvPr id="0" name=""/>
        <dsp:cNvSpPr/>
      </dsp:nvSpPr>
      <dsp:spPr>
        <a:xfrm>
          <a:off x="62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995A-2CA9-4C82-AEC4-70BF29A4C598}">
      <dsp:nvSpPr>
        <dsp:cNvPr id="0" name=""/>
        <dsp:cNvSpPr/>
      </dsp:nvSpPr>
      <dsp:spPr>
        <a:xfrm>
          <a:off x="12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Operating Systems</a:t>
          </a:r>
        </a:p>
      </dsp:txBody>
      <dsp:txXfrm>
        <a:off x="127800" y="2356311"/>
        <a:ext cx="1800000" cy="720000"/>
      </dsp:txXfrm>
    </dsp:sp>
    <dsp:sp modelId="{A344F479-5D55-4B3C-901F-FF6E24604A65}">
      <dsp:nvSpPr>
        <dsp:cNvPr id="0" name=""/>
        <dsp:cNvSpPr/>
      </dsp:nvSpPr>
      <dsp:spPr>
        <a:xfrm>
          <a:off x="2737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F19A1-62CB-407F-9ACF-20F56220294A}">
      <dsp:nvSpPr>
        <dsp:cNvPr id="0" name=""/>
        <dsp:cNvSpPr/>
      </dsp:nvSpPr>
      <dsp:spPr>
        <a:xfrm>
          <a:off x="2242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Wifi Configuration</a:t>
          </a:r>
        </a:p>
      </dsp:txBody>
      <dsp:txXfrm>
        <a:off x="2242800" y="2356311"/>
        <a:ext cx="1800000" cy="720000"/>
      </dsp:txXfrm>
    </dsp:sp>
    <dsp:sp modelId="{644B9E45-2711-44FE-9043-7246731DD434}">
      <dsp:nvSpPr>
        <dsp:cNvPr id="0" name=""/>
        <dsp:cNvSpPr/>
      </dsp:nvSpPr>
      <dsp:spPr>
        <a:xfrm>
          <a:off x="485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7A07B-EC18-4E27-BC25-6943F1395151}">
      <dsp:nvSpPr>
        <dsp:cNvPr id="0" name=""/>
        <dsp:cNvSpPr/>
      </dsp:nvSpPr>
      <dsp:spPr>
        <a:xfrm>
          <a:off x="435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Sensor calibration</a:t>
          </a:r>
        </a:p>
      </dsp:txBody>
      <dsp:txXfrm>
        <a:off x="4357800" y="2356311"/>
        <a:ext cx="1800000" cy="720000"/>
      </dsp:txXfrm>
    </dsp:sp>
    <dsp:sp modelId="{A8245ED0-4D42-4B71-A002-C40194EC03FA}">
      <dsp:nvSpPr>
        <dsp:cNvPr id="0" name=""/>
        <dsp:cNvSpPr/>
      </dsp:nvSpPr>
      <dsp:spPr>
        <a:xfrm>
          <a:off x="6967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4BC8C-FE1B-4FA3-8403-96764820C0FB}">
      <dsp:nvSpPr>
        <dsp:cNvPr id="0" name=""/>
        <dsp:cNvSpPr/>
      </dsp:nvSpPr>
      <dsp:spPr>
        <a:xfrm>
          <a:off x="6472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Finding a Ball</a:t>
          </a:r>
        </a:p>
      </dsp:txBody>
      <dsp:txXfrm>
        <a:off x="6472800" y="2356311"/>
        <a:ext cx="1800000" cy="720000"/>
      </dsp:txXfrm>
    </dsp:sp>
    <dsp:sp modelId="{A7CEA7A1-9945-4D2F-93F1-C74BA31B8191}">
      <dsp:nvSpPr>
        <dsp:cNvPr id="0" name=""/>
        <dsp:cNvSpPr/>
      </dsp:nvSpPr>
      <dsp:spPr>
        <a:xfrm>
          <a:off x="9082800" y="127623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61B60-C53A-444A-88A5-D102F67773B5}">
      <dsp:nvSpPr>
        <dsp:cNvPr id="0" name=""/>
        <dsp:cNvSpPr/>
      </dsp:nvSpPr>
      <dsp:spPr>
        <a:xfrm>
          <a:off x="8587800" y="235631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Communication</a:t>
          </a:r>
        </a:p>
      </dsp:txBody>
      <dsp:txXfrm>
        <a:off x="8587800" y="235631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6E3B3-2849-487F-89EC-7375E05880C5}">
      <dsp:nvSpPr>
        <dsp:cNvPr id="0" name=""/>
        <dsp:cNvSpPr/>
      </dsp:nvSpPr>
      <dsp:spPr>
        <a:xfrm>
          <a:off x="1138979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B699-5663-4F82-A0C7-9B4370DEFFD2}">
      <dsp:nvSpPr>
        <dsp:cNvPr id="0" name=""/>
        <dsp:cNvSpPr/>
      </dsp:nvSpPr>
      <dsp:spPr>
        <a:xfrm>
          <a:off x="569079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Operating Systems</a:t>
          </a:r>
        </a:p>
      </dsp:txBody>
      <dsp:txXfrm>
        <a:off x="569079" y="2428431"/>
        <a:ext cx="2072362" cy="720000"/>
      </dsp:txXfrm>
    </dsp:sp>
    <dsp:sp modelId="{8E540F1C-777F-433B-8DB2-FC8689A344B4}">
      <dsp:nvSpPr>
        <dsp:cNvPr id="0" name=""/>
        <dsp:cNvSpPr/>
      </dsp:nvSpPr>
      <dsp:spPr>
        <a:xfrm>
          <a:off x="3574005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D9C11-177B-42A4-8631-92C1006D37B1}">
      <dsp:nvSpPr>
        <dsp:cNvPr id="0" name=""/>
        <dsp:cNvSpPr/>
      </dsp:nvSpPr>
      <dsp:spPr>
        <a:xfrm>
          <a:off x="3004105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ROS2 and Raspberry Pi</a:t>
          </a:r>
        </a:p>
      </dsp:txBody>
      <dsp:txXfrm>
        <a:off x="3004105" y="2428431"/>
        <a:ext cx="2072362" cy="720000"/>
      </dsp:txXfrm>
    </dsp:sp>
    <dsp:sp modelId="{735CCD5C-34E2-4FFD-9F2D-5CC2F43CDF3F}">
      <dsp:nvSpPr>
        <dsp:cNvPr id="0" name=""/>
        <dsp:cNvSpPr/>
      </dsp:nvSpPr>
      <dsp:spPr>
        <a:xfrm>
          <a:off x="6009031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FEACC-1882-44EB-B843-A56DCC309418}">
      <dsp:nvSpPr>
        <dsp:cNvPr id="0" name=""/>
        <dsp:cNvSpPr/>
      </dsp:nvSpPr>
      <dsp:spPr>
        <a:xfrm>
          <a:off x="5439131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Autonomous Navigation</a:t>
          </a:r>
        </a:p>
      </dsp:txBody>
      <dsp:txXfrm>
        <a:off x="5439131" y="2428431"/>
        <a:ext cx="2072362" cy="720000"/>
      </dsp:txXfrm>
    </dsp:sp>
    <dsp:sp modelId="{A77FA584-8682-45A3-BB00-29208B222E06}">
      <dsp:nvSpPr>
        <dsp:cNvPr id="0" name=""/>
        <dsp:cNvSpPr/>
      </dsp:nvSpPr>
      <dsp:spPr>
        <a:xfrm>
          <a:off x="8444057" y="120411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B8241-290D-4D31-9C0E-50AB8DF700A1}">
      <dsp:nvSpPr>
        <dsp:cNvPr id="0" name=""/>
        <dsp:cNvSpPr/>
      </dsp:nvSpPr>
      <dsp:spPr>
        <a:xfrm>
          <a:off x="7874157" y="242843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Failure Recovery</a:t>
          </a:r>
        </a:p>
      </dsp:txBody>
      <dsp:txXfrm>
        <a:off x="7874157" y="2428431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B077-98E4-6DF7-C262-496722D6B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21BC-D099-9482-70A0-8D00BD46B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F0F3-A562-B61C-EE9D-C039811A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ACA6-D3F0-1961-9B3E-4C56E393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D6D0-8890-F691-5056-C2116DE6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7F50-9C21-8F13-C9E5-FC9BED57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CDBB0-201E-7348-8EEB-54F537352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7643D-FEE6-2524-8D28-75FB911D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0592-6D70-1DEB-278A-D453DA27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D6C9-56EF-4E31-9FF2-20D60D4E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2D0B5-D7F0-E550-A700-6BD67C790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B36C-EB19-9845-1C1F-FEA21CCA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138E-BC5B-1294-687E-F0653DAD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1115-42CE-A817-1186-F2FC56C8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AC71-E656-07DC-BD18-D344799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26DD-463D-166D-5A67-04691AED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BA73-A8D1-4763-F351-78B6C48A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FC35-F37E-FBA3-A25D-07D5A558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BC72-EE38-90B2-7C05-16FB1206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7EB8E-9793-2E54-D446-F810C7BE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35E-B804-98B5-0D4B-6135FF2F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0F8F1-BCEB-7F7C-D349-F87A7F2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2C59-6CEE-6695-5A55-892255A2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CE25-A0E7-7A04-DED5-A263228B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A292-DC8A-D21B-A7BE-1F3B65B6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510E-D834-D96B-9973-B0CFE116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C211-3069-B01C-1B14-E81EBED2F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4294-4575-150F-CA39-9F4855F7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88A8-E750-8919-0CEA-F3DA64F9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88114-3675-2F83-1BC9-C1DC73F0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9389-429B-04AE-7EEB-A5E31767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8C4D-D4C8-B760-A33D-915FB313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2F67-494A-D81C-2790-13B522AF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BEBD6-7F14-B7CB-F226-39E47C78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A40A-18A4-6B86-E5FC-EC833C623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E40C2-D67A-C44E-10B3-411895B7D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042B9-5DC7-DBAD-C893-3C937B3A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98759-0C4C-1282-2F9E-B47BF8D1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F6FE1-337F-CA7D-F383-C8E03E2F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2413-9AA4-BD56-D864-86D67F69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AB319-923A-19B0-D5E0-30427EEB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768A1-0C99-2FD6-F113-3522D3CD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B5A6B-DAB1-B51D-7772-37CB5450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C5A95-2B81-202B-AF49-5AAF12C8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D36A4-5B61-36D5-F249-CFAE6CAA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7401-37E9-E049-79A2-C20CF958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5F31-D669-DBA6-713C-00CB9791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F509-D9F0-3CC4-DC88-D9AC766C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4441-C7D6-8F1C-40CF-7A122386F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8BC8-4827-5E86-6FD6-67496BD9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1B1BB-A766-1332-6A9E-ED4D1B13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BFC31-8C65-FCBB-3D37-00C6659C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B8A4-2502-8D74-6AC8-41355191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2FA68-5CE3-B4CB-2EB9-62B29280A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3075-E61F-A78E-469A-A7788768F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1B28C-1AB6-D6E2-09A1-6096CE1D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D1103-21A4-3D33-0F50-32DEDA57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BDBA7-D812-E655-F39F-EE00D6A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24479-6FEE-CA8B-8F10-5DF8F4DE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898A-76A8-DF7E-0BAC-F4A6293F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2055-4ED5-A149-2F46-1C68BF112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6D5D-B7B4-4DBF-848A-F033D8520A0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F042-4FFF-1DD4-7D87-F18AB0021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8F31-BD3A-3593-3BE5-B59452969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1A4B2-F3F1-481D-923F-140526A1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0D053-E1DF-B2AE-886E-C0693CDC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CS5510 Final Project - </a:t>
            </a:r>
            <a:br>
              <a:rPr lang="en-US" sz="4400"/>
            </a:br>
            <a:r>
              <a:rPr lang="en-US" sz="4400"/>
              <a:t>Ball-Moving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E914D-CF7A-8B00-3EBC-BE1928931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Luke Shumway, Mason Francis, Caleb Jeppson, Matthew Larsen</a:t>
            </a:r>
          </a:p>
        </p:txBody>
      </p:sp>
      <p:pic>
        <p:nvPicPr>
          <p:cNvPr id="14" name="Picture 13" descr="Robot operating a machine">
            <a:extLst>
              <a:ext uri="{FF2B5EF4-FFF2-40B4-BE49-F238E27FC236}">
                <a16:creationId xmlns:a16="http://schemas.microsoft.com/office/drawing/2014/main" id="{55AB76CB-0424-5A6F-ADE6-5ACBD945A5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4" r="16276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44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2267A-A535-74CD-F7C9-F5E034F2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pic>
        <p:nvPicPr>
          <p:cNvPr id="5" name="Picture 4" descr="Digital illustration of white volleyballs">
            <a:extLst>
              <a:ext uri="{FF2B5EF4-FFF2-40B4-BE49-F238E27FC236}">
                <a16:creationId xmlns:a16="http://schemas.microsoft.com/office/drawing/2014/main" id="{7DA58898-9AA2-0B09-8556-C46B2B48E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5" r="3205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BC13-1AC9-902D-CFB6-5FE87248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Imagine a world where you have a ball over there, and you need it over here</a:t>
            </a:r>
          </a:p>
          <a:p>
            <a:pPr lvl="1"/>
            <a:r>
              <a:rPr lang="en-US" sz="1600" dirty="0"/>
              <a:t>You don’t have the energy to get it</a:t>
            </a:r>
          </a:p>
          <a:p>
            <a:pPr lvl="1"/>
            <a:r>
              <a:rPr lang="en-US" sz="1600" dirty="0"/>
              <a:t>But you do have your CS degree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Have no fear, </a:t>
            </a:r>
            <a:r>
              <a:rPr lang="en-US" sz="2000" dirty="0" err="1"/>
              <a:t>Raspbot</a:t>
            </a:r>
            <a:r>
              <a:rPr lang="en-US" sz="2000" dirty="0"/>
              <a:t> is here!</a:t>
            </a:r>
          </a:p>
        </p:txBody>
      </p:sp>
    </p:spTree>
    <p:extLst>
      <p:ext uri="{BB962C8B-B14F-4D97-AF65-F5344CB8AC3E}">
        <p14:creationId xmlns:p14="http://schemas.microsoft.com/office/powerpoint/2010/main" val="39061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E8EDC-FBF2-7109-59A4-75978BF0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</a:p>
        </p:txBody>
      </p:sp>
      <p:pic>
        <p:nvPicPr>
          <p:cNvPr id="5" name="Picture 4" descr="Close up of len's focus gears">
            <a:extLst>
              <a:ext uri="{FF2B5EF4-FFF2-40B4-BE49-F238E27FC236}">
                <a16:creationId xmlns:a16="http://schemas.microsoft.com/office/drawing/2014/main" id="{3DB8E8B9-FA8D-7F12-A46E-D6B6F4083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" r="4014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0DBA-93DF-7FBE-1394-A066D67D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Camera</a:t>
            </a:r>
          </a:p>
          <a:p>
            <a:r>
              <a:rPr lang="en-US" sz="2000"/>
              <a:t>Ball Locator</a:t>
            </a:r>
          </a:p>
          <a:p>
            <a:r>
              <a:rPr lang="en-US" sz="2000"/>
              <a:t>Mapper</a:t>
            </a:r>
          </a:p>
          <a:p>
            <a:r>
              <a:rPr lang="en-US" sz="2000"/>
              <a:t>Motion Planner</a:t>
            </a:r>
          </a:p>
          <a:p>
            <a:r>
              <a:rPr lang="en-US" sz="2000"/>
              <a:t>Motor Controller</a:t>
            </a:r>
          </a:p>
        </p:txBody>
      </p:sp>
    </p:spTree>
    <p:extLst>
      <p:ext uri="{BB962C8B-B14F-4D97-AF65-F5344CB8AC3E}">
        <p14:creationId xmlns:p14="http://schemas.microsoft.com/office/powerpoint/2010/main" val="25733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4F489-57D0-7191-A26B-CF12716D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BFC20A-6C26-A7D1-1BCF-4AEC14F16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61206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09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EAEBF-02DE-CDF2-7211-369854BA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Successes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791AC-8ABB-568E-FFC2-DFF26E8F8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12939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62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CS5510 Final Project -  Ball-Moving Robot</vt:lpstr>
      <vt:lpstr>Problem</vt:lpstr>
      <vt:lpstr>Solution</vt:lpstr>
      <vt:lpstr>Challenges</vt:lpstr>
      <vt:lpstr>Successes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CS5510 Final Project -  Ball-Moving Robot</dc:title>
  <dc:creator>Luke Shumway</dc:creator>
  <cp:lastModifiedBy>Luke Shumway</cp:lastModifiedBy>
  <cp:revision>2</cp:revision>
  <dcterms:created xsi:type="dcterms:W3CDTF">2023-12-02T20:05:26Z</dcterms:created>
  <dcterms:modified xsi:type="dcterms:W3CDTF">2023-12-05T15:37:38Z</dcterms:modified>
</cp:coreProperties>
</file>