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Old Standard TT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OldStandardTT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ldStandardTT-italic.fntdata"/><Relationship Id="rId25" Type="http://schemas.openxmlformats.org/officeDocument/2006/relationships/font" Target="fonts/OldStandardT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1655ed42a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1655ed42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1655ed42a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1655ed42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767e3898b_2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767e3898b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767e3898b_2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767e3898b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767e3898b_2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767e3898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767e3898b_8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767e3898b_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767e3898b_2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767e3898b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767e3898b_5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5767e3898b_5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1655ed42a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1655ed42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767e3898b_5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5767e3898b_5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767e3898b_5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5767e3898b_5_2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767e3898b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5767e3898b_2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767e3898b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5767e3898b_2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7" name="Google Shape;97;p19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3" name="Google Shape;113;p22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4" name="Google Shape;114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1" name="Google Shape;121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ctrTitle"/>
          </p:nvPr>
        </p:nvSpPr>
        <p:spPr>
          <a:xfrm>
            <a:off x="512700" y="15885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" sz="4800">
                <a:solidFill>
                  <a:srgbClr val="F3F3F3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License Plates Detection and Text extraction</a:t>
            </a:r>
            <a:endParaRPr sz="4800">
              <a:solidFill>
                <a:srgbClr val="F3F3F3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/>
        </p:nvSpPr>
        <p:spPr>
          <a:xfrm>
            <a:off x="3504000" y="128575"/>
            <a:ext cx="15858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Extraction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94" name="Google Shape;194;p35"/>
          <p:cNvPicPr preferRelativeResize="0"/>
          <p:nvPr/>
        </p:nvPicPr>
        <p:blipFill rotWithShape="1">
          <a:blip r:embed="rId3">
            <a:alphaModFix/>
          </a:blip>
          <a:srcRect b="52805" l="20507" r="34725" t="0"/>
          <a:stretch/>
        </p:blipFill>
        <p:spPr>
          <a:xfrm>
            <a:off x="0" y="75163"/>
            <a:ext cx="2786075" cy="29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3225" y="1493913"/>
            <a:ext cx="5767375" cy="25284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35"/>
          <p:cNvCxnSpPr/>
          <p:nvPr/>
        </p:nvCxnSpPr>
        <p:spPr>
          <a:xfrm flipH="1" rot="10800000">
            <a:off x="2678900" y="2202577"/>
            <a:ext cx="333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512700" y="825325"/>
            <a:ext cx="8118600" cy="18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/>
        </p:nvSpPr>
        <p:spPr>
          <a:xfrm>
            <a:off x="3504000" y="128575"/>
            <a:ext cx="15858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07" name="Google Shape;2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800" y="668250"/>
            <a:ext cx="59055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3504000" y="128575"/>
            <a:ext cx="15858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13" name="Google Shape;2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0475"/>
            <a:ext cx="59055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/>
        </p:nvSpPr>
        <p:spPr>
          <a:xfrm>
            <a:off x="3504000" y="128575"/>
            <a:ext cx="15858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19" name="Google Shape;2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963" y="718075"/>
            <a:ext cx="3648075" cy="339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0" name="Google Shape;220;p39"/>
          <p:cNvSpPr txBox="1"/>
          <p:nvPr/>
        </p:nvSpPr>
        <p:spPr>
          <a:xfrm>
            <a:off x="2998900" y="0"/>
            <a:ext cx="32532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Preprocessed Image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/>
        </p:nvSpPr>
        <p:spPr>
          <a:xfrm>
            <a:off x="3504000" y="128575"/>
            <a:ext cx="15858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26" name="Google Shape;2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963" y="718075"/>
            <a:ext cx="3648075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25" y="40442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>
            <p:ph type="title"/>
          </p:nvPr>
        </p:nvSpPr>
        <p:spPr>
          <a:xfrm>
            <a:off x="512700" y="825325"/>
            <a:ext cx="8118600" cy="18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0" y="1893300"/>
            <a:ext cx="89154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 Architecture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50" y="0"/>
            <a:ext cx="707357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YOLOV3 (You Only Look Once v3)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 network for object detection. The object detection task consists in determining the location on the image where certain objects are present, as well as classifying those objects in one step.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YOLOv3 has few incremental improvements on YOLOv2.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Feature Extractor: darknet53 architecture with 53 convolutional layers.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Keras implementation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descr="https://s3-ap-south-1.amazonaws.com/av-blog-media/wp-content/uploads/2018/12/Screenshot-from-2018-11-15-17-43-42.png" id="157" name="Google Shape;157;p29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/>
        </p:nvSpPr>
        <p:spPr>
          <a:xfrm>
            <a:off x="3504000" y="128575"/>
            <a:ext cx="15858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YOLO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0475"/>
            <a:ext cx="8258175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Data preparation</a:t>
            </a:r>
            <a:endParaRPr/>
          </a:p>
        </p:txBody>
      </p:sp>
      <p:pic>
        <p:nvPicPr>
          <p:cNvPr id="169" name="Google Shape;169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0511" y="1268016"/>
            <a:ext cx="3741000" cy="34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650" y="1073907"/>
            <a:ext cx="2182110" cy="78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Training</a:t>
            </a:r>
            <a:endParaRPr/>
          </a:p>
        </p:txBody>
      </p:sp>
      <p:pic>
        <p:nvPicPr>
          <p:cNvPr id="176" name="Google Shape;176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1354" y="591155"/>
            <a:ext cx="4089000" cy="42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Detection results</a:t>
            </a:r>
            <a:endParaRPr/>
          </a:p>
        </p:txBody>
      </p:sp>
      <p:pic>
        <p:nvPicPr>
          <p:cNvPr id="182" name="Google Shape;182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6331" y="1369219"/>
            <a:ext cx="4351200" cy="3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Detection results</a:t>
            </a:r>
            <a:endParaRPr/>
          </a:p>
        </p:txBody>
      </p:sp>
      <p:pic>
        <p:nvPicPr>
          <p:cNvPr id="188" name="Google Shape;188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7872" y="1099506"/>
            <a:ext cx="4989000" cy="38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