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72"/>
  </p:notesMasterIdLst>
  <p:sldIdLst>
    <p:sldId id="331" r:id="rId3"/>
    <p:sldId id="273" r:id="rId4"/>
    <p:sldId id="330" r:id="rId5"/>
    <p:sldId id="271" r:id="rId6"/>
    <p:sldId id="277" r:id="rId7"/>
    <p:sldId id="278" r:id="rId8"/>
    <p:sldId id="279" r:id="rId9"/>
    <p:sldId id="281" r:id="rId10"/>
    <p:sldId id="282" r:id="rId11"/>
    <p:sldId id="284" r:id="rId12"/>
    <p:sldId id="285" r:id="rId13"/>
    <p:sldId id="287" r:id="rId14"/>
    <p:sldId id="288" r:id="rId15"/>
    <p:sldId id="289" r:id="rId16"/>
    <p:sldId id="291" r:id="rId17"/>
    <p:sldId id="292" r:id="rId18"/>
    <p:sldId id="312" r:id="rId19"/>
    <p:sldId id="290" r:id="rId20"/>
    <p:sldId id="293" r:id="rId21"/>
    <p:sldId id="294" r:id="rId22"/>
    <p:sldId id="295" r:id="rId23"/>
    <p:sldId id="296" r:id="rId24"/>
    <p:sldId id="297" r:id="rId25"/>
    <p:sldId id="298" r:id="rId26"/>
    <p:sldId id="300" r:id="rId27"/>
    <p:sldId id="299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26" r:id="rId36"/>
    <p:sldId id="345" r:id="rId37"/>
    <p:sldId id="318" r:id="rId38"/>
    <p:sldId id="313" r:id="rId39"/>
    <p:sldId id="314" r:id="rId40"/>
    <p:sldId id="315" r:id="rId41"/>
    <p:sldId id="317" r:id="rId42"/>
    <p:sldId id="319" r:id="rId43"/>
    <p:sldId id="316" r:id="rId44"/>
    <p:sldId id="321" r:id="rId45"/>
    <p:sldId id="320" r:id="rId46"/>
    <p:sldId id="322" r:id="rId47"/>
    <p:sldId id="332" r:id="rId48"/>
    <p:sldId id="304" r:id="rId49"/>
    <p:sldId id="302" r:id="rId50"/>
    <p:sldId id="303" r:id="rId51"/>
    <p:sldId id="301" r:id="rId52"/>
    <p:sldId id="325" r:id="rId53"/>
    <p:sldId id="323" r:id="rId54"/>
    <p:sldId id="324" r:id="rId55"/>
    <p:sldId id="327" r:id="rId56"/>
    <p:sldId id="328" r:id="rId57"/>
    <p:sldId id="329" r:id="rId58"/>
    <p:sldId id="333" r:id="rId59"/>
    <p:sldId id="334" r:id="rId60"/>
    <p:sldId id="336" r:id="rId61"/>
    <p:sldId id="335" r:id="rId62"/>
    <p:sldId id="337" r:id="rId63"/>
    <p:sldId id="338" r:id="rId64"/>
    <p:sldId id="339" r:id="rId65"/>
    <p:sldId id="343" r:id="rId66"/>
    <p:sldId id="341" r:id="rId67"/>
    <p:sldId id="342" r:id="rId68"/>
    <p:sldId id="344" r:id="rId69"/>
    <p:sldId id="340" r:id="rId70"/>
    <p:sldId id="259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70" autoAdjust="0"/>
  </p:normalViewPr>
  <p:slideViewPr>
    <p:cSldViewPr snapToGrid="0">
      <p:cViewPr>
        <p:scale>
          <a:sx n="100" d="100"/>
          <a:sy n="100" d="100"/>
        </p:scale>
        <p:origin x="-48" y="10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:a16="http://schemas.microsoft.com/office/drawing/2014/main" xmlns="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:a16="http://schemas.microsoft.com/office/drawing/2014/main" xmlns="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:a16="http://schemas.microsoft.com/office/drawing/2014/main" xmlns="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:a16="http://schemas.microsoft.com/office/drawing/2014/main" xmlns="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:a16="http://schemas.microsoft.com/office/drawing/2014/main" xmlns="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:a16="http://schemas.microsoft.com/office/drawing/2014/main" xmlns="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:a16="http://schemas.microsoft.com/office/drawing/2014/main" xmlns="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:a16="http://schemas.microsoft.com/office/drawing/2014/main" xmlns="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xmlns="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:a16="http://schemas.microsoft.com/office/drawing/2014/main" xmlns="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:a16="http://schemas.microsoft.com/office/drawing/2014/main" xmlns="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:a16="http://schemas.microsoft.com/office/drawing/2014/main" xmlns="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:a16="http://schemas.microsoft.com/office/drawing/2014/main" xmlns="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:a16="http://schemas.microsoft.com/office/drawing/2014/main" xmlns="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:a16="http://schemas.microsoft.com/office/drawing/2014/main" xmlns="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:a16="http://schemas.microsoft.com/office/drawing/2014/main" xmlns="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:a16="http://schemas.microsoft.com/office/drawing/2014/main" xmlns="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:a16="http://schemas.microsoft.com/office/drawing/2014/main" xmlns="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:a16="http://schemas.microsoft.com/office/drawing/2014/main" xmlns="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:a16="http://schemas.microsoft.com/office/drawing/2014/main" xmlns="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:a16="http://schemas.microsoft.com/office/drawing/2014/main" xmlns="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:a16="http://schemas.microsoft.com/office/drawing/2014/main" xmlns="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:a16="http://schemas.microsoft.com/office/drawing/2014/main" xmlns="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:a16="http://schemas.microsoft.com/office/drawing/2014/main" xmlns="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xmlns="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:a16="http://schemas.microsoft.com/office/drawing/2014/main" xmlns="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:a16="http://schemas.microsoft.com/office/drawing/2014/main" xmlns="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:a16="http://schemas.microsoft.com/office/drawing/2014/main" xmlns="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:a16="http://schemas.microsoft.com/office/drawing/2014/main" xmlns="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:a16="http://schemas.microsoft.com/office/drawing/2014/main" xmlns="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xmlns="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:a16="http://schemas.microsoft.com/office/drawing/2014/main" xmlns="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:a16="http://schemas.microsoft.com/office/drawing/2014/main" xmlns="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:a16="http://schemas.microsoft.com/office/drawing/2014/main" xmlns="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:a16="http://schemas.microsoft.com/office/drawing/2014/main" xmlns="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:a16="http://schemas.microsoft.com/office/drawing/2014/main" xmlns="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:a16="http://schemas.microsoft.com/office/drawing/2014/main" xmlns="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:a16="http://schemas.microsoft.com/office/drawing/2014/main" xmlns="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:a16="http://schemas.microsoft.com/office/drawing/2014/main" xmlns="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:a16="http://schemas.microsoft.com/office/drawing/2014/main" xmlns="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:a16="http://schemas.microsoft.com/office/drawing/2014/main" xmlns="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:a16="http://schemas.microsoft.com/office/drawing/2014/main" xmlns="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:a16="http://schemas.microsoft.com/office/drawing/2014/main" xmlns="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:a16="http://schemas.microsoft.com/office/drawing/2014/main" xmlns="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:a16="http://schemas.microsoft.com/office/drawing/2014/main" xmlns="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:a16="http://schemas.microsoft.com/office/drawing/2014/main" xmlns="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:a16="http://schemas.microsoft.com/office/drawing/2014/main" xmlns="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:a16="http://schemas.microsoft.com/office/drawing/2014/main" xmlns="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xmlns="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xmlns="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:a16="http://schemas.microsoft.com/office/drawing/2014/main" xmlns="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xmlns="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hopeful-hooks-h3weh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801833" y="521136"/>
            <a:ext cx="3063850" cy="580352"/>
          </a:xfrm>
        </p:spPr>
        <p:txBody>
          <a:bodyPr/>
          <a:lstStyle/>
          <a:p>
            <a:r>
              <a:rPr lang="pl-PL" dirty="0" smtClean="0"/>
              <a:t>React.js </a:t>
            </a:r>
            <a:r>
              <a:rPr lang="pl-PL" dirty="0" err="1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latin typeface="Arial"/>
                <a:cs typeface="Arial"/>
              </a:rPr>
              <a:t>Promises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have</a:t>
            </a:r>
            <a:r>
              <a:rPr lang="pl-PL">
                <a:latin typeface="Arial"/>
                <a:cs typeface="Arial"/>
              </a:rPr>
              <a:t> a </a:t>
            </a:r>
            <a:r>
              <a:rPr lang="pl-PL" err="1">
                <a:latin typeface="Arial"/>
                <a:cs typeface="Arial"/>
              </a:rPr>
              <a:t>straightforward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syntax</a:t>
            </a:r>
            <a:endParaRPr lang="en-US" err="1">
              <a:latin typeface="Moderat JIT"/>
              <a:cs typeface="Arial"/>
            </a:endParaRPr>
          </a:p>
          <a:p>
            <a:pPr lvl="2"/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return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 to 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step,</a:t>
            </a:r>
            <a:endParaRPr lang="pl-PL" sz="1400">
              <a:latin typeface="Arial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throw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 </a:t>
            </a:r>
            <a:r>
              <a:rPr lang="pl-PL" sz="1400" err="1">
                <a:latin typeface="Arial"/>
                <a:cs typeface="Arial"/>
              </a:rPr>
              <a:t>early</a:t>
            </a:r>
            <a:endParaRPr lang="pl-PL" sz="1400" err="1">
              <a:latin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The 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declare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behavior</a:t>
            </a:r>
            <a:r>
              <a:rPr lang="pl-PL" sz="1400">
                <a:latin typeface="Arial"/>
                <a:cs typeface="Arial"/>
              </a:rPr>
              <a:t> for</a:t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 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</a:t>
            </a:r>
            <a:endParaRPr lang="pl-PL" sz="1400"/>
          </a:p>
          <a:p>
            <a:pPr lvl="2"/>
            <a:r>
              <a:rPr lang="pl-PL" sz="1400">
                <a:latin typeface="Arial"/>
                <a:cs typeface="Arial"/>
              </a:rPr>
              <a:t>The 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makes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sure</a:t>
            </a:r>
            <a:r>
              <a:rPr lang="pl-PL" sz="1400">
                <a:latin typeface="Arial"/>
                <a:cs typeface="Arial"/>
              </a:rPr>
              <a:t> we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have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universal</a:t>
            </a:r>
            <a:r>
              <a:rPr lang="pl-PL" sz="1400">
                <a:latin typeface="Arial"/>
                <a:cs typeface="Arial"/>
              </a:rPr>
              <a:t/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error </a:t>
            </a:r>
            <a:r>
              <a:rPr lang="pl-PL" sz="1400" err="1">
                <a:latin typeface="Arial"/>
                <a:cs typeface="Arial"/>
              </a:rPr>
              <a:t>handling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method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work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regardless</a:t>
            </a:r>
            <a:r>
              <a:rPr lang="pl-PL" sz="1400">
                <a:latin typeface="Arial"/>
                <a:cs typeface="Arial"/>
              </a:rPr>
              <a:t> of</a:t>
            </a:r>
            <a:br>
              <a:rPr lang="pl-PL" sz="1400">
                <a:latin typeface="Arial"/>
                <a:cs typeface="Arial"/>
              </a:rPr>
            </a:b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step </a:t>
            </a:r>
            <a:r>
              <a:rPr lang="pl-PL" sz="1400" err="1">
                <a:latin typeface="Arial"/>
                <a:cs typeface="Arial"/>
              </a:rPr>
              <a:t>would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in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</a:t>
            </a:r>
            <a:endParaRPr lang="pl-PL" sz="1400"/>
          </a:p>
          <a:p>
            <a:pPr lvl="3"/>
            <a:endParaRPr lang="pl-PL" sz="1400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xmlns="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:a16="http://schemas.microsoft.com/office/drawing/2014/main" xmlns="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:a16="http://schemas.microsoft.com/office/drawing/2014/main" xmlns="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:a16="http://schemas.microsoft.com/office/drawing/2014/main" xmlns="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xmlns="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:a16="http://schemas.microsoft.com/office/drawing/2014/main" xmlns="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449638"/>
            <a:ext cx="62198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one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:a16="http://schemas.microsoft.com/office/drawing/2014/main" xmlns="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xmlns="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:a16="http://schemas.microsoft.com/office/drawing/2014/main" xmlns="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:a16="http://schemas.microsoft.com/office/drawing/2014/main" xmlns="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7" name="Picture 7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C7EB6BEF-0C58-4001-BDBE-7093AEB7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591351"/>
            <a:ext cx="3790950" cy="1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/>
              <a:t>ES6 and </a:t>
            </a:r>
            <a:r>
              <a:rPr lang="pl-PL" sz="4400" dirty="0" err="1"/>
              <a:t>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Both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achieve</a:t>
            </a:r>
            <a:r>
              <a:rPr lang="pl-PL" dirty="0" smtClean="0"/>
              <a:t> </a:t>
            </a:r>
            <a:r>
              <a:rPr lang="pl-PL" dirty="0" err="1" smtClean="0"/>
              <a:t>memoisation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, </a:t>
            </a:r>
            <a:r>
              <a:rPr lang="pl-PL" dirty="0" err="1" smtClean="0"/>
              <a:t>useCallback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/>
              <a:t>second</a:t>
            </a:r>
            <a:r>
              <a:rPr lang="pl-PL" dirty="0" smtClean="0"/>
              <a:t> argument to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– </a:t>
            </a:r>
            <a:r>
              <a:rPr lang="pl-PL" dirty="0" err="1" smtClean="0"/>
              <a:t>if</a:t>
            </a:r>
            <a:r>
              <a:rPr lang="pl-PL" dirty="0" smtClean="0"/>
              <a:t> one of the </a:t>
            </a:r>
            <a:r>
              <a:rPr lang="pl-PL" dirty="0" err="1" smtClean="0"/>
              <a:t>dependencies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, a </a:t>
            </a:r>
            <a:r>
              <a:rPr lang="pl-PL" dirty="0" err="1" smtClean="0"/>
              <a:t>new</a:t>
            </a:r>
            <a:r>
              <a:rPr lang="pl-PL" dirty="0" smtClean="0"/>
              <a:t> version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endParaRPr lang="pl-PL" dirty="0" smtClean="0"/>
          </a:p>
          <a:p>
            <a:r>
              <a:rPr lang="pl-PL" dirty="0" smtClean="0"/>
              <a:t>Both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</a:t>
            </a:r>
            <a:r>
              <a:rPr lang="pl-PL" dirty="0" err="1" smtClean="0"/>
              <a:t>great</a:t>
            </a:r>
            <a:r>
              <a:rPr lang="pl-PL" dirty="0" smtClean="0"/>
              <a:t> with </a:t>
            </a:r>
            <a:r>
              <a:rPr lang="pl-PL" dirty="0" err="1" smtClean="0"/>
              <a:t>PureComponent</a:t>
            </a:r>
            <a:r>
              <a:rPr lang="pl-PL" dirty="0" smtClean="0"/>
              <a:t> and </a:t>
            </a:r>
            <a:r>
              <a:rPr lang="pl-PL" dirty="0" err="1" smtClean="0"/>
              <a:t>memo</a:t>
            </a:r>
            <a:r>
              <a:rPr lang="pl-PL" dirty="0" smtClean="0"/>
              <a:t> (a </a:t>
            </a:r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memoizes</a:t>
            </a:r>
            <a:r>
              <a:rPr lang="pl-PL" dirty="0" smtClean="0"/>
              <a:t> a </a:t>
            </a:r>
            <a:r>
              <a:rPr lang="pl-PL" dirty="0" err="1" smtClean="0"/>
              <a:t>function</a:t>
            </a:r>
            <a:r>
              <a:rPr lang="pl-PL" dirty="0" smtClean="0"/>
              <a:t> component), as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and </a:t>
            </a:r>
            <a:r>
              <a:rPr lang="pl-PL" dirty="0" err="1" smtClean="0"/>
              <a:t>variables</a:t>
            </a:r>
            <a:r>
              <a:rPr lang="pl-PL" dirty="0" smtClean="0"/>
              <a:t> of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from </a:t>
            </a:r>
            <a:r>
              <a:rPr lang="pl-PL" dirty="0" err="1" smtClean="0"/>
              <a:t>receiving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reference</a:t>
            </a:r>
            <a:endParaRPr lang="pl-PL" dirty="0" smtClean="0"/>
          </a:p>
          <a:p>
            <a:r>
              <a:rPr lang="pl-PL" dirty="0" err="1" smtClean="0"/>
              <a:t>Example</a:t>
            </a:r>
            <a:r>
              <a:rPr lang="pl-PL" dirty="0" smtClean="0"/>
              <a:t> with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with </a:t>
            </a:r>
            <a:r>
              <a:rPr lang="pl-PL" dirty="0" err="1" smtClean="0"/>
              <a:t>memo</a:t>
            </a:r>
            <a:r>
              <a:rPr lang="pl-PL" dirty="0" smtClean="0"/>
              <a:t> - </a:t>
            </a:r>
            <a:r>
              <a:rPr lang="en-US" dirty="0">
                <a:hlinkClick r:id="rId2"/>
              </a:rPr>
              <a:t>https://codesandbox.io/s/hopeful-hooks-h3weh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useCallback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Declared</a:t>
            </a:r>
            <a:r>
              <a:rPr lang="pl-PL" dirty="0" smtClean="0"/>
              <a:t> as a </a:t>
            </a:r>
            <a:r>
              <a:rPr lang="pl-PL" dirty="0" err="1" smtClean="0"/>
              <a:t>property</a:t>
            </a:r>
            <a:r>
              <a:rPr lang="pl-PL" dirty="0" smtClean="0"/>
              <a:t> of a component</a:t>
            </a:r>
          </a:p>
          <a:p>
            <a:r>
              <a:rPr lang="pl-PL" dirty="0" err="1" smtClean="0"/>
              <a:t>Range</a:t>
            </a:r>
            <a:r>
              <a:rPr lang="pl-PL" dirty="0" smtClean="0"/>
              <a:t> of </a:t>
            </a:r>
            <a:r>
              <a:rPr lang="pl-PL" dirty="0" err="1" smtClean="0"/>
              <a:t>validators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confirm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a </a:t>
            </a:r>
            <a:r>
              <a:rPr lang="pl-PL" dirty="0" err="1" smtClean="0"/>
              <a:t>prop’s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as </a:t>
            </a:r>
            <a:r>
              <a:rPr lang="pl-PL" dirty="0" err="1" smtClean="0"/>
              <a:t>expected</a:t>
            </a:r>
            <a:endParaRPr lang="pl-PL" dirty="0" smtClean="0"/>
          </a:p>
          <a:p>
            <a:r>
              <a:rPr lang="pl-PL" dirty="0" err="1" smtClean="0"/>
              <a:t>Unlike</a:t>
            </a:r>
            <a:r>
              <a:rPr lang="pl-PL" dirty="0" smtClean="0"/>
              <a:t> </a:t>
            </a:r>
            <a:r>
              <a:rPr lang="pl-PL" dirty="0" err="1" smtClean="0"/>
              <a:t>TypeScript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r>
              <a:rPr lang="pl-PL" dirty="0" smtClean="0"/>
              <a:t>,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result</a:t>
            </a:r>
            <a:r>
              <a:rPr lang="pl-PL" dirty="0" smtClean="0"/>
              <a:t> in </a:t>
            </a:r>
            <a:r>
              <a:rPr lang="pl-PL" dirty="0" err="1" smtClean="0"/>
              <a:t>an</a:t>
            </a:r>
            <a:r>
              <a:rPr lang="pl-PL" dirty="0" smtClean="0"/>
              <a:t> error, </a:t>
            </a:r>
            <a:r>
              <a:rPr lang="pl-PL" dirty="0" err="1" smtClean="0"/>
              <a:t>instead</a:t>
            </a:r>
            <a:r>
              <a:rPr lang="pl-PL" dirty="0" smtClean="0"/>
              <a:t> a </a:t>
            </a:r>
            <a:r>
              <a:rPr lang="pl-PL" dirty="0" err="1" smtClean="0"/>
              <a:t>console</a:t>
            </a:r>
            <a:r>
              <a:rPr lang="pl-PL" dirty="0" smtClean="0"/>
              <a:t> </a:t>
            </a:r>
            <a:r>
              <a:rPr lang="pl-PL" dirty="0" err="1" smtClean="0"/>
              <a:t>warning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displayed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a part of </a:t>
            </a:r>
            <a:r>
              <a:rPr lang="pl-PL" dirty="0" err="1" smtClean="0"/>
              <a:t>React</a:t>
            </a:r>
            <a:r>
              <a:rPr lang="pl-PL" dirty="0" smtClean="0"/>
              <a:t>, </a:t>
            </a:r>
            <a:r>
              <a:rPr lang="pl-PL" dirty="0" err="1" smtClean="0"/>
              <a:t>now</a:t>
            </a:r>
            <a:r>
              <a:rPr lang="pl-PL" dirty="0" smtClean="0"/>
              <a:t> </a:t>
            </a:r>
            <a:r>
              <a:rPr lang="pl-PL" dirty="0" err="1" smtClean="0"/>
              <a:t>maintained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endParaRPr lang="pl-PL" dirty="0" smtClean="0"/>
          </a:p>
          <a:p>
            <a:r>
              <a:rPr lang="pl-PL" dirty="0" err="1" smtClean="0"/>
              <a:t>Apart</a:t>
            </a:r>
            <a:r>
              <a:rPr lang="pl-PL" dirty="0" smtClean="0"/>
              <a:t> from </a:t>
            </a:r>
            <a:r>
              <a:rPr lang="pl-PL" dirty="0" err="1" smtClean="0"/>
              <a:t>type</a:t>
            </a:r>
            <a:r>
              <a:rPr lang="pl-PL" dirty="0" smtClean="0"/>
              <a:t>, 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a </a:t>
            </a:r>
            <a:r>
              <a:rPr lang="pl-PL" dirty="0" err="1" smtClean="0"/>
              <a:t>variable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required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PropTypes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4" y="3948113"/>
            <a:ext cx="5051425" cy="170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a component and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data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err="1" smtClean="0"/>
              <a:t>HOCs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composed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a component with data from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r>
              <a:rPr lang="pl-PL" dirty="0" smtClean="0"/>
              <a:t> to HOC </a:t>
            </a:r>
            <a:r>
              <a:rPr lang="pl-PL" dirty="0" err="1" smtClean="0"/>
              <a:t>hell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carefully</a:t>
            </a:r>
            <a:r>
              <a:rPr lang="pl-PL" dirty="0" smtClean="0"/>
              <a:t>;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replaced</a:t>
            </a:r>
            <a:r>
              <a:rPr lang="pl-PL" dirty="0" smtClean="0"/>
              <a:t> </a:t>
            </a:r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use-cases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68637"/>
            <a:ext cx="5870575" cy="30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browsers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JavaScript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useParams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declared</a:t>
            </a:r>
            <a:r>
              <a:rPr lang="pl-PL" dirty="0" smtClean="0"/>
              <a:t> in the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useLocation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by the </a:t>
            </a:r>
            <a:r>
              <a:rPr lang="pl-PL" dirty="0" smtClean="0">
                <a:solidFill>
                  <a:schemeClr val="accent5"/>
                </a:solidFill>
              </a:rPr>
              <a:t>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of </a:t>
            </a:r>
            <a:r>
              <a:rPr lang="pl-PL" dirty="0" smtClean="0">
                <a:solidFill>
                  <a:schemeClr val="accent5"/>
                </a:solidFill>
              </a:rPr>
              <a:t>&lt;Link&gt;</a:t>
            </a:r>
          </a:p>
          <a:p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useHistory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history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push</a:t>
            </a:r>
            <a:r>
              <a:rPr lang="pl-PL" dirty="0" smtClean="0"/>
              <a:t>, go, </a:t>
            </a:r>
            <a:r>
              <a:rPr lang="pl-PL" dirty="0" err="1" smtClean="0"/>
              <a:t>goBack</a:t>
            </a:r>
            <a:r>
              <a:rPr lang="pl-PL" dirty="0" smtClean="0"/>
              <a:t>, </a:t>
            </a:r>
            <a:r>
              <a:rPr lang="pl-PL" dirty="0" err="1" smtClean="0"/>
              <a:t>goForward</a:t>
            </a:r>
            <a:r>
              <a:rPr lang="pl-PL" dirty="0" smtClean="0"/>
              <a:t> etc.), param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 lvl="2"/>
            <a:r>
              <a:rPr lang="pl-PL" sz="1400" dirty="0" err="1" smtClean="0"/>
              <a:t>will</a:t>
            </a:r>
            <a:r>
              <a:rPr lang="pl-PL" sz="1400" dirty="0" smtClean="0"/>
              <a:t> be </a:t>
            </a:r>
            <a:r>
              <a:rPr lang="pl-PL" sz="1400" dirty="0" err="1" smtClean="0"/>
              <a:t>replaced</a:t>
            </a:r>
            <a:r>
              <a:rPr lang="pl-PL" sz="1400" dirty="0" smtClean="0"/>
              <a:t> by </a:t>
            </a:r>
            <a:r>
              <a:rPr lang="pl-PL" sz="1400" dirty="0" err="1" smtClean="0"/>
              <a:t>useNavigate</a:t>
            </a:r>
            <a:r>
              <a:rPr lang="pl-PL" sz="1400" dirty="0" smtClean="0"/>
              <a:t> in the </a:t>
            </a:r>
            <a:r>
              <a:rPr lang="pl-PL" sz="1400" dirty="0" err="1" smtClean="0"/>
              <a:t>future</a:t>
            </a:r>
            <a:endParaRPr lang="pl-PL" sz="1400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useRouteMatch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data (</a:t>
            </a:r>
            <a:r>
              <a:rPr lang="pl-PL" dirty="0" err="1" smtClean="0"/>
              <a:t>path</a:t>
            </a:r>
            <a:r>
              <a:rPr lang="pl-PL" dirty="0" smtClean="0"/>
              <a:t>, </a:t>
            </a:r>
            <a:r>
              <a:rPr lang="pl-PL" dirty="0" err="1" smtClean="0"/>
              <a:t>isExact</a:t>
            </a:r>
            <a:r>
              <a:rPr lang="pl-PL" dirty="0" smtClean="0"/>
              <a:t> etc.), </a:t>
            </a:r>
            <a:r>
              <a:rPr lang="pl-PL" dirty="0" err="1" smtClean="0"/>
              <a:t>url</a:t>
            </a:r>
            <a:r>
              <a:rPr lang="pl-PL" dirty="0" smtClean="0"/>
              <a:t> and </a:t>
            </a:r>
            <a:r>
              <a:rPr lang="pl-PL" dirty="0" err="1" smtClean="0"/>
              <a:t>params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1013"/>
            <a:ext cx="541848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547938"/>
            <a:ext cx="461394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2541588"/>
            <a:ext cx="186675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" y="3369469"/>
            <a:ext cx="113514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6" y="4953000"/>
            <a:ext cx="932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dirty="0" err="1" smtClean="0">
                <a:latin typeface="Moderat JIT"/>
              </a:rPr>
              <a:t>styled-components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7962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JS-in-CSS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JS </a:t>
            </a:r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of </a:t>
            </a:r>
            <a:r>
              <a:rPr lang="pl-PL" dirty="0" err="1" smtClean="0"/>
              <a:t>styles</a:t>
            </a:r>
            <a:endParaRPr lang="pl-PL" dirty="0" smtClean="0"/>
          </a:p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dirty="0" smtClean="0"/>
              <a:t> of CSS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Unique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r>
              <a:rPr lang="pl-PL" dirty="0" smtClean="0"/>
              <a:t> – no </a:t>
            </a:r>
            <a:r>
              <a:rPr lang="pl-PL" dirty="0" err="1" smtClean="0"/>
              <a:t>duplication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misspelling</a:t>
            </a:r>
            <a:endParaRPr lang="pl-PL" dirty="0" smtClean="0"/>
          </a:p>
          <a:p>
            <a:r>
              <a:rPr lang="pl-PL" dirty="0" err="1" smtClean="0"/>
              <a:t>Easier</a:t>
            </a:r>
            <a:r>
              <a:rPr lang="pl-PL" dirty="0" smtClean="0"/>
              <a:t> to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r>
              <a:rPr lang="pl-PL" dirty="0" smtClean="0"/>
              <a:t> CSS – </a:t>
            </a:r>
            <a:r>
              <a:rPr lang="pl-PL" dirty="0" err="1" smtClean="0"/>
              <a:t>linting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a </a:t>
            </a:r>
            <a:r>
              <a:rPr lang="pl-PL" dirty="0" err="1" smtClean="0"/>
              <a:t>styled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3875089"/>
            <a:ext cx="4291012" cy="15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716814"/>
            <a:ext cx="4248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styled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– the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prerequisite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to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parentheses</a:t>
            </a:r>
            <a:r>
              <a:rPr lang="pl-PL" dirty="0" smtClean="0"/>
              <a:t>,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attach</a:t>
            </a:r>
            <a:r>
              <a:rPr lang="pl-PL" dirty="0" smtClean="0"/>
              <a:t> the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className</a:t>
            </a:r>
            <a:r>
              <a:rPr lang="pl-PL" dirty="0" smtClean="0"/>
              <a:t> </a:t>
            </a:r>
            <a:r>
              <a:rPr lang="pl-PL" dirty="0" err="1" smtClean="0"/>
              <a:t>prop</a:t>
            </a:r>
            <a:r>
              <a:rPr lang="pl-PL" dirty="0" smtClean="0"/>
              <a:t> to a DOM element</a:t>
            </a:r>
          </a:p>
          <a:p>
            <a:r>
              <a:rPr lang="pl-PL" dirty="0" err="1" smtClean="0"/>
              <a:t>Extending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the same </a:t>
            </a:r>
            <a:r>
              <a:rPr lang="pl-PL" dirty="0" err="1" smtClean="0"/>
              <a:t>way</a:t>
            </a:r>
            <a:r>
              <a:rPr lang="pl-PL" dirty="0" smtClean="0"/>
              <a:t> –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styled</a:t>
            </a:r>
            <a:r>
              <a:rPr lang="pl-PL" dirty="0" smtClean="0"/>
              <a:t> component as </a:t>
            </a:r>
            <a:r>
              <a:rPr lang="pl-PL" dirty="0" err="1" smtClean="0"/>
              <a:t>an</a:t>
            </a:r>
            <a:r>
              <a:rPr lang="pl-PL" dirty="0" smtClean="0"/>
              <a:t> argument</a:t>
            </a:r>
          </a:p>
          <a:p>
            <a:r>
              <a:rPr lang="pl-PL" dirty="0" err="1" smtClean="0"/>
              <a:t>Props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to a component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style </a:t>
            </a:r>
            <a:r>
              <a:rPr lang="pl-PL" dirty="0" err="1" smtClean="0"/>
              <a:t>creation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30639"/>
            <a:ext cx="4419600" cy="17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3830639"/>
            <a:ext cx="453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4451350"/>
            <a:ext cx="5180012" cy="7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</a:t>
            </a:r>
            <a:r>
              <a:rPr lang="pl-PL" sz="2000" dirty="0" err="1" smtClean="0"/>
              <a:t>two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485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 dirty="0" smtClean="0">
                <a:latin typeface="Moderat JIT"/>
                <a:cs typeface="Arial"/>
              </a:rPr>
              <a:t>This results in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unnecessary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code</a:t>
            </a:r>
            <a:r>
              <a:rPr lang="pl-PL" dirty="0" smtClean="0">
                <a:latin typeface="Moderat JIT"/>
                <a:cs typeface="Arial"/>
              </a:rPr>
              <a:t> in the top </a:t>
            </a:r>
            <a:r>
              <a:rPr lang="pl-PL" dirty="0" err="1" smtClean="0">
                <a:latin typeface="Moderat JIT"/>
                <a:cs typeface="Arial"/>
              </a:rPr>
              <a:t>level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components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cs typeface="Arial"/>
              </a:rPr>
              <a:t>It </a:t>
            </a:r>
            <a:r>
              <a:rPr lang="pl-PL" dirty="0" err="1" smtClean="0">
                <a:cs typeface="Arial"/>
              </a:rPr>
              <a:t>also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makes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it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difficult</a:t>
            </a:r>
            <a:r>
              <a:rPr lang="pl-PL" dirty="0" smtClean="0">
                <a:cs typeface="Arial"/>
              </a:rPr>
              <a:t> to </a:t>
            </a:r>
            <a:r>
              <a:rPr lang="pl-PL" dirty="0" err="1" smtClean="0">
                <a:cs typeface="Arial"/>
              </a:rPr>
              <a:t>scale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huge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codebases</a:t>
            </a:r>
            <a:r>
              <a:rPr lang="pl-PL" dirty="0" smtClean="0">
                <a:cs typeface="Arial"/>
              </a:rPr>
              <a:t> and </a:t>
            </a:r>
            <a:r>
              <a:rPr lang="pl-PL" dirty="0" err="1" smtClean="0">
                <a:cs typeface="Arial"/>
              </a:rPr>
              <a:t>separate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concerns</a:t>
            </a:r>
            <a:endParaRPr lang="pl-PL" dirty="0">
              <a:cs typeface="Arial"/>
            </a:endParaRPr>
          </a:p>
          <a:p>
            <a:r>
              <a:rPr lang="pl-PL" dirty="0">
                <a:latin typeface="Moderat JIT"/>
                <a:cs typeface="Arial"/>
              </a:rPr>
              <a:t>P</a:t>
            </a:r>
            <a:r>
              <a:rPr lang="en-US" dirty="0" err="1" smtClean="0">
                <a:latin typeface="Moderat JIT"/>
                <a:cs typeface="Arial"/>
              </a:rPr>
              <a:t>ossible</a:t>
            </a:r>
            <a:r>
              <a:rPr lang="en-US" dirty="0" smtClean="0">
                <a:latin typeface="Moderat JIT"/>
                <a:cs typeface="Arial"/>
              </a:rPr>
              <a:t> </a:t>
            </a:r>
            <a:r>
              <a:rPr lang="en-US" dirty="0">
                <a:latin typeface="Moderat JIT"/>
                <a:cs typeface="Arial"/>
              </a:rPr>
              <a:t>errors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emerge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en-US" dirty="0" smtClean="0">
                <a:latin typeface="Moderat JIT"/>
                <a:cs typeface="Arial"/>
              </a:rPr>
              <a:t>e.g</a:t>
            </a:r>
            <a:r>
              <a:rPr lang="en-US" dirty="0">
                <a:latin typeface="Moderat JIT"/>
                <a:cs typeface="Arial"/>
              </a:rPr>
              <a:t>. during the refactoring </a:t>
            </a:r>
            <a:r>
              <a:rPr lang="en-US" dirty="0" smtClean="0">
                <a:latin typeface="Moderat JIT"/>
                <a:cs typeface="Arial"/>
              </a:rPr>
              <a:t>process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latin typeface="Moderat JIT"/>
                <a:cs typeface="Arial"/>
              </a:rPr>
              <a:t>With </a:t>
            </a:r>
            <a:r>
              <a:rPr lang="pl-PL" dirty="0" err="1" smtClean="0">
                <a:latin typeface="Moderat JIT"/>
                <a:cs typeface="Arial"/>
              </a:rPr>
              <a:t>time</a:t>
            </a:r>
            <a:r>
              <a:rPr lang="pl-PL" dirty="0" smtClean="0">
                <a:latin typeface="Moderat JIT"/>
                <a:cs typeface="Arial"/>
              </a:rPr>
              <a:t>, </a:t>
            </a:r>
            <a:r>
              <a:rPr lang="pl-PL" dirty="0" err="1" smtClean="0">
                <a:latin typeface="Moderat JIT"/>
                <a:cs typeface="Arial"/>
              </a:rPr>
              <a:t>there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be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unused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props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passed</a:t>
            </a:r>
            <a:r>
              <a:rPr lang="pl-PL" dirty="0" smtClean="0">
                <a:latin typeface="Moderat JIT"/>
                <a:cs typeface="Arial"/>
              </a:rPr>
              <a:t> down</a:t>
            </a:r>
            <a:endParaRPr lang="en-US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(created by Facebook, part of React)</a:t>
            </a:r>
          </a:p>
          <a:p>
            <a:pPr lvl="2"/>
            <a:r>
              <a:rPr lang="en-US" sz="1400" dirty="0" err="1">
                <a:latin typeface="Moderat JIT"/>
                <a:cs typeface="Arial"/>
              </a:rPr>
              <a:t>Redux</a:t>
            </a:r>
            <a:r>
              <a:rPr lang="en-US" sz="1400" dirty="0">
                <a:latin typeface="Moderat JIT"/>
                <a:cs typeface="Arial"/>
              </a:rPr>
              <a:t> (co-created by Dan </a:t>
            </a:r>
            <a:r>
              <a:rPr lang="en-US" sz="1400" dirty="0" err="1">
                <a:latin typeface="Moderat JIT"/>
                <a:cs typeface="Arial"/>
              </a:rPr>
              <a:t>Abramov</a:t>
            </a:r>
            <a:r>
              <a:rPr lang="en-US" sz="1400" dirty="0">
                <a:latin typeface="Moderat JIT"/>
                <a:cs typeface="Arial"/>
              </a:rPr>
              <a:t> from React)</a:t>
            </a: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Created by Dan </a:t>
            </a:r>
            <a:r>
              <a:rPr lang="en-US" dirty="0" err="1">
                <a:latin typeface="Moderat JIT"/>
                <a:cs typeface="Arial"/>
              </a:rPr>
              <a:t>Abramov</a:t>
            </a:r>
            <a:r>
              <a:rPr lang="en-US" dirty="0">
                <a:latin typeface="Moderat JIT"/>
                <a:cs typeface="Arial"/>
              </a:rPr>
              <a:t> in 2014 for one of his conference talks</a:t>
            </a:r>
          </a:p>
          <a:p>
            <a:r>
              <a:rPr lang="en-US" dirty="0" err="1">
                <a:latin typeface="Moderat JIT"/>
                <a:cs typeface="Arial"/>
              </a:rPr>
              <a:t>Redux</a:t>
            </a:r>
            <a:r>
              <a:rPr lang="en-US" dirty="0">
                <a:latin typeface="Moderat JIT"/>
                <a:cs typeface="Arial"/>
              </a:rPr>
              <a:t> - (Red)</a:t>
            </a:r>
            <a:r>
              <a:rPr lang="en-US" dirty="0" err="1">
                <a:latin typeface="Moderat JIT"/>
                <a:cs typeface="Arial"/>
              </a:rPr>
              <a:t>ucer</a:t>
            </a:r>
            <a:r>
              <a:rPr lang="en-US" dirty="0">
                <a:latin typeface="Moderat JIT"/>
                <a:cs typeface="Arial"/>
              </a:rPr>
              <a:t> + </a:t>
            </a:r>
            <a:r>
              <a:rPr lang="en-US" dirty="0" err="1">
                <a:latin typeface="Moderat JIT"/>
                <a:cs typeface="Arial"/>
              </a:rPr>
              <a:t>Fl</a:t>
            </a:r>
            <a:r>
              <a:rPr lang="en-US" dirty="0">
                <a:latin typeface="Moderat JIT"/>
                <a:cs typeface="Arial"/>
              </a:rPr>
              <a:t>(</a:t>
            </a:r>
            <a:r>
              <a:rPr lang="en-US" dirty="0" err="1">
                <a:latin typeface="Moderat JIT"/>
                <a:cs typeface="Arial"/>
              </a:rPr>
              <a:t>ux</a:t>
            </a:r>
            <a:r>
              <a:rPr lang="en-US" dirty="0">
                <a:latin typeface="Moderat JIT"/>
                <a:cs typeface="Arial"/>
              </a:rPr>
              <a:t>) - a variant of Flux pattern with a reducer function instead of a store</a:t>
            </a:r>
          </a:p>
          <a:p>
            <a:r>
              <a:rPr lang="en-US" dirty="0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 dirty="0">
                <a:latin typeface="Moderat JIT"/>
                <a:cs typeface="Arial"/>
              </a:rPr>
              <a:t>To manipulate data, we use actions, which </a:t>
            </a:r>
            <a:r>
              <a:rPr lang="pl-PL" dirty="0" smtClean="0">
                <a:latin typeface="Moderat JIT"/>
                <a:cs typeface="Arial"/>
              </a:rPr>
              <a:t>pass the </a:t>
            </a:r>
            <a:r>
              <a:rPr lang="pl-PL" dirty="0" err="1" smtClean="0">
                <a:latin typeface="Moderat JIT"/>
                <a:cs typeface="Arial"/>
              </a:rPr>
              <a:t>necessary</a:t>
            </a:r>
            <a:r>
              <a:rPr lang="pl-PL" dirty="0" smtClean="0">
                <a:latin typeface="Moderat JIT"/>
                <a:cs typeface="Arial"/>
              </a:rPr>
              <a:t> data to </a:t>
            </a:r>
            <a:r>
              <a:rPr lang="pl-PL" dirty="0" err="1" smtClean="0">
                <a:latin typeface="Moderat JIT"/>
                <a:cs typeface="Arial"/>
              </a:rPr>
              <a:t>reducer</a:t>
            </a:r>
            <a:r>
              <a:rPr lang="en-US" dirty="0">
                <a:latin typeface="Moderat JIT"/>
                <a:cs typeface="Arial"/>
              </a:rPr>
              <a:t> 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Selectors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are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functions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that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select</a:t>
            </a:r>
            <a:r>
              <a:rPr lang="pl-PL" dirty="0" smtClean="0">
                <a:cs typeface="Arial"/>
              </a:rPr>
              <a:t> a </a:t>
            </a:r>
            <a:r>
              <a:rPr lang="pl-PL" dirty="0" err="1" smtClean="0">
                <a:cs typeface="Arial"/>
              </a:rPr>
              <a:t>chosen</a:t>
            </a:r>
            <a:r>
              <a:rPr lang="pl-PL" dirty="0" smtClean="0">
                <a:cs typeface="Arial"/>
              </a:rPr>
              <a:t> part of </a:t>
            </a:r>
            <a:r>
              <a:rPr lang="pl-PL" dirty="0" err="1" smtClean="0">
                <a:cs typeface="Arial"/>
              </a:rPr>
              <a:t>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xmlns="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5606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modifies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in </a:t>
            </a:r>
            <a:r>
              <a:rPr lang="pl-PL" dirty="0" err="1" smtClean="0"/>
              <a:t>response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was </a:t>
            </a:r>
            <a:r>
              <a:rPr lang="pl-PL" dirty="0" err="1" smtClean="0"/>
              <a:t>dispatched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>
                <a:solidFill>
                  <a:schemeClr val="accent5"/>
                </a:solidFill>
              </a:rPr>
              <a:t>only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part of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endParaRPr lang="pl-PL" dirty="0" smtClean="0"/>
          </a:p>
          <a:p>
            <a:r>
              <a:rPr lang="pl-PL" dirty="0" err="1" smtClean="0"/>
              <a:t>Reducer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version of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smtClean="0"/>
              <a:t> of mutating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>
                <a:solidFill>
                  <a:schemeClr val="accent5"/>
                </a:solidFill>
              </a:rPr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function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merged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combineReducers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by </a:t>
            </a:r>
            <a:r>
              <a:rPr lang="pl-PL" dirty="0" err="1" smtClean="0"/>
              <a:t>Redux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Reducer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438526"/>
            <a:ext cx="4914900" cy="293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6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Library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offers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bindings</a:t>
            </a:r>
            <a:r>
              <a:rPr lang="pl-PL" dirty="0" smtClean="0"/>
              <a:t> for </a:t>
            </a:r>
            <a:r>
              <a:rPr lang="pl-PL" dirty="0" err="1" smtClean="0"/>
              <a:t>Redux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r>
              <a:rPr lang="pl-PL" sz="1400" dirty="0" smtClean="0"/>
              <a:t> – top </a:t>
            </a:r>
            <a:r>
              <a:rPr lang="pl-PL" sz="1400" dirty="0" err="1" smtClean="0"/>
              <a:t>level</a:t>
            </a:r>
            <a:r>
              <a:rPr lang="pl-PL" sz="1400" dirty="0" smtClean="0"/>
              <a:t> </a:t>
            </a:r>
            <a:r>
              <a:rPr lang="pl-PL" sz="1400" dirty="0" err="1" smtClean="0"/>
              <a:t>components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makes</a:t>
            </a:r>
            <a:r>
              <a:rPr lang="pl-PL" sz="1400" dirty="0" smtClean="0"/>
              <a:t> the </a:t>
            </a:r>
            <a:r>
              <a:rPr lang="pl-PL" sz="1400" dirty="0" err="1" smtClean="0"/>
              <a:t>Redux</a:t>
            </a:r>
            <a:r>
              <a:rPr lang="pl-PL" sz="1400" dirty="0" smtClean="0"/>
              <a:t> </a:t>
            </a:r>
            <a:r>
              <a:rPr lang="pl-PL" sz="1400" dirty="0" err="1" smtClean="0"/>
              <a:t>store</a:t>
            </a:r>
            <a:r>
              <a:rPr lang="pl-PL" sz="1400" dirty="0" smtClean="0"/>
              <a:t> </a:t>
            </a:r>
            <a:r>
              <a:rPr lang="pl-PL" sz="1400" dirty="0" err="1" smtClean="0"/>
              <a:t>available</a:t>
            </a:r>
            <a:r>
              <a:rPr lang="pl-PL" sz="1400" dirty="0" smtClean="0"/>
              <a:t> to the </a:t>
            </a:r>
            <a:r>
              <a:rPr lang="pl-PL" sz="1400" dirty="0" err="1" smtClean="0"/>
              <a:t>whole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connect</a:t>
            </a:r>
            <a:r>
              <a:rPr lang="pl-PL" sz="1400" dirty="0" smtClean="0">
                <a:solidFill>
                  <a:schemeClr val="accent5"/>
                </a:solidFill>
              </a:rPr>
              <a:t>()</a:t>
            </a:r>
            <a:r>
              <a:rPr lang="pl-PL" sz="1400" dirty="0" smtClean="0"/>
              <a:t> – </a:t>
            </a:r>
            <a:r>
              <a:rPr lang="pl-PL" sz="1400" dirty="0" err="1" smtClean="0"/>
              <a:t>wrapper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connects</a:t>
            </a:r>
            <a:r>
              <a:rPr lang="pl-PL" sz="1400" dirty="0" smtClean="0"/>
              <a:t> a component to the </a:t>
            </a:r>
            <a:r>
              <a:rPr lang="pl-PL" sz="1400" dirty="0" err="1" smtClean="0"/>
              <a:t>store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hooks</a:t>
            </a:r>
            <a:r>
              <a:rPr lang="pl-PL" sz="1400" dirty="0" smtClean="0">
                <a:solidFill>
                  <a:schemeClr val="accent5"/>
                </a:solidFill>
              </a:rPr>
              <a:t>: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useSelector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hook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extract</a:t>
            </a:r>
            <a:r>
              <a:rPr lang="pl-PL" sz="1400" dirty="0" smtClean="0"/>
              <a:t> data from the </a:t>
            </a:r>
            <a:r>
              <a:rPr lang="pl-PL" sz="1400" dirty="0" err="1" smtClean="0"/>
              <a:t>store</a:t>
            </a:r>
            <a:r>
              <a:rPr lang="pl-PL" sz="1400" dirty="0" smtClean="0"/>
              <a:t>, </a:t>
            </a:r>
            <a:r>
              <a:rPr lang="pl-PL" sz="1400" dirty="0" err="1" smtClean="0"/>
              <a:t>needs</a:t>
            </a:r>
            <a:r>
              <a:rPr lang="pl-PL" sz="1400" dirty="0" smtClean="0"/>
              <a:t> to be </a:t>
            </a:r>
            <a:r>
              <a:rPr lang="pl-PL" sz="1400" dirty="0" err="1" smtClean="0"/>
              <a:t>provided</a:t>
            </a:r>
            <a:r>
              <a:rPr lang="pl-PL" sz="1400" dirty="0" smtClean="0"/>
              <a:t> with a </a:t>
            </a:r>
            <a:r>
              <a:rPr lang="pl-PL" sz="1400" dirty="0" err="1" smtClean="0"/>
              <a:t>pure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useDispatch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 smtClean="0">
                <a:solidFill>
                  <a:schemeClr val="accent6"/>
                </a:solidFill>
              </a:rPr>
              <a:t>hook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returning</a:t>
            </a:r>
            <a:r>
              <a:rPr lang="pl-PL" sz="1400" dirty="0" smtClean="0">
                <a:solidFill>
                  <a:schemeClr val="accent6"/>
                </a:solidFill>
              </a:rPr>
              <a:t> a </a:t>
            </a:r>
            <a:r>
              <a:rPr lang="pl-PL" sz="1400" dirty="0" err="1" smtClean="0">
                <a:solidFill>
                  <a:schemeClr val="accent6"/>
                </a:solidFill>
              </a:rPr>
              <a:t>reference</a:t>
            </a:r>
            <a:r>
              <a:rPr lang="pl-PL" sz="1400" dirty="0" smtClean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dispatch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function</a:t>
            </a:r>
            <a:r>
              <a:rPr lang="pl-PL" sz="1400" dirty="0" smtClean="0">
                <a:solidFill>
                  <a:schemeClr val="accent6"/>
                </a:solidFill>
              </a:rPr>
              <a:t>, </a:t>
            </a:r>
            <a:r>
              <a:rPr lang="pl-PL" sz="1400" dirty="0" err="1" smtClean="0">
                <a:solidFill>
                  <a:schemeClr val="accent6"/>
                </a:solidFill>
              </a:rPr>
              <a:t>which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allows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us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launch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actions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without</a:t>
            </a:r>
            <a:r>
              <a:rPr lang="pl-PL" sz="1400" dirty="0" smtClean="0">
                <a:solidFill>
                  <a:schemeClr val="accent6"/>
                </a:solidFill>
              </a:rPr>
              <a:t> the </a:t>
            </a:r>
            <a:r>
              <a:rPr lang="pl-PL" sz="1400" dirty="0" err="1" smtClean="0">
                <a:solidFill>
                  <a:schemeClr val="accent6"/>
                </a:solidFill>
              </a:rPr>
              <a:t>need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use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connect</a:t>
            </a:r>
            <a:endParaRPr lang="pl-PL" sz="1400" dirty="0" smtClean="0">
              <a:solidFill>
                <a:schemeClr val="accent6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useStore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>
                <a:solidFill>
                  <a:schemeClr val="accent6"/>
                </a:solidFill>
              </a:rPr>
              <a:t>hook</a:t>
            </a:r>
            <a:r>
              <a:rPr lang="pl-PL" sz="1400" dirty="0">
                <a:solidFill>
                  <a:schemeClr val="accent6"/>
                </a:solidFill>
              </a:rPr>
              <a:t> </a:t>
            </a:r>
            <a:r>
              <a:rPr lang="pl-PL" sz="1400" dirty="0" err="1">
                <a:solidFill>
                  <a:schemeClr val="accent6"/>
                </a:solidFill>
              </a:rPr>
              <a:t>returning</a:t>
            </a:r>
            <a:r>
              <a:rPr lang="pl-PL" sz="1400" dirty="0">
                <a:solidFill>
                  <a:schemeClr val="accent6"/>
                </a:solidFill>
              </a:rPr>
              <a:t> a </a:t>
            </a:r>
            <a:r>
              <a:rPr lang="pl-PL" sz="1400" dirty="0" err="1">
                <a:solidFill>
                  <a:schemeClr val="accent6"/>
                </a:solidFill>
              </a:rPr>
              <a:t>reference</a:t>
            </a:r>
            <a:r>
              <a:rPr lang="pl-PL" sz="1400" dirty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Redux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store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passed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endParaRPr lang="pl-PL" sz="1400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T</a:t>
            </a:r>
            <a:r>
              <a:rPr lang="pl-PL" dirty="0" smtClean="0"/>
              <a:t>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arguments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r>
              <a:rPr lang="pl-PL" dirty="0" smtClean="0"/>
              <a:t>)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mapping</a:t>
            </a:r>
            <a:r>
              <a:rPr lang="pl-PL" sz="1400" dirty="0" smtClean="0"/>
              <a:t> a part of </a:t>
            </a:r>
            <a:r>
              <a:rPr lang="pl-PL" sz="1400" dirty="0" err="1" smtClean="0"/>
              <a:t>store</a:t>
            </a:r>
            <a:r>
              <a:rPr lang="pl-PL" sz="1400" dirty="0" smtClean="0"/>
              <a:t> to </a:t>
            </a:r>
            <a:r>
              <a:rPr lang="pl-PL" sz="1400" dirty="0" err="1" smtClean="0"/>
              <a:t>props</a:t>
            </a:r>
            <a:r>
              <a:rPr lang="pl-PL" sz="1400" dirty="0" smtClean="0"/>
              <a:t> (</a:t>
            </a:r>
            <a:r>
              <a:rPr lang="pl-PL" sz="1400" dirty="0" err="1" smtClean="0"/>
              <a:t>usually</a:t>
            </a:r>
            <a:r>
              <a:rPr lang="pl-PL" sz="1400" dirty="0" smtClean="0"/>
              <a:t> 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pl-PL" sz="1400" dirty="0" err="1" smtClean="0"/>
              <a:t>mapStateToProps</a:t>
            </a:r>
            <a:r>
              <a:rPr lang="pl-PL" sz="1400" dirty="0" smtClean="0"/>
              <a:t>),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a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of </a:t>
            </a:r>
            <a:r>
              <a:rPr lang="pl-PL" sz="1400" dirty="0" err="1" smtClean="0"/>
              <a:t>launching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endParaRPr lang="pl-PL" sz="1400" dirty="0" smtClean="0"/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</a:t>
            </a:r>
            <a:r>
              <a:rPr lang="pl-PL" sz="1400" dirty="0" err="1" smtClean="0"/>
              <a:t>dispatch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r>
              <a:rPr lang="pl-PL" sz="1400" dirty="0" smtClean="0"/>
              <a:t> (</a:t>
            </a:r>
            <a:r>
              <a:rPr lang="pl-PL" sz="1400" dirty="0" err="1" smtClean="0"/>
              <a:t>actions</a:t>
            </a:r>
            <a:r>
              <a:rPr lang="pl-PL" sz="1400" dirty="0" smtClean="0"/>
              <a:t>),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will</a:t>
            </a:r>
            <a:r>
              <a:rPr lang="pl-PL" sz="1400" dirty="0" smtClean="0"/>
              <a:t> </a:t>
            </a:r>
            <a:r>
              <a:rPr lang="pl-PL" sz="1400" dirty="0" err="1" smtClean="0"/>
              <a:t>send</a:t>
            </a:r>
            <a:r>
              <a:rPr lang="pl-PL" sz="1400" dirty="0" smtClean="0"/>
              <a:t> </a:t>
            </a:r>
            <a:r>
              <a:rPr lang="pl-PL" sz="1400" dirty="0" err="1" smtClean="0"/>
              <a:t>some</a:t>
            </a:r>
            <a:r>
              <a:rPr lang="pl-PL" sz="1400" dirty="0" smtClean="0"/>
              <a:t> data to the </a:t>
            </a:r>
            <a:r>
              <a:rPr lang="pl-PL" sz="1400" dirty="0" err="1" smtClean="0"/>
              <a:t>reducer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1"/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mergeProps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options</a:t>
            </a:r>
            <a:r>
              <a:rPr lang="pl-PL" dirty="0" smtClean="0"/>
              <a:t>, but </a:t>
            </a:r>
            <a:r>
              <a:rPr lang="pl-PL" dirty="0" err="1" smtClean="0"/>
              <a:t>they’re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we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focus</a:t>
            </a:r>
            <a:r>
              <a:rPr lang="pl-PL" dirty="0" smtClean="0"/>
              <a:t> on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course</a:t>
            </a:r>
            <a:endParaRPr lang="pl-PL" dirty="0"/>
          </a:p>
          <a:p>
            <a:pPr lvl="1"/>
            <a:r>
              <a:rPr lang="pl-PL" dirty="0" smtClean="0"/>
              <a:t>The </a:t>
            </a:r>
            <a:r>
              <a:rPr lang="pl-PL" dirty="0" err="1" smtClean="0"/>
              <a:t>result</a:t>
            </a:r>
            <a:r>
              <a:rPr lang="pl-PL" dirty="0" smtClean="0"/>
              <a:t> 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wrap</a:t>
            </a:r>
            <a:r>
              <a:rPr lang="pl-PL" dirty="0" smtClean="0"/>
              <a:t> a component</a:t>
            </a:r>
          </a:p>
          <a:p>
            <a:pPr lvl="1"/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onnnect</a:t>
            </a:r>
            <a:r>
              <a:rPr lang="pl-PL" dirty="0" smtClean="0"/>
              <a:t>()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070350"/>
            <a:ext cx="4813300" cy="214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4070350"/>
            <a:ext cx="517892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to </a:t>
            </a:r>
            <a:r>
              <a:rPr lang="pl-PL" dirty="0" err="1" smtClean="0"/>
              <a:t>reduce</a:t>
            </a:r>
            <a:r>
              <a:rPr lang="pl-PL" dirty="0" smtClean="0"/>
              <a:t> the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the </a:t>
            </a:r>
            <a:r>
              <a:rPr lang="pl-PL" dirty="0" err="1" smtClean="0"/>
              <a:t>Redux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creates</a:t>
            </a:r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Models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structures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unite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, </a:t>
            </a:r>
            <a:r>
              <a:rPr lang="pl-PL" dirty="0" err="1" smtClean="0"/>
              <a:t>reducer</a:t>
            </a:r>
            <a:r>
              <a:rPr lang="pl-PL" dirty="0" smtClean="0"/>
              <a:t>,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r>
              <a:rPr lang="pl-PL" dirty="0" smtClean="0"/>
              <a:t> in one place</a:t>
            </a:r>
          </a:p>
          <a:p>
            <a:r>
              <a:rPr lang="pl-PL" dirty="0" err="1" smtClean="0"/>
              <a:t>Typical</a:t>
            </a:r>
            <a:r>
              <a:rPr lang="pl-PL" dirty="0" smtClean="0"/>
              <a:t> model </a:t>
            </a:r>
            <a:r>
              <a:rPr lang="pl-PL" dirty="0" err="1" smtClean="0"/>
              <a:t>contains</a:t>
            </a:r>
            <a:r>
              <a:rPr lang="pl-PL" dirty="0" smtClean="0"/>
              <a:t> a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a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effects</a:t>
            </a:r>
            <a:r>
              <a:rPr lang="pl-PL" dirty="0" smtClean="0"/>
              <a:t> –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refer</a:t>
            </a:r>
            <a:r>
              <a:rPr lang="pl-PL" dirty="0" smtClean="0"/>
              <a:t> to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very</a:t>
            </a:r>
            <a:r>
              <a:rPr lang="pl-PL" dirty="0" smtClean="0"/>
              <a:t> down to </a:t>
            </a:r>
            <a:r>
              <a:rPr lang="pl-PL" dirty="0" err="1" smtClean="0"/>
              <a:t>earth</a:t>
            </a:r>
            <a:r>
              <a:rPr lang="pl-PL" dirty="0" smtClean="0"/>
              <a:t> and </a:t>
            </a:r>
            <a:r>
              <a:rPr lang="pl-PL" dirty="0" err="1" smtClean="0"/>
              <a:t>readable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to </a:t>
            </a:r>
            <a:r>
              <a:rPr lang="pl-PL" dirty="0" err="1" smtClean="0"/>
              <a:t>work</a:t>
            </a:r>
            <a:r>
              <a:rPr lang="pl-PL" dirty="0" smtClean="0"/>
              <a:t> on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sets</a:t>
            </a:r>
            <a:r>
              <a:rPr lang="pl-PL" dirty="0" smtClean="0"/>
              <a:t> of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same </a:t>
            </a:r>
            <a:r>
              <a:rPr lang="pl-PL" dirty="0" err="1" smtClean="0"/>
              <a:t>time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err="1" smtClean="0"/>
              <a:t>declares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initial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/>
              <a:t>r</a:t>
            </a:r>
            <a:r>
              <a:rPr lang="pl-PL" dirty="0" err="1" smtClean="0"/>
              <a:t>educers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modify</a:t>
            </a:r>
            <a:r>
              <a:rPr lang="pl-PL" dirty="0" smtClean="0"/>
              <a:t> the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 smtClean="0"/>
              <a:t>effects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method</a:t>
            </a:r>
            <a:r>
              <a:rPr lang="pl-PL" dirty="0" smtClean="0"/>
              <a:t> to </a:t>
            </a:r>
            <a:r>
              <a:rPr lang="pl-PL" dirty="0" err="1" smtClean="0"/>
              <a:t>download</a:t>
            </a:r>
            <a:r>
              <a:rPr lang="pl-PL" dirty="0" smtClean="0"/>
              <a:t> </a:t>
            </a:r>
            <a:r>
              <a:rPr lang="pl-PL" dirty="0" err="1" smtClean="0"/>
              <a:t>albums</a:t>
            </a:r>
            <a:r>
              <a:rPr lang="pl-PL" dirty="0" smtClean="0"/>
              <a:t> and 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store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model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dispatch.albums.setUser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model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49" y="2924437"/>
            <a:ext cx="4908551" cy="34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7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First, we </a:t>
            </a:r>
            <a:r>
              <a:rPr lang="pl-PL" dirty="0" err="1" smtClean="0"/>
              <a:t>have</a:t>
            </a:r>
            <a:r>
              <a:rPr lang="pl-PL" dirty="0" smtClean="0"/>
              <a:t> to </a:t>
            </a:r>
            <a:r>
              <a:rPr lang="pl-PL" dirty="0" err="1" smtClean="0"/>
              <a:t>connect</a:t>
            </a:r>
            <a:r>
              <a:rPr lang="pl-PL" dirty="0" smtClean="0"/>
              <a:t> the component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connect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from </a:t>
            </a:r>
            <a:r>
              <a:rPr lang="pl-PL" dirty="0" err="1" smtClean="0"/>
              <a:t>react-redux</a:t>
            </a:r>
            <a:endParaRPr lang="pl-PL" dirty="0" smtClean="0"/>
          </a:p>
          <a:p>
            <a:r>
              <a:rPr lang="pl-PL" dirty="0" smtClean="0"/>
              <a:t>The setup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similar</a:t>
            </a:r>
            <a:r>
              <a:rPr lang="pl-PL" dirty="0" smtClean="0"/>
              <a:t> as in the </a:t>
            </a:r>
            <a:r>
              <a:rPr lang="pl-PL" dirty="0" err="1" smtClean="0"/>
              <a:t>traditional</a:t>
            </a:r>
            <a:r>
              <a:rPr lang="pl-PL" dirty="0" smtClean="0"/>
              <a:t> </a:t>
            </a:r>
            <a:r>
              <a:rPr lang="pl-PL" dirty="0" err="1" smtClean="0"/>
              <a:t>connect</a:t>
            </a:r>
            <a:r>
              <a:rPr lang="pl-PL" dirty="0" smtClean="0"/>
              <a:t> setup, but </a:t>
            </a:r>
            <a:r>
              <a:rPr lang="pl-PL" dirty="0" err="1" smtClean="0"/>
              <a:t>dispatching</a:t>
            </a:r>
            <a:r>
              <a:rPr lang="pl-PL" dirty="0" smtClean="0"/>
              <a:t> </a:t>
            </a:r>
            <a:r>
              <a:rPr lang="pl-PL" dirty="0" err="1" smtClean="0"/>
              <a:t>differs</a:t>
            </a:r>
            <a:r>
              <a:rPr lang="pl-PL" dirty="0" smtClean="0"/>
              <a:t> a bit - </a:t>
            </a:r>
            <a:r>
              <a:rPr lang="pl-PL" dirty="0" err="1" smtClean="0"/>
              <a:t>instead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from a file </a:t>
            </a:r>
            <a:r>
              <a:rPr lang="pl-PL" dirty="0" err="1" smtClean="0"/>
              <a:t>containing</a:t>
            </a:r>
            <a:r>
              <a:rPr lang="pl-PL" dirty="0" smtClean="0"/>
              <a:t>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declarations</a:t>
            </a:r>
            <a:r>
              <a:rPr lang="pl-PL" dirty="0" smtClean="0"/>
              <a:t>, we </a:t>
            </a:r>
            <a:r>
              <a:rPr lang="pl-PL" dirty="0" err="1" smtClean="0"/>
              <a:t>define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from a model </a:t>
            </a:r>
            <a:r>
              <a:rPr lang="pl-PL" dirty="0" err="1" smtClean="0"/>
              <a:t>interest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</a:t>
            </a:r>
            <a:r>
              <a:rPr lang="pl-PL" dirty="0" err="1" smtClean="0"/>
              <a:t>example</a:t>
            </a:r>
            <a:r>
              <a:rPr lang="pl-PL" dirty="0" smtClean="0"/>
              <a:t> in a component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621089"/>
            <a:ext cx="5603875" cy="121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621089"/>
            <a:ext cx="5457105" cy="166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err="1" smtClean="0"/>
              <a:t>Tests</a:t>
            </a:r>
            <a:r>
              <a:rPr lang="pl-PL" sz="4400" dirty="0" smtClean="0"/>
              <a:t> – Jest and </a:t>
            </a:r>
            <a:r>
              <a:rPr lang="pl-PL" sz="4400" dirty="0" err="1" smtClean="0"/>
              <a:t>Enzyme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378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Simple JS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lots</a:t>
            </a:r>
            <a:r>
              <a:rPr lang="pl-PL" dirty="0" smtClean="0"/>
              <a:t> of JS </a:t>
            </a:r>
            <a:r>
              <a:rPr lang="pl-PL" dirty="0" err="1" smtClean="0"/>
              <a:t>libraries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assertion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expect</a:t>
            </a:r>
            <a:r>
              <a:rPr lang="pl-PL" dirty="0" smtClean="0"/>
              <a:t>(A).</a:t>
            </a:r>
            <a:r>
              <a:rPr lang="pl-PL" dirty="0" err="1" smtClean="0"/>
              <a:t>toEqual</a:t>
            </a:r>
            <a:r>
              <a:rPr lang="pl-PL" dirty="0" smtClean="0"/>
              <a:t>(B)) and </a:t>
            </a:r>
            <a:r>
              <a:rPr lang="pl-PL" dirty="0" err="1" smtClean="0">
                <a:solidFill>
                  <a:schemeClr val="accent5"/>
                </a:solidFill>
              </a:rPr>
              <a:t>snapshot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in a </a:t>
            </a:r>
            <a:r>
              <a:rPr lang="pl-PL" dirty="0" err="1" smtClean="0"/>
              <a:t>previously</a:t>
            </a:r>
            <a:r>
              <a:rPr lang="pl-PL" dirty="0" smtClean="0"/>
              <a:t> </a:t>
            </a:r>
            <a:r>
              <a:rPr lang="pl-PL" dirty="0" err="1" smtClean="0"/>
              <a:t>saved</a:t>
            </a:r>
            <a:r>
              <a:rPr lang="pl-PL" dirty="0" smtClean="0"/>
              <a:t> </a:t>
            </a:r>
            <a:r>
              <a:rPr lang="pl-PL" dirty="0" err="1" smtClean="0"/>
              <a:t>snapshot</a:t>
            </a:r>
            <a:r>
              <a:rPr lang="pl-PL" dirty="0" smtClean="0"/>
              <a:t>) </a:t>
            </a:r>
            <a:r>
              <a:rPr lang="pl-PL" dirty="0" err="1" smtClean="0"/>
              <a:t>tests</a:t>
            </a:r>
            <a:endParaRPr lang="pl-PL" dirty="0" smtClean="0"/>
          </a:p>
          <a:p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parallelization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quicker</a:t>
            </a:r>
            <a:r>
              <a:rPr lang="pl-PL" dirty="0" smtClean="0"/>
              <a:t> test </a:t>
            </a:r>
            <a:r>
              <a:rPr lang="pl-PL" dirty="0" err="1" smtClean="0"/>
              <a:t>processing</a:t>
            </a:r>
            <a:endParaRPr lang="pl-PL" dirty="0" smtClean="0"/>
          </a:p>
          <a:p>
            <a:r>
              <a:rPr lang="pl-PL" dirty="0" err="1" smtClean="0"/>
              <a:t>Adding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–</a:t>
            </a:r>
            <a:r>
              <a:rPr lang="pl-PL" dirty="0" err="1" smtClean="0">
                <a:solidFill>
                  <a:schemeClr val="accent5"/>
                </a:solidFill>
              </a:rPr>
              <a:t>coverage</a:t>
            </a:r>
            <a:r>
              <a:rPr lang="pl-PL" dirty="0" smtClean="0"/>
              <a:t> flag </a:t>
            </a:r>
            <a:r>
              <a:rPr lang="pl-PL" dirty="0" err="1" smtClean="0"/>
              <a:t>displays</a:t>
            </a:r>
            <a:r>
              <a:rPr lang="pl-PL" dirty="0" smtClean="0"/>
              <a:t> </a:t>
            </a:r>
            <a:r>
              <a:rPr lang="pl-PL" dirty="0" err="1" smtClean="0"/>
              <a:t>statistics</a:t>
            </a:r>
            <a:r>
              <a:rPr lang="pl-PL" dirty="0" smtClean="0"/>
              <a:t> of test </a:t>
            </a:r>
            <a:r>
              <a:rPr lang="pl-PL" dirty="0" err="1" smtClean="0"/>
              <a:t>coverage</a:t>
            </a:r>
            <a:endParaRPr lang="pl-PL" dirty="0" smtClean="0"/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outside</a:t>
            </a:r>
            <a:r>
              <a:rPr lang="pl-PL" dirty="0" smtClean="0"/>
              <a:t> of </a:t>
            </a:r>
            <a:r>
              <a:rPr lang="pl-PL" dirty="0" err="1" smtClean="0"/>
              <a:t>test’s</a:t>
            </a:r>
            <a:r>
              <a:rPr lang="pl-PL" dirty="0" smtClean="0"/>
              <a:t> </a:t>
            </a:r>
            <a:r>
              <a:rPr lang="pl-PL" dirty="0" err="1" smtClean="0"/>
              <a:t>scope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mocked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needs</a:t>
            </a:r>
            <a:r>
              <a:rPr lang="pl-PL" dirty="0" smtClean="0"/>
              <a:t> to </a:t>
            </a:r>
            <a:r>
              <a:rPr lang="pl-PL" dirty="0" err="1" smtClean="0"/>
              <a:t>have</a:t>
            </a:r>
            <a:r>
              <a:rPr lang="pl-PL" dirty="0" smtClean="0"/>
              <a:t> a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convention</a:t>
            </a:r>
            <a:r>
              <a:rPr lang="pl-PL" dirty="0" smtClean="0"/>
              <a:t> (testName.test.js) to be </a:t>
            </a:r>
            <a:r>
              <a:rPr lang="pl-PL" dirty="0" err="1" smtClean="0"/>
              <a:t>launched</a:t>
            </a:r>
            <a:endParaRPr lang="pl-PL" dirty="0" smtClean="0"/>
          </a:p>
          <a:p>
            <a:r>
              <a:rPr lang="pl-PL" dirty="0" err="1" smtClean="0"/>
              <a:t>Usually</a:t>
            </a:r>
            <a:r>
              <a:rPr lang="pl-PL" dirty="0" smtClean="0"/>
              <a:t>, a test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begins</a:t>
            </a:r>
            <a:r>
              <a:rPr lang="pl-PL" dirty="0" smtClean="0"/>
              <a:t> by </a:t>
            </a:r>
            <a:r>
              <a:rPr lang="pl-PL" dirty="0" err="1" smtClean="0"/>
              <a:t>declaring</a:t>
            </a:r>
            <a:r>
              <a:rPr lang="pl-PL" dirty="0" smtClean="0"/>
              <a:t> a </a:t>
            </a:r>
            <a:r>
              <a:rPr lang="pl-PL" dirty="0" err="1" smtClean="0"/>
              <a:t>describe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– </a:t>
            </a:r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mentioning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tested</a:t>
            </a:r>
            <a:endParaRPr lang="pl-PL" dirty="0" smtClean="0"/>
          </a:p>
          <a:p>
            <a:r>
              <a:rPr lang="pl-PL" dirty="0" smtClean="0"/>
              <a:t>Then </a:t>
            </a:r>
            <a:r>
              <a:rPr lang="pl-PL" dirty="0" err="1" smtClean="0"/>
              <a:t>each</a:t>
            </a:r>
            <a:r>
              <a:rPr lang="pl-PL" dirty="0" smtClean="0"/>
              <a:t> test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written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it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test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brief</a:t>
            </a:r>
            <a:r>
              <a:rPr lang="pl-PL" dirty="0" smtClean="0"/>
              <a:t> </a:t>
            </a:r>
            <a:r>
              <a:rPr lang="pl-PL" dirty="0" err="1" smtClean="0"/>
              <a:t>description</a:t>
            </a:r>
            <a:r>
              <a:rPr lang="pl-PL" dirty="0" smtClean="0"/>
              <a:t> of the test and one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assertions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Launching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show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failed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and </a:t>
            </a:r>
            <a:r>
              <a:rPr lang="pl-PL" dirty="0" err="1" smtClean="0"/>
              <a:t>why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 - </a:t>
            </a:r>
            <a:r>
              <a:rPr lang="pl-PL" dirty="0" err="1" smtClean="0"/>
              <a:t>expect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85537"/>
            <a:ext cx="43338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090212"/>
            <a:ext cx="3958111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2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replaced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endParaRPr lang="pl-PL" dirty="0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let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>
                <a:latin typeface="Arial"/>
                <a:cs typeface="Arial"/>
              </a:rPr>
              <a:t>– </a:t>
            </a:r>
            <a:r>
              <a:rPr lang="pl-PL" sz="1400" dirty="0" err="1">
                <a:latin typeface="Arial"/>
                <a:cs typeface="Arial"/>
              </a:rPr>
              <a:t>think</a:t>
            </a:r>
            <a:r>
              <a:rPr lang="pl-PL" sz="1400" dirty="0">
                <a:latin typeface="Arial"/>
                <a:cs typeface="Arial"/>
              </a:rPr>
              <a:t> of </a:t>
            </a:r>
            <a:r>
              <a:rPr lang="pl-PL" sz="1400" dirty="0" err="1">
                <a:latin typeface="Arial"/>
                <a:cs typeface="Arial"/>
              </a:rPr>
              <a:t>it</a:t>
            </a:r>
            <a:r>
              <a:rPr lang="pl-PL" sz="1400" dirty="0">
                <a:latin typeface="Arial"/>
                <a:cs typeface="Arial"/>
              </a:rPr>
              <a:t> as </a:t>
            </a:r>
            <a:r>
              <a:rPr lang="pl-PL" sz="1400" dirty="0" smtClean="0">
                <a:latin typeface="Arial"/>
                <a:cs typeface="Arial"/>
              </a:rPr>
              <a:t>„</a:t>
            </a:r>
            <a:r>
              <a:rPr lang="pl-PL" sz="1400" dirty="0" err="1" smtClean="0">
                <a:latin typeface="Arial"/>
                <a:cs typeface="Arial"/>
              </a:rPr>
              <a:t>let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age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smtClean="0">
                <a:latin typeface="Arial"/>
                <a:cs typeface="Arial"/>
              </a:rPr>
              <a:t>be </a:t>
            </a:r>
            <a:r>
              <a:rPr lang="pl-PL" sz="1400" dirty="0" err="1" smtClean="0">
                <a:latin typeface="Arial"/>
                <a:cs typeface="Arial"/>
              </a:rPr>
              <a:t>equal</a:t>
            </a:r>
            <a:r>
              <a:rPr lang="pl-PL" sz="1400" dirty="0" smtClean="0">
                <a:latin typeface="Arial"/>
                <a:cs typeface="Arial"/>
              </a:rPr>
              <a:t> to 15” </a:t>
            </a:r>
            <a:r>
              <a:rPr lang="pl-PL" sz="1400" dirty="0">
                <a:latin typeface="Arial"/>
                <a:cs typeface="Arial"/>
              </a:rPr>
              <a:t>–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can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have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their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reference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changed</a:t>
            </a:r>
            <a:endParaRPr lang="pl-PL" sz="1400" dirty="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const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>
                <a:latin typeface="Arial"/>
                <a:cs typeface="Arial"/>
              </a:rPr>
              <a:t>–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short</a:t>
            </a:r>
            <a:r>
              <a:rPr lang="pl-PL" sz="1400" dirty="0">
                <a:latin typeface="Arial"/>
                <a:cs typeface="Arial"/>
              </a:rPr>
              <a:t> for </a:t>
            </a:r>
            <a:r>
              <a:rPr lang="pl-PL" sz="1400" dirty="0" err="1">
                <a:latin typeface="Arial"/>
                <a:cs typeface="Arial"/>
              </a:rPr>
              <a:t>constant</a:t>
            </a:r>
            <a:r>
              <a:rPr lang="pl-PL" sz="1400" dirty="0">
                <a:latin typeface="Arial"/>
                <a:cs typeface="Arial"/>
              </a:rPr>
              <a:t> –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>
                <a:latin typeface="Arial"/>
                <a:cs typeface="Arial"/>
              </a:rPr>
              <a:t>with </a:t>
            </a:r>
            <a:r>
              <a:rPr lang="pl-PL" sz="1400" smtClean="0">
                <a:latin typeface="Arial"/>
                <a:cs typeface="Arial"/>
              </a:rPr>
              <a:t>a </a:t>
            </a:r>
            <a:r>
              <a:rPr lang="pl-PL" sz="1400" smtClean="0">
                <a:latin typeface="Arial"/>
                <a:cs typeface="Arial"/>
              </a:rPr>
              <a:t>constant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reference</a:t>
            </a:r>
            <a:r>
              <a:rPr lang="pl-PL" sz="1400" dirty="0">
                <a:latin typeface="Arial"/>
                <a:cs typeface="Arial"/>
              </a:rPr>
              <a:t> to a </a:t>
            </a:r>
            <a:r>
              <a:rPr lang="pl-PL" sz="1400" dirty="0" err="1">
                <a:latin typeface="Arial"/>
                <a:cs typeface="Arial"/>
              </a:rPr>
              <a:t>value</a:t>
            </a:r>
            <a:endParaRPr lang="pl-PL" sz="1400" dirty="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 dirty="0" err="1">
                <a:latin typeface="Arial"/>
                <a:cs typeface="Arial"/>
              </a:rPr>
              <a:t>this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does</a:t>
            </a:r>
            <a:r>
              <a:rPr lang="pl-PL" sz="1400" dirty="0">
                <a:latin typeface="Arial"/>
                <a:cs typeface="Arial"/>
              </a:rPr>
              <a:t> not </a:t>
            </a:r>
            <a:r>
              <a:rPr lang="pl-PL" sz="1400" dirty="0" err="1">
                <a:latin typeface="Arial"/>
                <a:cs typeface="Arial"/>
              </a:rPr>
              <a:t>make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immutable</a:t>
            </a:r>
            <a:r>
              <a:rPr lang="pl-PL" sz="1400" dirty="0">
                <a:latin typeface="Arial"/>
                <a:cs typeface="Arial"/>
              </a:rPr>
              <a:t>!</a:t>
            </a:r>
            <a:endParaRPr lang="pl-PL" sz="1400" dirty="0">
              <a:latin typeface="Arial"/>
            </a:endParaRP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JS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by </a:t>
            </a:r>
            <a:r>
              <a:rPr lang="pl-PL" dirty="0" err="1" smtClean="0"/>
              <a:t>airbnb</a:t>
            </a:r>
            <a:r>
              <a:rPr lang="pl-PL" dirty="0" smtClean="0"/>
              <a:t>, </a:t>
            </a:r>
            <a:r>
              <a:rPr lang="pl-PL" dirty="0" err="1" smtClean="0"/>
              <a:t>created</a:t>
            </a:r>
            <a:r>
              <a:rPr lang="pl-PL" dirty="0" smtClean="0"/>
              <a:t> </a:t>
            </a:r>
            <a:r>
              <a:rPr lang="pl-PL" dirty="0" err="1" smtClean="0"/>
              <a:t>specifically</a:t>
            </a:r>
            <a:r>
              <a:rPr lang="pl-PL" dirty="0" smtClean="0"/>
              <a:t> </a:t>
            </a:r>
            <a:r>
              <a:rPr lang="pl-PL" dirty="0" smtClean="0"/>
              <a:t>for </a:t>
            </a:r>
            <a:r>
              <a:rPr lang="pl-PL" dirty="0" err="1" smtClean="0"/>
              <a:t>React</a:t>
            </a:r>
            <a:endParaRPr lang="pl-PL" dirty="0" smtClean="0"/>
          </a:p>
          <a:p>
            <a:r>
              <a:rPr lang="pl-PL" dirty="0" err="1" smtClean="0"/>
              <a:t>Rich</a:t>
            </a:r>
            <a:r>
              <a:rPr lang="pl-PL" dirty="0" smtClean="0"/>
              <a:t> API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to test </a:t>
            </a:r>
            <a:r>
              <a:rPr lang="pl-PL" dirty="0" err="1" smtClean="0"/>
              <a:t>React’s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smtClean="0"/>
              <a:t>Three </a:t>
            </a:r>
            <a:r>
              <a:rPr lang="pl-PL" dirty="0" err="1" smtClean="0"/>
              <a:t>types</a:t>
            </a:r>
            <a:r>
              <a:rPr lang="pl-PL" dirty="0" smtClean="0"/>
              <a:t> of </a:t>
            </a:r>
            <a:r>
              <a:rPr lang="pl-PL" dirty="0" err="1" smtClean="0"/>
              <a:t>renders</a:t>
            </a:r>
            <a:r>
              <a:rPr lang="pl-PL" dirty="0" smtClean="0"/>
              <a:t> – </a:t>
            </a:r>
            <a:r>
              <a:rPr lang="pl-PL" dirty="0" err="1" smtClean="0"/>
              <a:t>shallow</a:t>
            </a:r>
            <a:r>
              <a:rPr lang="pl-PL" dirty="0" smtClean="0"/>
              <a:t>, </a:t>
            </a:r>
            <a:r>
              <a:rPr lang="pl-PL" dirty="0" err="1" smtClean="0"/>
              <a:t>mount</a:t>
            </a:r>
            <a:r>
              <a:rPr lang="pl-PL" dirty="0" smtClean="0"/>
              <a:t> and </a:t>
            </a:r>
            <a:r>
              <a:rPr lang="pl-PL" dirty="0" err="1" smtClean="0"/>
              <a:t>render</a:t>
            </a:r>
            <a:endParaRPr lang="pl-PL" dirty="0"/>
          </a:p>
          <a:p>
            <a:pPr lvl="2"/>
            <a:r>
              <a:rPr lang="pl-PL" sz="1400" dirty="0" err="1"/>
              <a:t>s</a:t>
            </a:r>
            <a:r>
              <a:rPr lang="pl-PL" sz="1400" dirty="0" err="1" smtClean="0"/>
              <a:t>hallow</a:t>
            </a:r>
            <a:r>
              <a:rPr lang="pl-PL" sz="1400" dirty="0" smtClean="0"/>
              <a:t> – </a:t>
            </a:r>
            <a:r>
              <a:rPr lang="pl-PL" sz="1400" dirty="0" err="1" smtClean="0"/>
              <a:t>simplest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, </a:t>
            </a:r>
            <a:r>
              <a:rPr lang="pl-PL" sz="1400" dirty="0" err="1" smtClean="0"/>
              <a:t>used</a:t>
            </a:r>
            <a:r>
              <a:rPr lang="pl-PL" sz="1400" dirty="0" smtClean="0"/>
              <a:t> to </a:t>
            </a:r>
            <a:r>
              <a:rPr lang="pl-PL" sz="1400" dirty="0" err="1" smtClean="0"/>
              <a:t>create</a:t>
            </a:r>
            <a:r>
              <a:rPr lang="pl-PL" sz="1400" dirty="0" smtClean="0"/>
              <a:t> and test a component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its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endParaRPr lang="pl-PL" sz="1400" dirty="0" smtClean="0"/>
          </a:p>
          <a:p>
            <a:pPr lvl="2"/>
            <a:r>
              <a:rPr lang="pl-PL" sz="1400" dirty="0" err="1"/>
              <a:t>m</a:t>
            </a:r>
            <a:r>
              <a:rPr lang="pl-PL" sz="1400" dirty="0" err="1" smtClean="0"/>
              <a:t>ount</a:t>
            </a:r>
            <a:r>
              <a:rPr lang="pl-PL" sz="1400" dirty="0" smtClean="0"/>
              <a:t> – </a:t>
            </a:r>
            <a:r>
              <a:rPr lang="pl-PL" sz="1400" dirty="0" err="1" smtClean="0"/>
              <a:t>full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with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, </a:t>
            </a:r>
            <a:r>
              <a:rPr lang="pl-PL" sz="1400" dirty="0" err="1" smtClean="0"/>
              <a:t>more</a:t>
            </a:r>
            <a:r>
              <a:rPr lang="pl-PL" sz="1400" dirty="0" smtClean="0"/>
              <a:t> </a:t>
            </a:r>
            <a:r>
              <a:rPr lang="pl-PL" sz="1400" dirty="0" err="1" smtClean="0"/>
              <a:t>expensive</a:t>
            </a:r>
            <a:r>
              <a:rPr lang="pl-PL" sz="1400" dirty="0" smtClean="0"/>
              <a:t> to </a:t>
            </a:r>
            <a:r>
              <a:rPr lang="pl-PL" sz="1400" dirty="0" err="1" smtClean="0"/>
              <a:t>execute</a:t>
            </a:r>
            <a:endParaRPr lang="pl-PL" sz="1400" dirty="0" smtClean="0"/>
          </a:p>
          <a:p>
            <a:pPr lvl="2"/>
            <a:r>
              <a:rPr lang="pl-PL" sz="1400" dirty="0" err="1"/>
              <a:t>r</a:t>
            </a:r>
            <a:r>
              <a:rPr lang="pl-PL" sz="1400" dirty="0" err="1" smtClean="0"/>
              <a:t>ender</a:t>
            </a:r>
            <a:r>
              <a:rPr lang="pl-PL" sz="1400" dirty="0" smtClean="0"/>
              <a:t> –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how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the </a:t>
            </a:r>
            <a:r>
              <a:rPr lang="pl-PL" sz="1400" dirty="0" err="1" smtClean="0"/>
              <a:t>overhead</a:t>
            </a:r>
            <a:r>
              <a:rPr lang="pl-PL" sz="1400" dirty="0" smtClean="0"/>
              <a:t> of </a:t>
            </a:r>
            <a:r>
              <a:rPr lang="pl-PL" sz="1400" dirty="0" err="1" smtClean="0"/>
              <a:t>lifecycle</a:t>
            </a:r>
            <a:r>
              <a:rPr lang="pl-PL" sz="1400" dirty="0" smtClean="0"/>
              <a:t> </a:t>
            </a:r>
            <a:r>
              <a:rPr lang="pl-PL" sz="1400" dirty="0" err="1" smtClean="0"/>
              <a:t>methods</a:t>
            </a:r>
            <a:endParaRPr lang="pl-PL" sz="1400" dirty="0" smtClean="0"/>
          </a:p>
          <a:p>
            <a:r>
              <a:rPr lang="pl-PL" dirty="0" err="1" smtClean="0"/>
              <a:t>Demands</a:t>
            </a:r>
            <a:r>
              <a:rPr lang="pl-PL" dirty="0" smtClean="0"/>
              <a:t> </a:t>
            </a:r>
            <a:r>
              <a:rPr lang="pl-PL" dirty="0" err="1" smtClean="0"/>
              <a:t>installing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adapter </a:t>
            </a:r>
            <a:r>
              <a:rPr lang="pl-PL" dirty="0" err="1" smtClean="0"/>
              <a:t>depending</a:t>
            </a:r>
            <a:r>
              <a:rPr lang="pl-PL" dirty="0" smtClean="0"/>
              <a:t> on </a:t>
            </a:r>
            <a:r>
              <a:rPr lang="pl-PL" dirty="0" err="1" smtClean="0"/>
              <a:t>whic</a:t>
            </a:r>
            <a:r>
              <a:rPr lang="pl-PL" dirty="0" err="1" smtClean="0"/>
              <a:t>h</a:t>
            </a:r>
            <a:r>
              <a:rPr lang="pl-PL" dirty="0" smtClean="0"/>
              <a:t> version of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endParaRPr lang="pl-PL" dirty="0" smtClean="0"/>
          </a:p>
          <a:p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setup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ejecting</a:t>
            </a:r>
            <a:r>
              <a:rPr lang="pl-PL" dirty="0" smtClean="0"/>
              <a:t> from </a:t>
            </a:r>
            <a:r>
              <a:rPr lang="pl-PL" dirty="0" err="1" smtClean="0"/>
              <a:t>create-react-app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849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-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03388"/>
            <a:ext cx="7493000" cy="2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81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Tools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3357829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Tools </a:t>
            </a:r>
            <a:r>
              <a:rPr lang="pl-PL" dirty="0" err="1" smtClean="0"/>
              <a:t>which</a:t>
            </a:r>
            <a:r>
              <a:rPr lang="pl-PL" dirty="0" smtClean="0"/>
              <a:t> we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discuss</a:t>
            </a:r>
            <a:r>
              <a:rPr lang="pl-PL" dirty="0" smtClean="0"/>
              <a:t> </a:t>
            </a:r>
            <a:r>
              <a:rPr lang="pl-PL" dirty="0" err="1" smtClean="0"/>
              <a:t>today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:</a:t>
            </a: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create-react-app</a:t>
            </a:r>
            <a:r>
              <a:rPr lang="pl-PL" sz="1400" dirty="0"/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quick</a:t>
            </a:r>
            <a:r>
              <a:rPr lang="pl-PL" sz="1400" dirty="0" smtClean="0"/>
              <a:t> setup for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projects</a:t>
            </a:r>
            <a:r>
              <a:rPr lang="pl-PL" sz="1400" dirty="0" smtClean="0"/>
              <a:t> with </a:t>
            </a:r>
            <a:r>
              <a:rPr lang="pl-PL" sz="1400" dirty="0" err="1" smtClean="0"/>
              <a:t>all</a:t>
            </a:r>
            <a:r>
              <a:rPr lang="pl-PL" sz="1400" dirty="0" smtClean="0"/>
              <a:t> </a:t>
            </a:r>
            <a:r>
              <a:rPr lang="pl-PL" sz="1400" dirty="0" err="1" smtClean="0"/>
              <a:t>necessary</a:t>
            </a:r>
            <a:r>
              <a:rPr lang="pl-PL" sz="1400" dirty="0" smtClean="0"/>
              <a:t> </a:t>
            </a:r>
            <a:r>
              <a:rPr lang="pl-PL" sz="1400" dirty="0" err="1" smtClean="0"/>
              <a:t>tools</a:t>
            </a:r>
            <a:r>
              <a:rPr lang="pl-PL" sz="1400" dirty="0" smtClean="0"/>
              <a:t> to </a:t>
            </a:r>
            <a:r>
              <a:rPr lang="pl-PL" sz="1400" dirty="0" err="1" smtClean="0"/>
              <a:t>lauch</a:t>
            </a:r>
            <a:r>
              <a:rPr lang="pl-PL" sz="1400" dirty="0" smtClean="0"/>
              <a:t> a </a:t>
            </a:r>
            <a:r>
              <a:rPr lang="pl-PL" sz="1400" dirty="0" err="1" smtClean="0"/>
              <a:t>basic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Eslint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linter </a:t>
            </a:r>
            <a:r>
              <a:rPr lang="pl-PL" sz="1400" dirty="0" err="1" smtClean="0"/>
              <a:t>tool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analyzes</a:t>
            </a:r>
            <a:r>
              <a:rPr lang="pl-PL" sz="1400" dirty="0" smtClean="0"/>
              <a:t> and </a:t>
            </a:r>
            <a:r>
              <a:rPr lang="pl-PL" sz="1400" dirty="0" err="1" smtClean="0"/>
              <a:t>reports</a:t>
            </a:r>
            <a:r>
              <a:rPr lang="pl-PL" sz="1400" dirty="0" smtClean="0"/>
              <a:t> </a:t>
            </a:r>
            <a:r>
              <a:rPr lang="pl-PL" sz="1400" dirty="0" err="1" smtClean="0"/>
              <a:t>patterns</a:t>
            </a:r>
            <a:r>
              <a:rPr lang="pl-PL" sz="1400" dirty="0" smtClean="0"/>
              <a:t> in JavaScript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Husky </a:t>
            </a:r>
            <a:r>
              <a:rPr lang="pl-PL" sz="1400" dirty="0" smtClean="0"/>
              <a:t>– </a:t>
            </a:r>
            <a:r>
              <a:rPr lang="pl-PL" sz="1400" dirty="0" err="1" smtClean="0"/>
              <a:t>tool</a:t>
            </a:r>
            <a:r>
              <a:rPr lang="pl-PL" sz="1400" dirty="0" smtClean="0"/>
              <a:t> for Git </a:t>
            </a:r>
            <a:r>
              <a:rPr lang="pl-PL" sz="1400" dirty="0" err="1" smtClean="0"/>
              <a:t>hooks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validate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check</a:t>
            </a:r>
            <a:r>
              <a:rPr lang="pl-PL" sz="1400" dirty="0" smtClean="0"/>
              <a:t> in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NPM </a:t>
            </a:r>
            <a:r>
              <a:rPr lang="pl-PL" sz="1400" dirty="0" smtClean="0"/>
              <a:t>– </a:t>
            </a:r>
            <a:r>
              <a:rPr lang="pl-PL" sz="1400" dirty="0" err="1" smtClean="0"/>
              <a:t>package</a:t>
            </a:r>
            <a:r>
              <a:rPr lang="pl-PL" sz="1400" dirty="0" smtClean="0"/>
              <a:t> manager for </a:t>
            </a:r>
            <a:r>
              <a:rPr lang="pl-PL" sz="1400" dirty="0" err="1" smtClean="0"/>
              <a:t>node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Webpack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very</a:t>
            </a:r>
            <a:r>
              <a:rPr lang="pl-PL" sz="1400" dirty="0" smtClean="0"/>
              <a:t> </a:t>
            </a:r>
            <a:r>
              <a:rPr lang="pl-PL" sz="1400" dirty="0" err="1" smtClean="0"/>
              <a:t>powerful</a:t>
            </a:r>
            <a:r>
              <a:rPr lang="pl-PL" sz="1400" dirty="0" smtClean="0"/>
              <a:t> module </a:t>
            </a:r>
            <a:r>
              <a:rPr lang="pl-PL" sz="1400" dirty="0" err="1" smtClean="0"/>
              <a:t>bundler</a:t>
            </a:r>
            <a:r>
              <a:rPr lang="pl-PL" sz="1400" dirty="0" smtClean="0"/>
              <a:t>, </a:t>
            </a:r>
            <a:r>
              <a:rPr lang="pl-PL" sz="1400" dirty="0" err="1" smtClean="0"/>
              <a:t>capable</a:t>
            </a:r>
            <a:r>
              <a:rPr lang="pl-PL" sz="1400" dirty="0" smtClean="0"/>
              <a:t> of </a:t>
            </a:r>
            <a:r>
              <a:rPr lang="pl-PL" sz="1400" dirty="0" err="1" smtClean="0"/>
              <a:t>transforming</a:t>
            </a:r>
            <a:r>
              <a:rPr lang="pl-PL" sz="1400" dirty="0" smtClean="0"/>
              <a:t>, </a:t>
            </a:r>
            <a:r>
              <a:rPr lang="pl-PL" sz="1400" dirty="0" err="1" smtClean="0"/>
              <a:t>bundling</a:t>
            </a:r>
            <a:r>
              <a:rPr lang="pl-PL" sz="1400" dirty="0" smtClean="0"/>
              <a:t>, </a:t>
            </a:r>
            <a:r>
              <a:rPr lang="pl-PL" sz="1400" dirty="0" err="1" smtClean="0"/>
              <a:t>packaging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7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One of p</a:t>
            </a:r>
            <a:r>
              <a:rPr lang="en-US" dirty="0" err="1" smtClean="0"/>
              <a:t>ackage</a:t>
            </a:r>
            <a:r>
              <a:rPr lang="en-US" dirty="0" smtClean="0"/>
              <a:t> manager</a:t>
            </a:r>
            <a:r>
              <a:rPr lang="pl-PL" dirty="0" smtClean="0"/>
              <a:t>s</a:t>
            </a:r>
            <a:r>
              <a:rPr lang="en-US" dirty="0" smtClean="0"/>
              <a:t> for</a:t>
            </a:r>
            <a:r>
              <a:rPr lang="pl-PL" dirty="0" smtClean="0"/>
              <a:t> JavaScript </a:t>
            </a:r>
            <a:r>
              <a:rPr lang="pl-PL" dirty="0" err="1" smtClean="0"/>
              <a:t>projects</a:t>
            </a:r>
            <a:r>
              <a:rPr lang="en-US" dirty="0" smtClean="0"/>
              <a:t> </a:t>
            </a:r>
            <a:endParaRPr lang="pl-PL" dirty="0" smtClean="0"/>
          </a:p>
          <a:p>
            <a:r>
              <a:rPr lang="pl-PL" dirty="0"/>
              <a:t>D</a:t>
            </a:r>
            <a:r>
              <a:rPr lang="en-US" dirty="0" err="1" smtClean="0"/>
              <a:t>efault</a:t>
            </a:r>
            <a:r>
              <a:rPr lang="en-US" dirty="0" smtClean="0"/>
              <a:t> </a:t>
            </a:r>
            <a:r>
              <a:rPr lang="en-US" dirty="0"/>
              <a:t>package manager for </a:t>
            </a:r>
            <a:r>
              <a:rPr lang="en-US" dirty="0" smtClean="0"/>
              <a:t>Node.js</a:t>
            </a:r>
            <a:endParaRPr lang="pl-PL" dirty="0" smtClean="0"/>
          </a:p>
          <a:p>
            <a:r>
              <a:rPr lang="pl-PL" dirty="0"/>
              <a:t>C</a:t>
            </a:r>
            <a:r>
              <a:rPr lang="en-US" dirty="0" err="1" smtClean="0"/>
              <a:t>onsists</a:t>
            </a:r>
            <a:r>
              <a:rPr lang="en-US" dirty="0" smtClean="0"/>
              <a:t> of</a:t>
            </a:r>
            <a:r>
              <a:rPr lang="pl-PL" dirty="0" smtClean="0"/>
              <a:t>: </a:t>
            </a:r>
          </a:p>
          <a:p>
            <a:pPr lvl="2"/>
            <a:r>
              <a:rPr lang="en-US" sz="1400" dirty="0" smtClean="0"/>
              <a:t>a </a:t>
            </a:r>
            <a:r>
              <a:rPr lang="en-US" sz="1400" dirty="0"/>
              <a:t>command line </a:t>
            </a:r>
            <a:r>
              <a:rPr lang="en-US" sz="1400" dirty="0" smtClean="0"/>
              <a:t>client</a:t>
            </a:r>
            <a:r>
              <a:rPr lang="pl-PL" sz="1400" dirty="0" smtClean="0"/>
              <a:t> (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en-US" sz="1400" dirty="0" err="1" smtClean="0"/>
              <a:t>npm</a:t>
            </a:r>
            <a:r>
              <a:rPr lang="pl-PL" sz="1400" dirty="0"/>
              <a:t> </a:t>
            </a:r>
            <a:r>
              <a:rPr lang="pl-PL" sz="1400" dirty="0" smtClean="0"/>
              <a:t>as </a:t>
            </a:r>
            <a:r>
              <a:rPr lang="pl-PL" sz="1400" dirty="0" err="1" smtClean="0"/>
              <a:t>well</a:t>
            </a:r>
            <a:r>
              <a:rPr lang="pl-PL" sz="1400" dirty="0" smtClean="0"/>
              <a:t>)</a:t>
            </a:r>
          </a:p>
          <a:p>
            <a:pPr lvl="2"/>
            <a:r>
              <a:rPr lang="en-US" sz="1400" dirty="0" smtClean="0"/>
              <a:t>an </a:t>
            </a:r>
            <a:r>
              <a:rPr lang="en-US" sz="1400" dirty="0"/>
              <a:t>online database of public and </a:t>
            </a:r>
            <a:r>
              <a:rPr lang="en-US" sz="1400" dirty="0" smtClean="0"/>
              <a:t>private packages</a:t>
            </a:r>
            <a:r>
              <a:rPr lang="pl-PL" sz="1400" dirty="0" smtClean="0"/>
              <a:t> (</a:t>
            </a:r>
            <a:r>
              <a:rPr lang="en-US" sz="1400" dirty="0" err="1" smtClean="0"/>
              <a:t>npm</a:t>
            </a:r>
            <a:r>
              <a:rPr lang="en-US" sz="1400" dirty="0" smtClean="0"/>
              <a:t> registry</a:t>
            </a:r>
            <a:r>
              <a:rPr lang="pl-PL" sz="1400" dirty="0" smtClean="0"/>
              <a:t>)</a:t>
            </a:r>
          </a:p>
          <a:p>
            <a:pPr lvl="1"/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package.json</a:t>
            </a:r>
            <a:r>
              <a:rPr lang="pl-PL" dirty="0" smtClean="0"/>
              <a:t> to </a:t>
            </a:r>
            <a:r>
              <a:rPr lang="pl-PL" dirty="0" err="1" smtClean="0"/>
              <a:t>track</a:t>
            </a: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dependencies</a:t>
            </a:r>
            <a:endParaRPr lang="pl-PL" dirty="0"/>
          </a:p>
          <a:p>
            <a:pPr lvl="1"/>
            <a:r>
              <a:rPr lang="pl-PL" dirty="0" smtClean="0"/>
              <a:t>File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detailed</a:t>
            </a:r>
            <a:r>
              <a:rPr lang="pl-PL" dirty="0" smtClean="0"/>
              <a:t> data </a:t>
            </a:r>
            <a:r>
              <a:rPr lang="pl-PL" dirty="0" err="1" smtClean="0"/>
              <a:t>related</a:t>
            </a:r>
            <a:r>
              <a:rPr lang="pl-PL" dirty="0" smtClean="0"/>
              <a:t> to </a:t>
            </a:r>
            <a:r>
              <a:rPr lang="pl-PL" dirty="0" err="1" smtClean="0"/>
              <a:t>dependencies</a:t>
            </a:r>
            <a:r>
              <a:rPr lang="pl-PL" dirty="0" smtClean="0"/>
              <a:t> – </a:t>
            </a:r>
            <a:r>
              <a:rPr lang="pl-PL" dirty="0" err="1" smtClean="0"/>
              <a:t>package-lock.json</a:t>
            </a:r>
            <a:endParaRPr lang="pl-PL" dirty="0" smtClean="0"/>
          </a:p>
          <a:p>
            <a:pPr lvl="1"/>
            <a:r>
              <a:rPr lang="pl-PL" dirty="0" smtClean="0"/>
              <a:t>Source </a:t>
            </a:r>
            <a:r>
              <a:rPr lang="pl-PL" dirty="0" err="1" smtClean="0"/>
              <a:t>code</a:t>
            </a:r>
            <a:r>
              <a:rPr lang="pl-PL" dirty="0" smtClean="0"/>
              <a:t> for </a:t>
            </a:r>
            <a:r>
              <a:rPr lang="pl-PL" dirty="0" err="1" smtClean="0"/>
              <a:t>libraries</a:t>
            </a:r>
            <a:r>
              <a:rPr lang="pl-PL" dirty="0" smtClean="0"/>
              <a:t> </a:t>
            </a:r>
            <a:r>
              <a:rPr lang="pl-PL" dirty="0" err="1" smtClean="0"/>
              <a:t>stored</a:t>
            </a:r>
            <a:r>
              <a:rPr lang="pl-PL" dirty="0" smtClean="0"/>
              <a:t> in the </a:t>
            </a:r>
            <a:r>
              <a:rPr lang="pl-PL" dirty="0" err="1" smtClean="0"/>
              <a:t>node-modules</a:t>
            </a:r>
            <a:r>
              <a:rPr lang="pl-PL" dirty="0" smtClean="0"/>
              <a:t> </a:t>
            </a:r>
            <a:r>
              <a:rPr lang="pl-PL" dirty="0" err="1" smtClean="0"/>
              <a:t>category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38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finding</a:t>
            </a:r>
            <a:r>
              <a:rPr lang="pl-PL" dirty="0" smtClean="0"/>
              <a:t> and </a:t>
            </a:r>
            <a:r>
              <a:rPr lang="pl-PL" dirty="0" err="1" smtClean="0"/>
              <a:t>fixing</a:t>
            </a:r>
            <a:r>
              <a:rPr lang="pl-PL" dirty="0" smtClean="0"/>
              <a:t> </a:t>
            </a:r>
            <a:r>
              <a:rPr lang="pl-PL" dirty="0" err="1" smtClean="0"/>
              <a:t>problems</a:t>
            </a:r>
            <a:r>
              <a:rPr lang="pl-PL" dirty="0" smtClean="0"/>
              <a:t> in </a:t>
            </a:r>
            <a:r>
              <a:rPr lang="pl-PL" dirty="0" err="1" smtClean="0"/>
              <a:t>code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integrated</a:t>
            </a:r>
            <a:r>
              <a:rPr lang="pl-PL" dirty="0" smtClean="0"/>
              <a:t> with </a:t>
            </a:r>
            <a:r>
              <a:rPr lang="pl-PL" dirty="0" err="1" smtClean="0"/>
              <a:t>pipelines</a:t>
            </a:r>
            <a:r>
              <a:rPr lang="pl-PL" dirty="0" smtClean="0"/>
              <a:t> to </a:t>
            </a:r>
            <a:r>
              <a:rPr lang="pl-PL" dirty="0" err="1" smtClean="0"/>
              <a:t>ensure</a:t>
            </a:r>
            <a:r>
              <a:rPr lang="pl-PL" dirty="0" smtClean="0"/>
              <a:t> the </a:t>
            </a:r>
            <a:r>
              <a:rPr lang="pl-PL" dirty="0" err="1" smtClean="0"/>
              <a:t>correctness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pushed</a:t>
            </a:r>
            <a:r>
              <a:rPr lang="pl-PL" dirty="0" smtClean="0"/>
              <a:t> to the </a:t>
            </a:r>
            <a:r>
              <a:rPr lang="pl-PL" dirty="0" err="1" smtClean="0"/>
              <a:t>repository</a:t>
            </a:r>
            <a:endParaRPr lang="pl-PL" dirty="0" smtClean="0"/>
          </a:p>
          <a:p>
            <a:r>
              <a:rPr lang="pl-PL" dirty="0" smtClean="0"/>
              <a:t>Great </a:t>
            </a:r>
            <a:r>
              <a:rPr lang="pl-PL" dirty="0" err="1" smtClean="0"/>
              <a:t>flexibility</a:t>
            </a:r>
            <a:r>
              <a:rPr lang="pl-PL" dirty="0" smtClean="0"/>
              <a:t> </a:t>
            </a:r>
            <a:r>
              <a:rPr lang="pl-PL" dirty="0" err="1" smtClean="0"/>
              <a:t>allowing</a:t>
            </a:r>
            <a:r>
              <a:rPr lang="pl-PL" dirty="0" smtClean="0"/>
              <a:t> to </a:t>
            </a:r>
            <a:r>
              <a:rPr lang="pl-PL" dirty="0" err="1" smtClean="0"/>
              <a:t>maximally</a:t>
            </a:r>
            <a:r>
              <a:rPr lang="pl-PL" dirty="0" smtClean="0"/>
              <a:t> </a:t>
            </a:r>
            <a:r>
              <a:rPr lang="pl-PL" dirty="0" err="1" smtClean="0"/>
              <a:t>customize</a:t>
            </a:r>
            <a:r>
              <a:rPr lang="pl-PL" dirty="0" smtClean="0"/>
              <a:t> the </a:t>
            </a:r>
            <a:r>
              <a:rPr lang="pl-PL" dirty="0" err="1" smtClean="0"/>
              <a:t>rules</a:t>
            </a:r>
            <a:r>
              <a:rPr lang="pl-PL" dirty="0" smtClean="0"/>
              <a:t> </a:t>
            </a:r>
            <a:r>
              <a:rPr lang="pl-PL" dirty="0" err="1" smtClean="0"/>
              <a:t>according</a:t>
            </a:r>
            <a:r>
              <a:rPr lang="pl-PL" dirty="0" smtClean="0"/>
              <a:t> to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needs</a:t>
            </a:r>
            <a:endParaRPr lang="pl-PL" dirty="0" smtClean="0"/>
          </a:p>
          <a:p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presets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already</a:t>
            </a:r>
            <a:r>
              <a:rPr lang="pl-PL" dirty="0" smtClean="0"/>
              <a:t> </a:t>
            </a:r>
            <a:r>
              <a:rPr lang="pl-PL" dirty="0" err="1" smtClean="0"/>
              <a:t>cover</a:t>
            </a:r>
            <a:r>
              <a:rPr lang="pl-PL" dirty="0" smtClean="0"/>
              <a:t> most of </a:t>
            </a:r>
            <a:r>
              <a:rPr lang="pl-PL" dirty="0" err="1" smtClean="0"/>
              <a:t>rules</a:t>
            </a:r>
            <a:endParaRPr lang="pl-PL" dirty="0" smtClean="0"/>
          </a:p>
          <a:p>
            <a:r>
              <a:rPr lang="pl-PL" dirty="0" err="1" smtClean="0"/>
              <a:t>Ensures</a:t>
            </a:r>
            <a:r>
              <a:rPr lang="pl-PL" dirty="0" smtClean="0"/>
              <a:t> one style of </a:t>
            </a:r>
            <a:r>
              <a:rPr lang="pl-PL" dirty="0" err="1" smtClean="0"/>
              <a:t>writing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in a </a:t>
            </a:r>
            <a:r>
              <a:rPr lang="pl-PL" dirty="0" err="1" smtClean="0"/>
              <a:t>codebase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</a:t>
            </a:r>
            <a:r>
              <a:rPr lang="pl-PL" dirty="0" err="1" smtClean="0"/>
              <a:t>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133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Commands</a:t>
            </a:r>
            <a:r>
              <a:rPr lang="pl-PL" dirty="0" smtClean="0"/>
              <a:t> ran </a:t>
            </a: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certain</a:t>
            </a:r>
            <a:r>
              <a:rPr lang="pl-PL" dirty="0" smtClean="0"/>
              <a:t> </a:t>
            </a:r>
            <a:r>
              <a:rPr lang="pl-PL" dirty="0" err="1" smtClean="0"/>
              <a:t>points</a:t>
            </a:r>
            <a:r>
              <a:rPr lang="pl-PL" dirty="0" smtClean="0"/>
              <a:t> of </a:t>
            </a:r>
            <a:r>
              <a:rPr lang="pl-PL" dirty="0" err="1" smtClean="0"/>
              <a:t>git’s</a:t>
            </a:r>
            <a:r>
              <a:rPr lang="pl-PL" dirty="0" smtClean="0"/>
              <a:t> </a:t>
            </a:r>
            <a:r>
              <a:rPr lang="pl-PL" dirty="0" err="1" smtClean="0"/>
              <a:t>execution</a:t>
            </a:r>
            <a:endParaRPr lang="pl-PL" dirty="0" smtClean="0"/>
          </a:p>
          <a:p>
            <a:r>
              <a:rPr lang="pl-PL" dirty="0" err="1" smtClean="0"/>
              <a:t>Mostly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tools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eslint</a:t>
            </a:r>
            <a:r>
              <a:rPr lang="pl-PL" dirty="0" smtClean="0"/>
              <a:t> and </a:t>
            </a:r>
            <a:r>
              <a:rPr lang="pl-PL" dirty="0" err="1" smtClean="0"/>
              <a:t>prettier</a:t>
            </a:r>
            <a:r>
              <a:rPr lang="pl-PL" dirty="0" smtClean="0"/>
              <a:t> to </a:t>
            </a:r>
            <a:r>
              <a:rPr lang="pl-PL" dirty="0" err="1" smtClean="0"/>
              <a:t>avoid</a:t>
            </a:r>
            <a:r>
              <a:rPr lang="pl-PL" dirty="0" smtClean="0"/>
              <a:t> </a:t>
            </a:r>
            <a:r>
              <a:rPr lang="pl-PL" dirty="0" err="1" smtClean="0"/>
              <a:t>commiting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against</a:t>
            </a:r>
            <a:r>
              <a:rPr lang="pl-PL" dirty="0" smtClean="0"/>
              <a:t> the linter/</a:t>
            </a:r>
            <a:r>
              <a:rPr lang="pl-PL" dirty="0" err="1" smtClean="0"/>
              <a:t>prettier</a:t>
            </a:r>
            <a:r>
              <a:rPr lang="pl-PL" dirty="0" smtClean="0"/>
              <a:t> </a:t>
            </a:r>
            <a:r>
              <a:rPr lang="pl-PL" dirty="0" err="1" smtClean="0"/>
              <a:t>rules</a:t>
            </a:r>
            <a:endParaRPr lang="pl-PL" dirty="0"/>
          </a:p>
          <a:p>
            <a:r>
              <a:rPr lang="pl-PL" dirty="0" err="1" smtClean="0"/>
              <a:t>Combine</a:t>
            </a:r>
            <a:r>
              <a:rPr lang="pl-PL" dirty="0" smtClean="0"/>
              <a:t> with a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lint-staged</a:t>
            </a:r>
            <a:r>
              <a:rPr lang="pl-PL" dirty="0" smtClean="0"/>
              <a:t> to </a:t>
            </a:r>
            <a:r>
              <a:rPr lang="pl-PL" dirty="0" err="1" smtClean="0"/>
              <a:t>automatically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</a:t>
            </a:r>
            <a:r>
              <a:rPr lang="pl-PL" dirty="0" err="1" smtClean="0"/>
              <a:t>fixes</a:t>
            </a:r>
            <a:r>
              <a:rPr lang="pl-PL" dirty="0" smtClean="0"/>
              <a:t> and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to a </a:t>
            </a:r>
            <a:r>
              <a:rPr lang="pl-PL" dirty="0" err="1" smtClean="0"/>
              <a:t>commit</a:t>
            </a:r>
            <a:endParaRPr lang="pl-PL" dirty="0" smtClean="0"/>
          </a:p>
          <a:p>
            <a:r>
              <a:rPr lang="pl-PL" dirty="0" smtClean="0"/>
              <a:t>May target git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e.g</a:t>
            </a:r>
            <a:r>
              <a:rPr lang="pl-PL" dirty="0" smtClean="0"/>
              <a:t>.:</a:t>
            </a:r>
          </a:p>
          <a:p>
            <a:pPr lvl="2"/>
            <a:r>
              <a:rPr lang="pl-PL" sz="1400" dirty="0" err="1" smtClean="0"/>
              <a:t>commit</a:t>
            </a:r>
            <a:r>
              <a:rPr lang="pl-PL" sz="1400" dirty="0" smtClean="0"/>
              <a:t> –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log </a:t>
            </a:r>
            <a:r>
              <a:rPr lang="pl-PL" sz="1400" dirty="0" err="1" smtClean="0"/>
              <a:t>message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obtained</a:t>
            </a:r>
            <a:r>
              <a:rPr lang="pl-PL" sz="1400" dirty="0" smtClean="0"/>
              <a:t>/</a:t>
            </a:r>
            <a:r>
              <a:rPr lang="pl-PL" sz="1400" dirty="0" err="1" smtClean="0"/>
              <a:t>after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made</a:t>
            </a:r>
            <a:endParaRPr lang="pl-PL" sz="1400" dirty="0" smtClean="0"/>
          </a:p>
          <a:p>
            <a:pPr lvl="2"/>
            <a:r>
              <a:rPr lang="pl-PL" sz="1400" dirty="0" err="1" smtClean="0"/>
              <a:t>merge-commit</a:t>
            </a:r>
            <a:r>
              <a:rPr lang="pl-PL" sz="1400" dirty="0" smtClean="0"/>
              <a:t> – for </a:t>
            </a:r>
            <a:r>
              <a:rPr lang="pl-PL" sz="1400" dirty="0" err="1" smtClean="0"/>
              <a:t>cases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merging</a:t>
            </a:r>
            <a:r>
              <a:rPr lang="pl-PL" sz="1400" dirty="0" smtClean="0"/>
              <a:t> with </a:t>
            </a:r>
            <a:r>
              <a:rPr lang="pl-PL" sz="1400" dirty="0" err="1" smtClean="0"/>
              <a:t>another</a:t>
            </a:r>
            <a:r>
              <a:rPr lang="pl-PL" sz="1400" dirty="0" smtClean="0"/>
              <a:t> </a:t>
            </a:r>
            <a:r>
              <a:rPr lang="pl-PL" sz="1400" dirty="0" err="1" smtClean="0"/>
              <a:t>branch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</a:t>
            </a:r>
            <a:endParaRPr lang="pl-PL" sz="1400" dirty="0" smtClean="0"/>
          </a:p>
          <a:p>
            <a:pPr lvl="2"/>
            <a:r>
              <a:rPr lang="pl-PL" sz="1400" dirty="0" err="1"/>
              <a:t>p</a:t>
            </a:r>
            <a:r>
              <a:rPr lang="pl-PL" sz="1400" dirty="0" err="1" smtClean="0"/>
              <a:t>ush</a:t>
            </a:r>
            <a:r>
              <a:rPr lang="pl-PL" sz="1400" dirty="0" smtClean="0"/>
              <a:t> –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prevent</a:t>
            </a:r>
            <a:r>
              <a:rPr lang="pl-PL" sz="1400" dirty="0" smtClean="0"/>
              <a:t> </a:t>
            </a:r>
            <a:r>
              <a:rPr lang="pl-PL" sz="1400" dirty="0" err="1" smtClean="0"/>
              <a:t>push</a:t>
            </a:r>
            <a:r>
              <a:rPr lang="pl-PL" sz="1400" dirty="0" smtClean="0"/>
              <a:t> from </a:t>
            </a:r>
            <a:r>
              <a:rPr lang="pl-PL" sz="1400" dirty="0" err="1" smtClean="0"/>
              <a:t>taking</a:t>
            </a:r>
            <a:r>
              <a:rPr lang="pl-PL" sz="1400" dirty="0" smtClean="0"/>
              <a:t> place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</a:t>
            </a:r>
            <a:r>
              <a:rPr lang="pl-PL" sz="1400" dirty="0" err="1" smtClean="0"/>
              <a:t>aren’t</a:t>
            </a:r>
            <a:r>
              <a:rPr lang="pl-PL" sz="1400" dirty="0" smtClean="0"/>
              <a:t> met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Husky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258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bundling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and </a:t>
            </a:r>
            <a:r>
              <a:rPr lang="pl-PL" dirty="0" err="1" smtClean="0"/>
              <a:t>running</a:t>
            </a:r>
            <a:r>
              <a:rPr lang="pl-PL" dirty="0" smtClean="0"/>
              <a:t> </a:t>
            </a:r>
            <a:r>
              <a:rPr lang="pl-PL" dirty="0" err="1" smtClean="0"/>
              <a:t>tasks</a:t>
            </a:r>
            <a:endParaRPr lang="pl-PL" dirty="0" smtClean="0"/>
          </a:p>
          <a:p>
            <a:r>
              <a:rPr lang="pl-PL" dirty="0" err="1" smtClean="0"/>
              <a:t>Enables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splitting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splits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into</a:t>
            </a:r>
            <a:r>
              <a:rPr lang="pl-PL" sz="1400" dirty="0" smtClean="0"/>
              <a:t> small </a:t>
            </a:r>
            <a:r>
              <a:rPr lang="pl-PL" sz="1400" dirty="0" err="1" smtClean="0"/>
              <a:t>modules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are</a:t>
            </a:r>
            <a:r>
              <a:rPr lang="pl-PL" sz="1400" dirty="0" smtClean="0"/>
              <a:t> </a:t>
            </a:r>
            <a:r>
              <a:rPr lang="pl-PL" sz="1400" dirty="0" err="1" smtClean="0"/>
              <a:t>loaded</a:t>
            </a:r>
            <a:r>
              <a:rPr lang="pl-PL" sz="1400" dirty="0" smtClean="0"/>
              <a:t> </a:t>
            </a:r>
            <a:r>
              <a:rPr lang="pl-PL" sz="1400" dirty="0" err="1" smtClean="0"/>
              <a:t>when</a:t>
            </a:r>
            <a:r>
              <a:rPr lang="pl-PL" sz="1400" dirty="0" smtClean="0"/>
              <a:t> </a:t>
            </a:r>
            <a:r>
              <a:rPr lang="pl-PL" sz="1400" dirty="0" err="1" smtClean="0"/>
              <a:t>needed</a:t>
            </a:r>
            <a:r>
              <a:rPr lang="pl-PL" sz="1400" dirty="0" smtClean="0"/>
              <a:t> </a:t>
            </a:r>
            <a:r>
              <a:rPr lang="pl-PL" sz="1400" dirty="0" err="1" smtClean="0"/>
              <a:t>instead</a:t>
            </a:r>
            <a:r>
              <a:rPr lang="pl-PL" sz="1400" dirty="0" smtClean="0"/>
              <a:t> of one </a:t>
            </a:r>
            <a:r>
              <a:rPr lang="pl-PL" sz="1400" dirty="0" err="1" smtClean="0"/>
              <a:t>huge</a:t>
            </a:r>
            <a:r>
              <a:rPr lang="pl-PL" sz="1400" dirty="0" smtClean="0"/>
              <a:t> file (</a:t>
            </a:r>
            <a:r>
              <a:rPr lang="pl-PL" sz="1400" dirty="0" err="1" smtClean="0"/>
              <a:t>lazy</a:t>
            </a:r>
            <a:r>
              <a:rPr lang="pl-PL" sz="1400" dirty="0"/>
              <a:t> </a:t>
            </a:r>
            <a:r>
              <a:rPr lang="pl-PL" sz="1400" dirty="0" err="1" smtClean="0"/>
              <a:t>loading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Converting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of </a:t>
            </a:r>
            <a:r>
              <a:rPr lang="pl-PL" sz="1400" dirty="0" err="1" smtClean="0"/>
              <a:t>various</a:t>
            </a:r>
            <a:r>
              <a:rPr lang="pl-PL" sz="1400" dirty="0" smtClean="0"/>
              <a:t> </a:t>
            </a:r>
            <a:r>
              <a:rPr lang="pl-PL" sz="1400" dirty="0" err="1" smtClean="0"/>
              <a:t>extensions</a:t>
            </a:r>
            <a:r>
              <a:rPr lang="pl-PL" sz="1400" dirty="0" smtClean="0"/>
              <a:t> (CSS </a:t>
            </a:r>
            <a:r>
              <a:rPr lang="pl-PL" sz="1400" dirty="0" err="1" smtClean="0"/>
              <a:t>preprocessors</a:t>
            </a:r>
            <a:r>
              <a:rPr lang="pl-PL" sz="1400" dirty="0" smtClean="0"/>
              <a:t>,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etc.) to the </a:t>
            </a:r>
            <a:r>
              <a:rPr lang="pl-PL" sz="1400" dirty="0" err="1" smtClean="0"/>
              <a:t>ones</a:t>
            </a:r>
            <a:r>
              <a:rPr lang="pl-PL" sz="1400" dirty="0" smtClean="0"/>
              <a:t> </a:t>
            </a:r>
            <a:r>
              <a:rPr lang="pl-PL" sz="1400" dirty="0" err="1" smtClean="0"/>
              <a:t>that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</a:t>
            </a:r>
            <a:r>
              <a:rPr lang="pl-PL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interpret</a:t>
            </a:r>
            <a:endParaRPr lang="pl-PL" sz="1400" dirty="0" smtClean="0"/>
          </a:p>
          <a:p>
            <a:pPr lvl="2"/>
            <a:r>
              <a:rPr lang="pl-PL" sz="1400" dirty="0" err="1" smtClean="0"/>
              <a:t>Compressing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decrease</a:t>
            </a:r>
            <a:r>
              <a:rPr lang="pl-PL" sz="1400" dirty="0" smtClean="0"/>
              <a:t> the </a:t>
            </a:r>
            <a:r>
              <a:rPr lang="pl-PL" sz="1400" dirty="0" err="1" smtClean="0"/>
              <a:t>final</a:t>
            </a:r>
            <a:r>
              <a:rPr lang="pl-PL" sz="1400" dirty="0" smtClean="0"/>
              <a:t> </a:t>
            </a:r>
            <a:r>
              <a:rPr lang="pl-PL" sz="1400" dirty="0" err="1" smtClean="0"/>
              <a:t>bundle</a:t>
            </a:r>
            <a:r>
              <a:rPr lang="pl-PL" sz="1400" dirty="0" smtClean="0"/>
              <a:t> </a:t>
            </a:r>
            <a:r>
              <a:rPr lang="pl-PL" sz="1400" dirty="0" err="1" smtClean="0"/>
              <a:t>size</a:t>
            </a:r>
            <a:r>
              <a:rPr lang="pl-PL" sz="1400" dirty="0"/>
              <a:t> </a:t>
            </a:r>
            <a:r>
              <a:rPr lang="pl-PL" sz="1400" dirty="0" smtClean="0"/>
              <a:t>(</a:t>
            </a:r>
            <a:r>
              <a:rPr lang="pl-PL" sz="1400" dirty="0" err="1" smtClean="0"/>
              <a:t>minification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Applying</a:t>
            </a:r>
            <a:r>
              <a:rPr lang="pl-PL" sz="1400" dirty="0" smtClean="0"/>
              <a:t> </a:t>
            </a:r>
            <a:r>
              <a:rPr lang="pl-PL" sz="1400" dirty="0" err="1" smtClean="0"/>
              <a:t>babel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developers</a:t>
            </a:r>
            <a:r>
              <a:rPr lang="pl-PL" sz="1400" dirty="0" smtClean="0"/>
              <a:t> to </a:t>
            </a:r>
            <a:r>
              <a:rPr lang="pl-PL" sz="1400" dirty="0" err="1" smtClean="0"/>
              <a:t>use</a:t>
            </a:r>
            <a:r>
              <a:rPr lang="pl-PL" sz="1400" dirty="0" smtClean="0"/>
              <a:t> modern JavaScript </a:t>
            </a:r>
            <a:r>
              <a:rPr lang="pl-PL" sz="1400" dirty="0" err="1" smtClean="0"/>
              <a:t>functionalities</a:t>
            </a:r>
            <a:r>
              <a:rPr lang="pl-PL" sz="1400" dirty="0" smtClean="0"/>
              <a:t> </a:t>
            </a:r>
            <a:r>
              <a:rPr lang="pl-PL" sz="1400" dirty="0" err="1" smtClean="0"/>
              <a:t>while</a:t>
            </a:r>
            <a:r>
              <a:rPr lang="pl-PL" sz="1400" dirty="0" smtClean="0"/>
              <a:t> </a:t>
            </a:r>
            <a:r>
              <a:rPr lang="pl-PL" sz="1400" dirty="0" err="1" smtClean="0"/>
              <a:t>remaining</a:t>
            </a:r>
            <a:r>
              <a:rPr lang="pl-PL" sz="1400" dirty="0" smtClean="0"/>
              <a:t> </a:t>
            </a:r>
            <a:r>
              <a:rPr lang="pl-PL" sz="1400" dirty="0" err="1" smtClean="0"/>
              <a:t>compatible</a:t>
            </a:r>
            <a:r>
              <a:rPr lang="pl-PL" sz="1400" dirty="0" smtClean="0"/>
              <a:t> with </a:t>
            </a:r>
            <a:r>
              <a:rPr lang="pl-PL" sz="1400" dirty="0" err="1" smtClean="0"/>
              <a:t>older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browsers</a:t>
            </a:r>
            <a:endParaRPr lang="pl-PL" sz="1400" dirty="0" smtClean="0"/>
          </a:p>
          <a:p>
            <a:pPr lvl="2"/>
            <a:r>
              <a:rPr lang="pl-PL" sz="1400" dirty="0" err="1" smtClean="0"/>
              <a:t>Caching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save</a:t>
            </a:r>
            <a:r>
              <a:rPr lang="pl-PL" sz="1400" dirty="0" smtClean="0"/>
              <a:t> </a:t>
            </a:r>
            <a:r>
              <a:rPr lang="pl-PL" sz="1400" dirty="0" err="1" smtClean="0"/>
              <a:t>bandwith</a:t>
            </a:r>
            <a:endParaRPr lang="pl-PL" sz="1400" dirty="0" smtClean="0"/>
          </a:p>
          <a:p>
            <a:pPr lvl="2"/>
            <a:r>
              <a:rPr lang="pl-PL" sz="1400" dirty="0" err="1" smtClean="0"/>
              <a:t>Treeshaking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elliminating</a:t>
            </a:r>
            <a:r>
              <a:rPr lang="pl-PL" sz="1400" dirty="0" smtClean="0"/>
              <a:t> </a:t>
            </a:r>
            <a:r>
              <a:rPr lang="pl-PL" sz="1400" dirty="0" err="1" smtClean="0"/>
              <a:t>dead-code</a:t>
            </a:r>
            <a:endParaRPr lang="pl-PL" sz="1400" dirty="0" smtClean="0"/>
          </a:p>
          <a:p>
            <a:pPr lvl="2"/>
            <a:r>
              <a:rPr lang="pl-PL" sz="1400" dirty="0" err="1" smtClean="0"/>
              <a:t>Creating</a:t>
            </a:r>
            <a:r>
              <a:rPr lang="pl-PL" sz="1400" dirty="0" smtClean="0"/>
              <a:t> </a:t>
            </a:r>
            <a:r>
              <a:rPr lang="pl-PL" sz="1400" dirty="0" err="1" smtClean="0"/>
              <a:t>different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for development and </a:t>
            </a:r>
            <a:r>
              <a:rPr lang="pl-PL" sz="1400" dirty="0" err="1" smtClean="0"/>
              <a:t>production</a:t>
            </a:r>
            <a:endParaRPr lang="pl-PL" sz="1400" dirty="0" smtClean="0"/>
          </a:p>
          <a:p>
            <a:pPr lvl="2"/>
            <a:r>
              <a:rPr lang="pl-PL" sz="1400" dirty="0" smtClean="0"/>
              <a:t>And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 </a:t>
            </a:r>
            <a:r>
              <a:rPr lang="pl-PL" sz="1400" dirty="0" err="1" smtClean="0"/>
              <a:t>more</a:t>
            </a:r>
            <a:r>
              <a:rPr lang="pl-PL" sz="1400" dirty="0" smtClean="0"/>
              <a:t>…</a:t>
            </a:r>
          </a:p>
          <a:p>
            <a:pPr lvl="2"/>
            <a:endParaRPr lang="pl-PL" sz="1400" dirty="0"/>
          </a:p>
          <a:p>
            <a:pPr lvl="2"/>
            <a:endParaRPr lang="pl-PL" sz="1400" dirty="0" smtClean="0"/>
          </a:p>
          <a:p>
            <a:pPr lvl="2"/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989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 by Facebook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process</a:t>
            </a:r>
            <a:r>
              <a:rPr lang="pl-PL" dirty="0" smtClean="0"/>
              <a:t> of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apps</a:t>
            </a:r>
            <a:endParaRPr lang="pl-PL" dirty="0" smtClean="0"/>
          </a:p>
          <a:p>
            <a:r>
              <a:rPr lang="pl-PL" dirty="0" err="1" smtClean="0"/>
              <a:t>Arrives</a:t>
            </a:r>
            <a:r>
              <a:rPr lang="pl-PL" dirty="0" smtClean="0"/>
              <a:t> with a </a:t>
            </a:r>
            <a:r>
              <a:rPr lang="pl-PL" dirty="0" err="1" smtClean="0"/>
              <a:t>basic</a:t>
            </a:r>
            <a:r>
              <a:rPr lang="pl-PL" dirty="0" smtClean="0"/>
              <a:t> </a:t>
            </a:r>
            <a:r>
              <a:rPr lang="pl-PL" dirty="0" err="1" smtClean="0"/>
              <a:t>config</a:t>
            </a:r>
            <a:r>
              <a:rPr lang="pl-PL" dirty="0" smtClean="0"/>
              <a:t> of:</a:t>
            </a:r>
          </a:p>
          <a:p>
            <a:pPr lvl="2"/>
            <a:r>
              <a:rPr lang="pl-PL" sz="1400" dirty="0" err="1" smtClean="0"/>
              <a:t>Webpack</a:t>
            </a:r>
            <a:endParaRPr lang="pl-PL" sz="1400" dirty="0" smtClean="0"/>
          </a:p>
          <a:p>
            <a:pPr lvl="2"/>
            <a:r>
              <a:rPr lang="pl-PL" sz="1400" dirty="0" smtClean="0"/>
              <a:t>Babel</a:t>
            </a:r>
          </a:p>
          <a:p>
            <a:pPr lvl="2"/>
            <a:r>
              <a:rPr lang="pl-PL" sz="1400" dirty="0" err="1" smtClean="0"/>
              <a:t>Eslint</a:t>
            </a:r>
            <a:endParaRPr lang="pl-PL" sz="1400" dirty="0" smtClean="0"/>
          </a:p>
          <a:p>
            <a:pPr lvl="2"/>
            <a:r>
              <a:rPr lang="pl-PL" sz="1400" dirty="0" err="1" smtClean="0"/>
              <a:t>TypeScript</a:t>
            </a:r>
            <a:endParaRPr lang="pl-PL" sz="1400" dirty="0" smtClean="0"/>
          </a:p>
          <a:p>
            <a:pPr lvl="2"/>
            <a:r>
              <a:rPr lang="pl-PL" sz="1400" dirty="0" smtClean="0"/>
              <a:t>PWA</a:t>
            </a:r>
            <a:endParaRPr lang="pl-PL" sz="1400" dirty="0"/>
          </a:p>
          <a:p>
            <a:pPr lvl="2"/>
            <a:r>
              <a:rPr lang="pl-PL" sz="1400" dirty="0" smtClean="0"/>
              <a:t>development </a:t>
            </a:r>
            <a:r>
              <a:rPr lang="pl-PL" sz="1400" dirty="0" err="1" smtClean="0"/>
              <a:t>server</a:t>
            </a:r>
            <a:endParaRPr lang="pl-PL" sz="1400" dirty="0"/>
          </a:p>
          <a:p>
            <a:pPr lvl="2"/>
            <a:r>
              <a:rPr lang="pl-PL" sz="1400" dirty="0" err="1" smtClean="0"/>
              <a:t>tests</a:t>
            </a:r>
            <a:r>
              <a:rPr lang="pl-PL" sz="1400" dirty="0" smtClean="0"/>
              <a:t> </a:t>
            </a:r>
            <a:r>
              <a:rPr lang="pl-PL" sz="1400" dirty="0" err="1" smtClean="0"/>
              <a:t>config</a:t>
            </a:r>
            <a:endParaRPr lang="pl-PL" sz="1400" dirty="0" smtClean="0"/>
          </a:p>
          <a:p>
            <a:r>
              <a:rPr lang="pl-PL" dirty="0" smtClean="0"/>
              <a:t>Advanced </a:t>
            </a:r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opt</a:t>
            </a:r>
            <a:r>
              <a:rPr lang="pl-PL" dirty="0" smtClean="0"/>
              <a:t> to </a:t>
            </a:r>
            <a:r>
              <a:rPr lang="pl-PL" dirty="0" err="1" smtClean="0"/>
              <a:t>eject</a:t>
            </a:r>
            <a:r>
              <a:rPr lang="pl-PL" dirty="0" smtClean="0"/>
              <a:t> to a </a:t>
            </a:r>
            <a:r>
              <a:rPr lang="pl-PL" dirty="0" err="1" smtClean="0"/>
              <a:t>custom</a:t>
            </a:r>
            <a:r>
              <a:rPr lang="pl-PL" dirty="0" smtClean="0"/>
              <a:t> setup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r>
              <a:rPr lang="pl-PL" dirty="0" smtClean="0"/>
              <a:t> </a:t>
            </a:r>
            <a:r>
              <a:rPr lang="pl-PL" dirty="0" err="1" smtClean="0"/>
              <a:t>freedom</a:t>
            </a:r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reate-react-app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764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:a16="http://schemas.microsoft.com/office/drawing/2014/main" xmlns="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:a16="http://schemas.microsoft.com/office/drawing/2014/main" xmlns="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4509</TotalTime>
  <Words>3056</Words>
  <Application>Microsoft Office PowerPoint</Application>
  <PresentationFormat>Niestandardowy</PresentationFormat>
  <Paragraphs>603</Paragraphs>
  <Slides>69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69</vt:i4>
      </vt:variant>
    </vt:vector>
  </HeadingPairs>
  <TitlesOfParts>
    <vt:vector size="71" baseType="lpstr">
      <vt:lpstr>Dark | JIT</vt:lpstr>
      <vt:lpstr>White | JIT</vt:lpstr>
      <vt:lpstr>Prezentacja programu PowerPoint</vt:lpstr>
      <vt:lpstr>Prezentacja programu PowerPoint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Additional hooks – useMemo and useCallback</vt:lpstr>
      <vt:lpstr>PropTypes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styled-components</vt:lpstr>
      <vt:lpstr>styled-components</vt:lpstr>
      <vt:lpstr>styled-components</vt:lpstr>
      <vt:lpstr>Prezentacja programu PowerPoint</vt:lpstr>
      <vt:lpstr>State management libraries</vt:lpstr>
      <vt:lpstr>State management problems</vt:lpstr>
      <vt:lpstr>Solution – one way data flow</vt:lpstr>
      <vt:lpstr>Redux</vt:lpstr>
      <vt:lpstr>Reducer</vt:lpstr>
      <vt:lpstr>React-redux</vt:lpstr>
      <vt:lpstr>connnect()</vt:lpstr>
      <vt:lpstr>Rematch</vt:lpstr>
      <vt:lpstr>Rematch – model example</vt:lpstr>
      <vt:lpstr>Rematch – example in a component</vt:lpstr>
      <vt:lpstr>Tests – Jest and Enzyme</vt:lpstr>
      <vt:lpstr>Jest</vt:lpstr>
      <vt:lpstr>Jest - expect</vt:lpstr>
      <vt:lpstr>Enzyme</vt:lpstr>
      <vt:lpstr>Enzyme - example</vt:lpstr>
      <vt:lpstr>Tools</vt:lpstr>
      <vt:lpstr>Tools</vt:lpstr>
      <vt:lpstr>npm</vt:lpstr>
      <vt:lpstr>Eslint</vt:lpstr>
      <vt:lpstr>Husky</vt:lpstr>
      <vt:lpstr>Webpack</vt:lpstr>
      <vt:lpstr>create-react-app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296</cp:revision>
  <dcterms:created xsi:type="dcterms:W3CDTF">2019-12-20T14:29:40Z</dcterms:created>
  <dcterms:modified xsi:type="dcterms:W3CDTF">2020-01-21T08:37:44Z</dcterms:modified>
</cp:coreProperties>
</file>