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2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04" r:id="rId37"/>
    <p:sldId id="302" r:id="rId38"/>
    <p:sldId id="303" r:id="rId39"/>
    <p:sldId id="301" r:id="rId40"/>
    <p:sldId id="2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smtClean="0"/>
              <a:t> 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1364</Words>
  <Application>Microsoft Office PowerPoint</Application>
  <PresentationFormat>Niestandardowy</PresentationFormat>
  <Paragraphs>415</Paragraphs>
  <Slides>39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39</vt:i4>
      </vt:variant>
    </vt:vector>
  </HeadingPairs>
  <TitlesOfParts>
    <vt:vector size="41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Routing</vt:lpstr>
      <vt:lpstr>Routing in React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228</cp:revision>
  <dcterms:created xsi:type="dcterms:W3CDTF">2019-12-20T14:29:40Z</dcterms:created>
  <dcterms:modified xsi:type="dcterms:W3CDTF">2020-01-14T13:47:59Z</dcterms:modified>
</cp:coreProperties>
</file>