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737" r:id="rId2"/>
  </p:sldMasterIdLst>
  <p:notesMasterIdLst>
    <p:notesMasterId r:id="rId47"/>
  </p:notesMasterIdLst>
  <p:sldIdLst>
    <p:sldId id="273" r:id="rId3"/>
    <p:sldId id="276" r:id="rId4"/>
    <p:sldId id="271" r:id="rId5"/>
    <p:sldId id="277" r:id="rId6"/>
    <p:sldId id="278" r:id="rId7"/>
    <p:sldId id="279" r:id="rId8"/>
    <p:sldId id="281" r:id="rId9"/>
    <p:sldId id="282" r:id="rId10"/>
    <p:sldId id="284" r:id="rId11"/>
    <p:sldId id="285" r:id="rId12"/>
    <p:sldId id="287" r:id="rId13"/>
    <p:sldId id="288" r:id="rId14"/>
    <p:sldId id="289" r:id="rId15"/>
    <p:sldId id="291" r:id="rId16"/>
    <p:sldId id="292" r:id="rId17"/>
    <p:sldId id="312" r:id="rId18"/>
    <p:sldId id="290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299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8" r:id="rId35"/>
    <p:sldId id="313" r:id="rId36"/>
    <p:sldId id="314" r:id="rId37"/>
    <p:sldId id="315" r:id="rId38"/>
    <p:sldId id="317" r:id="rId39"/>
    <p:sldId id="319" r:id="rId40"/>
    <p:sldId id="316" r:id="rId41"/>
    <p:sldId id="304" r:id="rId42"/>
    <p:sldId id="302" r:id="rId43"/>
    <p:sldId id="303" r:id="rId44"/>
    <p:sldId id="301" r:id="rId45"/>
    <p:sldId id="25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2656-DBAC-FF17-59FD-105B2A2AF392}" v="1274" dt="2020-01-10T16:15:58.132"/>
    <p1510:client id="{06667AD3-7535-3D31-45D4-B8A741CE67C4}" v="2277" dt="2019-12-27T16:55:53.197"/>
    <p1510:client id="{4A8D4730-9615-7964-8286-3A90FE20C300}" v="125" dt="2020-01-13T11:23:09.013"/>
    <p1510:client id="{4AE1A526-5DE7-4055-7ED8-54B735FAFED7}" v="18" dt="2019-12-27T17:03:04.471"/>
    <p1510:client id="{5551A0B0-5C5A-A31E-0274-A96B8624E4DC}" v="221" dt="2020-01-07T09:42:10.349"/>
    <p1510:client id="{7E84886E-AAFF-43D5-9948-B17594AE7184}" v="17" dt="2020-01-07T11:20:21.157"/>
    <p1510:client id="{815D9031-2B45-4A1F-BF9B-E7C040A078D6}" v="51" dt="2019-12-22T22:53:48.006"/>
    <p1510:client id="{D95A524F-BDDD-C4E7-A83E-CF9CC6F12DB7}" v="1337" dt="2020-01-10T13:51:29.074"/>
    <p1510:client id="{E12283AC-3FEB-D04A-4FA8-C03E65BF0928}" v="2012" dt="2020-01-07T22:09:3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280" y="-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5720-D493-4E8E-8426-4F3DC34DDF35}" type="datetimeFigureOut">
              <a:rPr lang="en-US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776-87C6-45FE-B086-42666E183C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5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firstArray</a:t>
            </a:r>
            <a:r>
              <a:rPr lang="en-US"/>
              <a:t> = [1, 2];</a:t>
            </a:r>
          </a:p>
          <a:p>
            <a:r>
              <a:rPr lang="en-US"/>
              <a:t>const </a:t>
            </a:r>
            <a:r>
              <a:rPr lang="en-US" err="1"/>
              <a:t>secondArray</a:t>
            </a:r>
            <a:r>
              <a:rPr lang="en-US"/>
              <a:t> = [3, 4, 5];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thirdArray</a:t>
            </a:r>
            <a:r>
              <a:rPr lang="en-US"/>
              <a:t> = [...</a:t>
            </a:r>
            <a:r>
              <a:rPr lang="en-US" err="1"/>
              <a:t>firstArray</a:t>
            </a:r>
            <a:r>
              <a:rPr lang="en-US"/>
              <a:t>, ...</a:t>
            </a:r>
            <a:r>
              <a:rPr lang="en-US" err="1"/>
              <a:t>secondArray</a:t>
            </a:r>
            <a:r>
              <a:rPr lang="en-US"/>
              <a:t>];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thirdArray</a:t>
            </a:r>
            <a:r>
              <a:rPr lang="en-US"/>
              <a:t>);</a:t>
            </a: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/>
            </a:r>
            <a:br>
              <a:rPr lang="en-US">
                <a:cs typeface="+mn-lt"/>
              </a:rPr>
            </a:br>
            <a:r>
              <a:rPr lang="en-US"/>
              <a:t>const </a:t>
            </a:r>
            <a:r>
              <a:rPr lang="en-US" err="1"/>
              <a:t>firstObject</a:t>
            </a:r>
            <a:r>
              <a:rPr lang="en-US"/>
              <a:t> = {name: "Jane"};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secondObject</a:t>
            </a:r>
            <a:r>
              <a:rPr lang="en-US"/>
              <a:t> = {surname: "Doe"};</a:t>
            </a:r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thirdObject</a:t>
            </a:r>
            <a:r>
              <a:rPr lang="en-US"/>
              <a:t> = {...</a:t>
            </a:r>
            <a:r>
              <a:rPr lang="en-US" err="1"/>
              <a:t>firstObject</a:t>
            </a:r>
            <a:r>
              <a:rPr lang="en-US"/>
              <a:t>, ...</a:t>
            </a:r>
            <a:r>
              <a:rPr lang="en-US" err="1"/>
              <a:t>secondObject</a:t>
            </a:r>
            <a:r>
              <a:rPr lang="en-US"/>
              <a:t>};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thirdObject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 , </a:t>
            </a:r>
            <a:r>
              <a:rPr lang="en-US" err="1"/>
              <a:t>fourthElement</a:t>
            </a:r>
            <a:r>
              <a:rPr lang="en-US"/>
              <a:t>] = </a:t>
            </a:r>
            <a:r>
              <a:rPr lang="en-US" err="1"/>
              <a:t>thirdArray</a:t>
            </a:r>
            <a:r>
              <a:rPr lang="en-US"/>
              <a:t>;</a:t>
            </a: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 </a:t>
            </a:r>
            <a:r>
              <a:rPr lang="en-US" err="1"/>
              <a:t>secondElement</a:t>
            </a:r>
            <a:r>
              <a:rPr lang="en-US"/>
              <a:t>, 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const { name, ...rest } = </a:t>
            </a:r>
            <a:r>
              <a:rPr lang="en-US" err="1"/>
              <a:t>thirdObject</a:t>
            </a:r>
            <a:r>
              <a:rPr lang="en-US"/>
              <a:t>;</a:t>
            </a:r>
          </a:p>
          <a:p>
            <a:r>
              <a:rPr lang="en-US"/>
              <a:t>console.log(rest);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9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2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callApi("api/getEmployee/2", function(result) {</a:t>
            </a:r>
          </a:p>
          <a:p>
            <a:r>
              <a:rPr lang="en-US"/>
              <a:t>    callApi("api/getSalary/" + result.surname, function(salaryResult) {</a:t>
            </a:r>
          </a:p>
          <a:p>
            <a:r>
              <a:rPr lang="en-US"/>
              <a:t>        callApi("api/getTaxReport/" + salaryResult, function(taxResult) {</a:t>
            </a:r>
          </a:p>
          <a:p>
            <a:r>
              <a:rPr lang="en-US"/>
              <a:t>            callApi("getIncomeTax/" + taxResult, function(incomeTaxResult) {</a:t>
            </a:r>
          </a:p>
          <a:p>
            <a:r>
              <a:rPr lang="en-US"/>
              <a:t>                // ... callback hell starts</a:t>
            </a:r>
          </a:p>
          <a:p>
            <a:r>
              <a:rPr lang="en-US"/>
              <a:t>            }</a:t>
            </a:r>
          </a:p>
          <a:p>
            <a:r>
              <a:rPr lang="en-US"/>
              <a:t>        }</a:t>
            </a:r>
          </a:p>
          <a:p>
            <a:r>
              <a:rPr lang="en-US"/>
              <a:t>    }</a:t>
            </a:r>
          </a:p>
          <a:p>
            <a:r>
              <a:rPr lang="en-US"/>
              <a:t>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Promise((resolve, reject) =&gt; {</a:t>
            </a:r>
          </a:p>
          <a:p>
            <a:r>
              <a:rPr lang="en-US"/>
              <a:t>    console.log('Initial');</a:t>
            </a:r>
            <a:endParaRPr lang="en-US">
              <a:cs typeface="Calibri"/>
            </a:endParaRPr>
          </a:p>
          <a:p>
            <a:r>
              <a:rPr lang="en-US"/>
              <a:t>    resolve("what we pass to the next step");</a:t>
            </a:r>
            <a:endParaRPr lang="en-US">
              <a:cs typeface="Calibri"/>
            </a:endParaRPr>
          </a:p>
          <a:p>
            <a:r>
              <a:rPr lang="en-US"/>
              <a:t>    // reject() // if we want to throw early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.then((result) =&gt; {</a:t>
            </a:r>
            <a:endParaRPr lang="en-US">
              <a:cs typeface="Calibri"/>
            </a:endParaRPr>
          </a:p>
          <a:p>
            <a:r>
              <a:rPr lang="en-US"/>
              <a:t>    console.log(result);</a:t>
            </a:r>
            <a:endParaRPr lang="en-US">
              <a:cs typeface="Calibri"/>
            </a:endParaRPr>
          </a:p>
          <a:p>
            <a:r>
              <a:rPr lang="en-US"/>
              <a:t>    throw new Error('Something failed');</a:t>
            </a:r>
            <a:endParaRPr lang="en-US">
              <a:cs typeface="Calibri"/>
            </a:endParaRPr>
          </a:p>
          <a:p>
            <a:r>
              <a:rPr lang="en-US"/>
              <a:t>    console.log('Do this');</a:t>
            </a:r>
            <a:endParaRPr lang="en-US">
              <a:cs typeface="Calibri"/>
            </a:endParaRPr>
          </a:p>
          <a:p>
            <a:r>
              <a:rPr lang="en-US"/>
              <a:t>}).then(()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we ever come here?');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.catch((e) =&gt; {</a:t>
            </a:r>
            <a:endParaRPr lang="en-US">
              <a:cs typeface="Calibri"/>
            </a:endParaRPr>
          </a:p>
          <a:p>
            <a:r>
              <a:rPr lang="en-US"/>
              <a:t>    </a:t>
            </a:r>
            <a:r>
              <a:rPr lang="en-US" err="1"/>
              <a:t>console.error</a:t>
            </a:r>
            <a:r>
              <a:rPr lang="en-US"/>
              <a:t>('Error handling: ', e);</a:t>
            </a:r>
            <a:endParaRPr lang="en-US">
              <a:cs typeface="Calibri"/>
            </a:endParaRPr>
          </a:p>
          <a:p>
            <a:r>
              <a:rPr lang="en-US"/>
              <a:t>})</a:t>
            </a:r>
            <a:endParaRPr lang="en-US">
              <a:cs typeface="Calibri"/>
            </a:endParaRPr>
          </a:p>
          <a:p>
            <a:r>
              <a:rPr lang="en-US"/>
              <a:t>.then(() =&gt; {</a:t>
            </a:r>
            <a:endParaRPr lang="en-US">
              <a:cs typeface="Calibri"/>
            </a:endParaRPr>
          </a:p>
          <a:p>
            <a:r>
              <a:rPr lang="en-US"/>
              <a:t>    console.log('Do this, no matter what happened before');</a:t>
            </a:r>
            <a:endParaRPr lang="en-US">
              <a:cs typeface="Calibri"/>
            </a:endParaRPr>
          </a:p>
          <a:p>
            <a:r>
              <a:rPr lang="en-US"/>
              <a:t>});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 </a:t>
            </a:r>
            <a:r>
              <a:rPr lang="en-US" err="1"/>
              <a:t>testArray</a:t>
            </a:r>
            <a:r>
              <a:rPr lang="en-US"/>
              <a:t> = [1,2,3,4,5];</a:t>
            </a:r>
          </a:p>
          <a:p>
            <a:r>
              <a:rPr lang="en-US"/>
              <a:t>const [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,</a:t>
            </a:r>
            <a:r>
              <a:rPr lang="en-US" err="1"/>
              <a:t>fourthElement</a:t>
            </a:r>
            <a:r>
              <a:rPr lang="en-US"/>
              <a:t>] = </a:t>
            </a:r>
            <a:r>
              <a:rPr lang="en-US" err="1"/>
              <a:t>testArray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</a:t>
            </a:r>
            <a:r>
              <a:rPr lang="en-US" err="1"/>
              <a:t>firstElement</a:t>
            </a:r>
            <a:r>
              <a:rPr lang="en-US"/>
              <a:t>, </a:t>
            </a:r>
            <a:r>
              <a:rPr lang="en-US" err="1"/>
              <a:t>secondElement</a:t>
            </a:r>
            <a:r>
              <a:rPr lang="en-US"/>
              <a:t>, </a:t>
            </a:r>
            <a:r>
              <a:rPr lang="en-US" err="1"/>
              <a:t>fourthElement</a:t>
            </a:r>
            <a:r>
              <a:rPr lang="en-US"/>
              <a:t>);</a:t>
            </a:r>
          </a:p>
          <a:p>
            <a:endParaRPr lang="en-US">
              <a:cs typeface="Calibri"/>
            </a:endParaRPr>
          </a:p>
          <a:p>
            <a:r>
              <a:rPr lang="en-US"/>
              <a:t>const </a:t>
            </a:r>
            <a:r>
              <a:rPr lang="en-US" err="1"/>
              <a:t>testObject</a:t>
            </a:r>
            <a:r>
              <a:rPr lang="en-US"/>
              <a:t> = {name: "Jane", surname: "Doe"}</a:t>
            </a:r>
            <a:endParaRPr lang="en-US">
              <a:cs typeface="Calibri"/>
            </a:endParaRPr>
          </a:p>
          <a:p>
            <a:r>
              <a:rPr lang="en-US"/>
              <a:t>const {name, surname} = </a:t>
            </a:r>
            <a:r>
              <a:rPr lang="en-US" err="1"/>
              <a:t>testObject</a:t>
            </a:r>
            <a:r>
              <a:rPr lang="en-US"/>
              <a:t>;</a:t>
            </a:r>
            <a:endParaRPr lang="en-US">
              <a:cs typeface="Calibri"/>
            </a:endParaRPr>
          </a:p>
          <a:p>
            <a:r>
              <a:rPr lang="en-US"/>
              <a:t>console.log(name, surname);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const nestedObject = {employee: {workExperience: {company: "Jit Team"}}};</a:t>
            </a:r>
          </a:p>
          <a:p>
            <a:r>
              <a:rPr lang="en-US"/>
              <a:t>const {employee: {workExperience: { company }}} = nestedObject;</a:t>
            </a:r>
          </a:p>
          <a:p>
            <a:r>
              <a:rPr lang="en-US"/>
              <a:t>console.log(company);</a:t>
            </a:r>
          </a:p>
          <a:p>
            <a:endParaRPr lang="en-US"/>
          </a:p>
          <a:p>
            <a:r>
              <a:rPr lang="en-US"/>
              <a:t>const nestedArray = [1,[2,["text"]]];</a:t>
            </a:r>
          </a:p>
          <a:p>
            <a:r>
              <a:rPr lang="en-US"/>
              <a:t>const [, [, [nestedString]]] = nestedArray;</a:t>
            </a:r>
          </a:p>
          <a:p>
            <a:r>
              <a:rPr lang="en-US"/>
              <a:t>console.log(nestedString);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63776-87C6-45FE-B086-42666E183CC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jit.tea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jit.tea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jit.team/" TargetMode="External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t.team/" TargetMode="Externa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jit.team/" TargetMode="External"/><Relationship Id="rId4" Type="http://schemas.openxmlformats.org/officeDocument/2006/relationships/image" Target="../media/image5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ACAB7C50-14E2-E94B-B447-A4DC3E6A4F7A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="" xmlns:a16="http://schemas.microsoft.com/office/drawing/2014/main" id="{944A5767-4471-E546-8E1A-CB62188D9FF3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4">
            <a:extLst>
              <a:ext uri="{FF2B5EF4-FFF2-40B4-BE49-F238E27FC236}">
                <a16:creationId xmlns="" xmlns:a16="http://schemas.microsoft.com/office/drawing/2014/main" id="{89D45B9A-9C6E-664F-9B95-E719F0F5A9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B4837DE-C197-9C4A-B9F6-DDB5271DF6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49D2876B-EFD6-D940-BD35-44647D9E2B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6" name="Symbol zastępczy tekstu 9">
            <a:extLst>
              <a:ext uri="{FF2B5EF4-FFF2-40B4-BE49-F238E27FC236}">
                <a16:creationId xmlns="" xmlns:a16="http://schemas.microsoft.com/office/drawing/2014/main" id="{EC83499B-73BD-7F44-88A5-A006E49E5E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FFD242"/>
          </a:solidFill>
        </p:spPr>
        <p:txBody>
          <a:bodyPr lIns="0" anchor="ctr" anchorCtr="0"/>
          <a:lstStyle>
            <a:lvl1pPr marL="0" marR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5C1C3BC6-A604-B744-BD40-5A545A33F04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8F57F22-F207-A544-AD3C-4F920901B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152383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obrazu 9">
            <a:extLst>
              <a:ext uri="{FF2B5EF4-FFF2-40B4-BE49-F238E27FC236}">
                <a16:creationId xmlns="" xmlns:a16="http://schemas.microsoft.com/office/drawing/2014/main" id="{020A5938-78A7-8842-B1FA-2EC0B59E21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solidFill>
              <a:srgbClr val="4A4A4A"/>
            </a:solidFill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3517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abeli 5">
            <a:extLst>
              <a:ext uri="{FF2B5EF4-FFF2-40B4-BE49-F238E27FC236}">
                <a16:creationId xmlns="" xmlns:a16="http://schemas.microsoft.com/office/drawing/2014/main" id="{DB19F2E6-497A-2A46-B3E2-932307B6B79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41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30ECE629-DD7C-194A-AAFB-ED52CEA359D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1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7" y="1591200"/>
            <a:ext cx="11198904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8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308E3A79-6904-FB4C-B0DA-4D9EB69C3C22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3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88EE3715-D343-2543-90DE-596A40C2C6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9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409575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02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11198904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wykresu 2">
            <a:extLst>
              <a:ext uri="{FF2B5EF4-FFF2-40B4-BE49-F238E27FC236}">
                <a16:creationId xmlns="" xmlns:a16="http://schemas.microsoft.com/office/drawing/2014/main" id="{57978A20-0365-9E4E-8AEC-E4EC4148D6A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9" name="Symbol zastępczy wykresu 2">
            <a:extLst>
              <a:ext uri="{FF2B5EF4-FFF2-40B4-BE49-F238E27FC236}">
                <a16:creationId xmlns="" xmlns:a16="http://schemas.microsoft.com/office/drawing/2014/main" id="{982B7CCF-61F7-3340-987E-595112EBDA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200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E227E5C1-1F8F-4D42-963F-EAF96F6E4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BB8CA001-C3ED-F340-8493-7E5CC11E6866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59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C6764791-C1DA-E545-8261-8B3276239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2232F252-9D20-DF4D-AC09-1733D2B00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11" name="Symbol zastępczy tekstu 35">
            <a:extLst>
              <a:ext uri="{FF2B5EF4-FFF2-40B4-BE49-F238E27FC236}">
                <a16:creationId xmlns="" xmlns:a16="http://schemas.microsoft.com/office/drawing/2014/main" id="{4C398A0E-80BF-C846-A6D4-2929C90174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2E2A0D19-7087-F74C-8AD3-EDA83A92B0A6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8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2">
            <a:extLst>
              <a:ext uri="{FF2B5EF4-FFF2-40B4-BE49-F238E27FC236}">
                <a16:creationId xmlns="" xmlns:a16="http://schemas.microsoft.com/office/drawing/2014/main" id="{8AD41331-AC4E-D840-A957-D484BDA66841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pic>
        <p:nvPicPr>
          <p:cNvPr id="6" name="Grafika 5">
            <a:extLst>
              <a:ext uri="{FF2B5EF4-FFF2-40B4-BE49-F238E27FC236}">
                <a16:creationId xmlns="" xmlns:a16="http://schemas.microsoft.com/office/drawing/2014/main" id="{3C7876C3-3192-8640-A626-ADDFFD6D5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7" name="Symbol zastępczy obrazu 2">
            <a:extLst>
              <a:ext uri="{FF2B5EF4-FFF2-40B4-BE49-F238E27FC236}">
                <a16:creationId xmlns="" xmlns:a16="http://schemas.microsoft.com/office/drawing/2014/main" id="{FBD84A60-72D3-A940-8EDD-BBFEC777750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Symbol zastępczy obrazu 2">
            <a:extLst>
              <a:ext uri="{FF2B5EF4-FFF2-40B4-BE49-F238E27FC236}">
                <a16:creationId xmlns="" xmlns:a16="http://schemas.microsoft.com/office/drawing/2014/main" id="{AC8A3296-7A92-0141-B843-9B7CF994C2EC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ymbol zastępczy obrazu 2">
            <a:extLst>
              <a:ext uri="{FF2B5EF4-FFF2-40B4-BE49-F238E27FC236}">
                <a16:creationId xmlns="" xmlns:a16="http://schemas.microsoft.com/office/drawing/2014/main" id="{2C840CE6-42BB-334F-9E9F-C06FC6E04BA1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2" name="Symbol zastępczy obrazu 2">
            <a:extLst>
              <a:ext uri="{FF2B5EF4-FFF2-40B4-BE49-F238E27FC236}">
                <a16:creationId xmlns="" xmlns:a16="http://schemas.microsoft.com/office/drawing/2014/main" id="{CF5D6D92-0CBB-FA41-BED8-5D0D5454B69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3" name="Symbol zastępczy obrazu 2">
            <a:extLst>
              <a:ext uri="{FF2B5EF4-FFF2-40B4-BE49-F238E27FC236}">
                <a16:creationId xmlns="" xmlns:a16="http://schemas.microsoft.com/office/drawing/2014/main" id="{5E475FC5-FFAE-5D40-BD9D-BC073E7BCC65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4" name="Symbol zastępczy obrazu 2">
            <a:extLst>
              <a:ext uri="{FF2B5EF4-FFF2-40B4-BE49-F238E27FC236}">
                <a16:creationId xmlns="" xmlns:a16="http://schemas.microsoft.com/office/drawing/2014/main" id="{4C39FC5E-9460-CE40-A1D0-549D2D993767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5" name="Symbol zastępczy obrazu 2">
            <a:extLst>
              <a:ext uri="{FF2B5EF4-FFF2-40B4-BE49-F238E27FC236}">
                <a16:creationId xmlns="" xmlns:a16="http://schemas.microsoft.com/office/drawing/2014/main" id="{DFE1810F-AF3A-E541-A27B-1CD9843D5157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6" name="Symbol zastępczy obrazu 2">
            <a:extLst>
              <a:ext uri="{FF2B5EF4-FFF2-40B4-BE49-F238E27FC236}">
                <a16:creationId xmlns="" xmlns:a16="http://schemas.microsoft.com/office/drawing/2014/main" id="{6BBCB1AD-9BC5-DD4E-A60C-B6C66C186A1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2">
            <a:extLst>
              <a:ext uri="{FF2B5EF4-FFF2-40B4-BE49-F238E27FC236}">
                <a16:creationId xmlns="" xmlns:a16="http://schemas.microsoft.com/office/drawing/2014/main" id="{A1BA5D46-7BAD-474F-8D8C-0511EC2D2B9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2">
            <a:extLst>
              <a:ext uri="{FF2B5EF4-FFF2-40B4-BE49-F238E27FC236}">
                <a16:creationId xmlns="" xmlns:a16="http://schemas.microsoft.com/office/drawing/2014/main" id="{FEA84FB4-BEB2-FA45-ACE3-7B230DA467EF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19" name="Symbol zastępczy obrazu 2">
            <a:extLst>
              <a:ext uri="{FF2B5EF4-FFF2-40B4-BE49-F238E27FC236}">
                <a16:creationId xmlns="" xmlns:a16="http://schemas.microsoft.com/office/drawing/2014/main" id="{FC98C402-919C-B749-B23C-CBC001B2E9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>
                <a:solidFill>
                  <a:srgbClr val="7C7C7C"/>
                </a:solidFill>
              </a:defRPr>
            </a:lvl1pPr>
          </a:lstStyle>
          <a:p>
            <a:endParaRPr lang="pl-PL"/>
          </a:p>
        </p:txBody>
      </p:sp>
      <p:sp>
        <p:nvSpPr>
          <p:cNvPr id="20" name="Dowolny kształt 19">
            <a:extLst>
              <a:ext uri="{FF2B5EF4-FFF2-40B4-BE49-F238E27FC236}">
                <a16:creationId xmlns="" xmlns:a16="http://schemas.microsoft.com/office/drawing/2014/main" id="{4217C7F2-9DA6-4546-9D6F-60583FA800ED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>
            <a:extLst>
              <a:ext uri="{FF2B5EF4-FFF2-40B4-BE49-F238E27FC236}">
                <a16:creationId xmlns="" xmlns:a16="http://schemas.microsoft.com/office/drawing/2014/main" id="{507F5419-28ED-B747-BB88-CFA04A927BF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38D95C6C-F6A5-8D44-BFC7-7A249F225479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>
            <a:extLst>
              <a:ext uri="{FF2B5EF4-FFF2-40B4-BE49-F238E27FC236}">
                <a16:creationId xmlns="" xmlns:a16="http://schemas.microsoft.com/office/drawing/2014/main" id="{0745B0E2-D76A-8844-9AED-3054170E523A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69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20F5B6EC-E457-2B46-A31E-E9DED558587D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12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08FA4E97-5B8C-834F-820D-491C8EDB66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ównoległobok 32">
            <a:extLst>
              <a:ext uri="{FF2B5EF4-FFF2-40B4-BE49-F238E27FC236}">
                <a16:creationId xmlns="" xmlns:a16="http://schemas.microsoft.com/office/drawing/2014/main" id="{7D18738E-BCDB-4541-A6AB-F2CBAD9AB36A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817" y="224117"/>
            <a:ext cx="3710609" cy="1255059"/>
          </a:xfrm>
          <a:prstGeom prst="rect">
            <a:avLst/>
          </a:prstGeom>
        </p:spPr>
      </p:pic>
      <p:sp>
        <p:nvSpPr>
          <p:cNvPr id="36" name="Symbol zastępczy tekstu 35">
            <a:extLst>
              <a:ext uri="{FF2B5EF4-FFF2-40B4-BE49-F238E27FC236}">
                <a16:creationId xmlns="" xmlns:a16="http://schemas.microsoft.com/office/drawing/2014/main" id="{D319893A-1EC8-4149-801D-F13EC707C5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13" y="5047649"/>
            <a:ext cx="5387881" cy="568104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37" name="Symbol zastępczy tekstu 35">
            <a:extLst>
              <a:ext uri="{FF2B5EF4-FFF2-40B4-BE49-F238E27FC236}">
                <a16:creationId xmlns="" xmlns:a16="http://schemas.microsoft.com/office/drawing/2014/main" id="{E0AD5955-0EC1-5C43-8D2A-711574D41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813" y="5615753"/>
            <a:ext cx="5387881" cy="484748"/>
          </a:xfrm>
        </p:spPr>
        <p:txBody>
          <a:bodyPr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02776890-1699-EC44-8AB6-4680CCF7358C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8B52AE70-F0DE-DE41-A5AE-61FAF215B578}"/>
              </a:ext>
            </a:extLst>
          </p:cNvPr>
          <p:cNvSpPr txBox="1"/>
          <p:nvPr userDrawn="1"/>
        </p:nvSpPr>
        <p:spPr>
          <a:xfrm>
            <a:off x="277813" y="6295023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20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2 +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F1DAAC1B-71AB-9E40-9596-58353EB21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ymbol zastępczy obrazu 3">
            <a:extLst>
              <a:ext uri="{FF2B5EF4-FFF2-40B4-BE49-F238E27FC236}">
                <a16:creationId xmlns="" xmlns:a16="http://schemas.microsoft.com/office/drawing/2014/main" id="{CAE29511-FEE7-1F49-95F8-7B337585B1BD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 flipV="1">
            <a:off x="0" y="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E51A571C-BD6E-1A42-9368-62397CAB73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143" y="5569743"/>
            <a:ext cx="3063092" cy="1036046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696D1510-94C5-834C-A95A-0F8FE75BD6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750" y="603404"/>
            <a:ext cx="7983689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10" name="Symbol zastępczy tekstu 35">
            <a:extLst>
              <a:ext uri="{FF2B5EF4-FFF2-40B4-BE49-F238E27FC236}">
                <a16:creationId xmlns="" xmlns:a16="http://schemas.microsoft.com/office/drawing/2014/main" id="{77847274-690E-954A-95EF-FF83B6E2E8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750" y="1171508"/>
            <a:ext cx="7983688" cy="484748"/>
          </a:xfrm>
        </p:spPr>
        <p:txBody>
          <a:bodyPr wrap="square" anchor="t" anchorCtr="0">
            <a:spAutoFit/>
          </a:bodyPr>
          <a:lstStyle>
            <a:lvl1pPr algn="l">
              <a:lnSpc>
                <a:spcPts val="3600"/>
              </a:lnSpc>
              <a:spcAft>
                <a:spcPts val="0"/>
              </a:spcAft>
              <a:defRPr sz="18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</a:t>
            </a:r>
            <a:r>
              <a:rPr lang="pl-PL" err="1"/>
              <a:t>prezeantacji</a:t>
            </a:r>
            <a:r>
              <a:rPr lang="pl-PL"/>
              <a:t> multimedialnej</a:t>
            </a:r>
          </a:p>
        </p:txBody>
      </p:sp>
      <p:sp>
        <p:nvSpPr>
          <p:cNvPr id="4" name="Symbol zastępczy obrazu 3">
            <a:extLst>
              <a:ext uri="{FF2B5EF4-FFF2-40B4-BE49-F238E27FC236}">
                <a16:creationId xmlns="" xmlns:a16="http://schemas.microsoft.com/office/drawing/2014/main" id="{E4355EE9-E3B0-2C47-B0E8-26F51F5AE1EC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9147577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7" name="Symbol zastępczy obrazu 3">
            <a:extLst>
              <a:ext uri="{FF2B5EF4-FFF2-40B4-BE49-F238E27FC236}">
                <a16:creationId xmlns="" xmlns:a16="http://schemas.microsoft.com/office/drawing/2014/main" id="{17680180-2ED1-4F4C-886C-751901C800C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049192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obrazu 3">
            <a:extLst>
              <a:ext uri="{FF2B5EF4-FFF2-40B4-BE49-F238E27FC236}">
                <a16:creationId xmlns="" xmlns:a16="http://schemas.microsoft.com/office/drawing/2014/main" id="{21149D88-E478-B144-8806-3AF477DA36A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098384" y="2286000"/>
            <a:ext cx="3044423" cy="4572000"/>
          </a:xfrm>
          <a:solidFill>
            <a:srgbClr val="FFD242"/>
          </a:solidFill>
        </p:spPr>
        <p:txBody>
          <a:bodyPr anchor="ctr" anchorCtr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="" xmlns:a16="http://schemas.microsoft.com/office/drawing/2014/main" id="{43BA0C07-383A-F643-A230-49F8B37E4A65}"/>
              </a:ext>
            </a:extLst>
          </p:cNvPr>
          <p:cNvSpPr txBox="1"/>
          <p:nvPr userDrawn="1"/>
        </p:nvSpPr>
        <p:spPr>
          <a:xfrm>
            <a:off x="3537749" y="165625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Grafika 9">
            <a:extLst>
              <a:ext uri="{FF2B5EF4-FFF2-40B4-BE49-F238E27FC236}">
                <a16:creationId xmlns="" xmlns:a16="http://schemas.microsoft.com/office/drawing/2014/main" id="{16F618B1-42B7-8B4D-BBA6-1B11D1906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127" y="3457308"/>
            <a:ext cx="3015102" cy="1019814"/>
          </a:xfrm>
          <a:prstGeom prst="rect">
            <a:avLst/>
          </a:prstGeom>
        </p:spPr>
      </p:pic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35E74451-8699-6349-8B19-74CA8CB31064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4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29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2F65EEAC-9BD7-D146-A097-78537E3721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27E248F-F847-8540-83B7-544BE6F773C8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ównoległobok 32">
            <a:extLst>
              <a:ext uri="{FF2B5EF4-FFF2-40B4-BE49-F238E27FC236}">
                <a16:creationId xmlns="" xmlns:a16="http://schemas.microsoft.com/office/drawing/2014/main" id="{050FD401-23B1-904B-A0E9-970C38F5F452}"/>
              </a:ext>
            </a:extLst>
          </p:cNvPr>
          <p:cNvSpPr/>
          <p:nvPr userDrawn="1"/>
        </p:nvSpPr>
        <p:spPr>
          <a:xfrm flipH="1">
            <a:off x="-1055" y="6289895"/>
            <a:ext cx="2374604" cy="56810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0" y="4858254"/>
            <a:ext cx="7284203" cy="1431639"/>
          </a:xfrm>
          <a:prstGeom prst="rect">
            <a:avLst/>
          </a:prstGeom>
          <a:solidFill>
            <a:schemeClr val="bg1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pic>
        <p:nvPicPr>
          <p:cNvPr id="12" name="Grafika 11">
            <a:extLst>
              <a:ext uri="{FF2B5EF4-FFF2-40B4-BE49-F238E27FC236}">
                <a16:creationId xmlns="" xmlns:a16="http://schemas.microsoft.com/office/drawing/2014/main" id="{D5294B0D-B42A-7A48-B25B-BAC25317A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8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3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46120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08707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33779E28-8AB9-1846-82B1-2923B3AB0D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906D1A6E-A080-524F-94A0-F9CE802E354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1866015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obrazu 4">
            <a:extLst>
              <a:ext uri="{FF2B5EF4-FFF2-40B4-BE49-F238E27FC236}">
                <a16:creationId xmlns="" xmlns:a16="http://schemas.microsoft.com/office/drawing/2014/main" id="{FA65D4A7-AA95-5443-B7A6-3D7CF4B3CD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498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4C9D590F-EC2B-6144-9B36-6FAB6DAC347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7186E841-A91B-2943-80E5-874EA1C0F74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7FFB29FC-A2F3-5842-BE96-B4F92277F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0" name="Symbol zastępczy obrazu 4">
            <a:extLst>
              <a:ext uri="{FF2B5EF4-FFF2-40B4-BE49-F238E27FC236}">
                <a16:creationId xmlns="" xmlns:a16="http://schemas.microsoft.com/office/drawing/2014/main" id="{88ED5D34-6641-F447-A359-401CD1B78F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E805F6F3-4A67-9F44-A1E7-D072CAAD0E0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9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smal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obrazu 4">
            <a:extLst>
              <a:ext uri="{FF2B5EF4-FFF2-40B4-BE49-F238E27FC236}">
                <a16:creationId xmlns="" xmlns:a16="http://schemas.microsoft.com/office/drawing/2014/main" id="{5DA1E11A-BAE8-C541-AE34-902B5BAD4DB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79505" y="3115"/>
            <a:ext cx="3816064" cy="6855724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  <a:gd name="connsiteX0" fmla="*/ 0 w 2435351"/>
              <a:gd name="connsiteY0" fmla="*/ 3154662 h 3154662"/>
              <a:gd name="connsiteX1" fmla="*/ 623319 w 2435351"/>
              <a:gd name="connsiteY1" fmla="*/ 0 h 3154662"/>
              <a:gd name="connsiteX2" fmla="*/ 2434179 w 2435351"/>
              <a:gd name="connsiteY2" fmla="*/ 5632 h 3154662"/>
              <a:gd name="connsiteX3" fmla="*/ 2435351 w 2435351"/>
              <a:gd name="connsiteY3" fmla="*/ 3151564 h 3154662"/>
              <a:gd name="connsiteX4" fmla="*/ 0 w 2435351"/>
              <a:gd name="connsiteY4" fmla="*/ 3154662 h 3154662"/>
              <a:gd name="connsiteX0" fmla="*/ 0 w 2435351"/>
              <a:gd name="connsiteY0" fmla="*/ 3151787 h 3151787"/>
              <a:gd name="connsiteX1" fmla="*/ 623319 w 2435351"/>
              <a:gd name="connsiteY1" fmla="*/ 0 h 3151787"/>
              <a:gd name="connsiteX2" fmla="*/ 2434179 w 2435351"/>
              <a:gd name="connsiteY2" fmla="*/ 5632 h 3151787"/>
              <a:gd name="connsiteX3" fmla="*/ 2435351 w 2435351"/>
              <a:gd name="connsiteY3" fmla="*/ 3151564 h 3151787"/>
              <a:gd name="connsiteX4" fmla="*/ 0 w 2435351"/>
              <a:gd name="connsiteY4" fmla="*/ 3151787 h 3151787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9908"/>
              <a:gd name="connsiteY0" fmla="*/ 3155285 h 3155285"/>
              <a:gd name="connsiteX1" fmla="*/ 687876 w 2499908"/>
              <a:gd name="connsiteY1" fmla="*/ 0 h 3155285"/>
              <a:gd name="connsiteX2" fmla="*/ 2498736 w 2499908"/>
              <a:gd name="connsiteY2" fmla="*/ 5632 h 3155285"/>
              <a:gd name="connsiteX3" fmla="*/ 2499908 w 2499908"/>
              <a:gd name="connsiteY3" fmla="*/ 3151564 h 3155285"/>
              <a:gd name="connsiteX4" fmla="*/ 0 w 2499908"/>
              <a:gd name="connsiteY4" fmla="*/ 3155285 h 3155285"/>
              <a:gd name="connsiteX0" fmla="*/ 0 w 2494942"/>
              <a:gd name="connsiteY0" fmla="*/ 3151787 h 3151787"/>
              <a:gd name="connsiteX1" fmla="*/ 682910 w 2494942"/>
              <a:gd name="connsiteY1" fmla="*/ 0 h 3151787"/>
              <a:gd name="connsiteX2" fmla="*/ 2493770 w 2494942"/>
              <a:gd name="connsiteY2" fmla="*/ 5632 h 3151787"/>
              <a:gd name="connsiteX3" fmla="*/ 2494942 w 2494942"/>
              <a:gd name="connsiteY3" fmla="*/ 3151564 h 3151787"/>
              <a:gd name="connsiteX4" fmla="*/ 0 w 2494942"/>
              <a:gd name="connsiteY4" fmla="*/ 3151787 h 3151787"/>
              <a:gd name="connsiteX0" fmla="*/ 0 w 2494942"/>
              <a:gd name="connsiteY0" fmla="*/ 3148289 h 3148289"/>
              <a:gd name="connsiteX1" fmla="*/ 757399 w 2494942"/>
              <a:gd name="connsiteY1" fmla="*/ 0 h 3148289"/>
              <a:gd name="connsiteX2" fmla="*/ 2493770 w 2494942"/>
              <a:gd name="connsiteY2" fmla="*/ 2134 h 3148289"/>
              <a:gd name="connsiteX3" fmla="*/ 2494942 w 2494942"/>
              <a:gd name="connsiteY3" fmla="*/ 3148066 h 3148289"/>
              <a:gd name="connsiteX4" fmla="*/ 0 w 2494942"/>
              <a:gd name="connsiteY4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757399 w 2494942"/>
              <a:gd name="connsiteY2" fmla="*/ 0 h 3148289"/>
              <a:gd name="connsiteX3" fmla="*/ 2493770 w 2494942"/>
              <a:gd name="connsiteY3" fmla="*/ 2134 h 3148289"/>
              <a:gd name="connsiteX4" fmla="*/ 2494942 w 2494942"/>
              <a:gd name="connsiteY4" fmla="*/ 3148066 h 3148289"/>
              <a:gd name="connsiteX5" fmla="*/ 0 w 2494942"/>
              <a:gd name="connsiteY5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245342 w 2494942"/>
              <a:gd name="connsiteY2" fmla="*/ 2106721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757399 w 2494942"/>
              <a:gd name="connsiteY3" fmla="*/ 0 h 3148289"/>
              <a:gd name="connsiteX4" fmla="*/ 2493770 w 2494942"/>
              <a:gd name="connsiteY4" fmla="*/ 2134 h 3148289"/>
              <a:gd name="connsiteX5" fmla="*/ 2494942 w 2494942"/>
              <a:gd name="connsiteY5" fmla="*/ 3148066 h 3148289"/>
              <a:gd name="connsiteX6" fmla="*/ 0 w 2494942"/>
              <a:gd name="connsiteY6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48567 w 2494942"/>
              <a:gd name="connsiteY3" fmla="*/ 958294 h 3148289"/>
              <a:gd name="connsiteX4" fmla="*/ 757399 w 2494942"/>
              <a:gd name="connsiteY4" fmla="*/ 0 h 3148289"/>
              <a:gd name="connsiteX5" fmla="*/ 2493770 w 2494942"/>
              <a:gd name="connsiteY5" fmla="*/ 2134 h 3148289"/>
              <a:gd name="connsiteX6" fmla="*/ 2494942 w 2494942"/>
              <a:gd name="connsiteY6" fmla="*/ 3148066 h 3148289"/>
              <a:gd name="connsiteX7" fmla="*/ 0 w 2494942"/>
              <a:gd name="connsiteY7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848567 w 2494942"/>
              <a:gd name="connsiteY4" fmla="*/ 958294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859534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7060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99949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4641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61683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4375 w 2494942"/>
              <a:gd name="connsiteY1" fmla="*/ 2145346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53449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534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50206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988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6965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2074 w 2494942"/>
              <a:gd name="connsiteY1" fmla="*/ 2148587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72867 w 2494942"/>
              <a:gd name="connsiteY2" fmla="*/ 214842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8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4617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152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68469 w 2494942"/>
              <a:gd name="connsiteY2" fmla="*/ 2153069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5435 w 2494942"/>
              <a:gd name="connsiteY2" fmla="*/ 2154563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40992 w 2494942"/>
              <a:gd name="connsiteY3" fmla="*/ 1001726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29875 w 2494942"/>
              <a:gd name="connsiteY1" fmla="*/ 215323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87556 w 2494942"/>
              <a:gd name="connsiteY2" fmla="*/ 215307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998159 w 2494942"/>
              <a:gd name="connsiteY2" fmla="*/ 2112741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12224 w 2494942"/>
              <a:gd name="connsiteY4" fmla="*/ 1002068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64319 w 2494942"/>
              <a:gd name="connsiteY3" fmla="*/ 1000232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4949 w 2494942"/>
              <a:gd name="connsiteY4" fmla="*/ 954271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4922 w 2494942"/>
              <a:gd name="connsiteY3" fmla="*/ 959904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29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6917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3930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94942"/>
              <a:gd name="connsiteY0" fmla="*/ 3148289 h 3148289"/>
              <a:gd name="connsiteX1" fmla="*/ 238357 w 2494942"/>
              <a:gd name="connsiteY1" fmla="*/ 2108423 h 3148289"/>
              <a:gd name="connsiteX2" fmla="*/ 1000279 w 2494942"/>
              <a:gd name="connsiteY2" fmla="*/ 2108260 h 3148289"/>
              <a:gd name="connsiteX3" fmla="*/ 1277042 w 2494942"/>
              <a:gd name="connsiteY3" fmla="*/ 955423 h 3148289"/>
              <a:gd name="connsiteX4" fmla="*/ 527070 w 2494942"/>
              <a:gd name="connsiteY4" fmla="*/ 955765 h 3148289"/>
              <a:gd name="connsiteX5" fmla="*/ 757399 w 2494942"/>
              <a:gd name="connsiteY5" fmla="*/ 0 h 3148289"/>
              <a:gd name="connsiteX6" fmla="*/ 2493770 w 2494942"/>
              <a:gd name="connsiteY6" fmla="*/ 2134 h 3148289"/>
              <a:gd name="connsiteX7" fmla="*/ 2494942 w 2494942"/>
              <a:gd name="connsiteY7" fmla="*/ 3148066 h 3148289"/>
              <a:gd name="connsiteX8" fmla="*/ 0 w 2494942"/>
              <a:gd name="connsiteY8" fmla="*/ 3148289 h 3148289"/>
              <a:gd name="connsiteX0" fmla="*/ 0 w 2484596"/>
              <a:gd name="connsiteY0" fmla="*/ 3106026 h 3148066"/>
              <a:gd name="connsiteX1" fmla="*/ 228011 w 2484596"/>
              <a:gd name="connsiteY1" fmla="*/ 2108423 h 3148066"/>
              <a:gd name="connsiteX2" fmla="*/ 989933 w 2484596"/>
              <a:gd name="connsiteY2" fmla="*/ 2108260 h 3148066"/>
              <a:gd name="connsiteX3" fmla="*/ 1266696 w 2484596"/>
              <a:gd name="connsiteY3" fmla="*/ 955423 h 3148066"/>
              <a:gd name="connsiteX4" fmla="*/ 516724 w 2484596"/>
              <a:gd name="connsiteY4" fmla="*/ 955765 h 3148066"/>
              <a:gd name="connsiteX5" fmla="*/ 747053 w 2484596"/>
              <a:gd name="connsiteY5" fmla="*/ 0 h 3148066"/>
              <a:gd name="connsiteX6" fmla="*/ 2483424 w 2484596"/>
              <a:gd name="connsiteY6" fmla="*/ 2134 h 3148066"/>
              <a:gd name="connsiteX7" fmla="*/ 2484596 w 2484596"/>
              <a:gd name="connsiteY7" fmla="*/ 3148066 h 3148066"/>
              <a:gd name="connsiteX8" fmla="*/ 0 w 2484596"/>
              <a:gd name="connsiteY8" fmla="*/ 3106026 h 3148066"/>
              <a:gd name="connsiteX0" fmla="*/ 0 w 2484596"/>
              <a:gd name="connsiteY0" fmla="*/ 3106026 h 3107260"/>
              <a:gd name="connsiteX1" fmla="*/ 228011 w 2484596"/>
              <a:gd name="connsiteY1" fmla="*/ 2108423 h 3107260"/>
              <a:gd name="connsiteX2" fmla="*/ 989933 w 2484596"/>
              <a:gd name="connsiteY2" fmla="*/ 2108260 h 3107260"/>
              <a:gd name="connsiteX3" fmla="*/ 1266696 w 2484596"/>
              <a:gd name="connsiteY3" fmla="*/ 955423 h 3107260"/>
              <a:gd name="connsiteX4" fmla="*/ 516724 w 2484596"/>
              <a:gd name="connsiteY4" fmla="*/ 955765 h 3107260"/>
              <a:gd name="connsiteX5" fmla="*/ 747053 w 2484596"/>
              <a:gd name="connsiteY5" fmla="*/ 0 h 3107260"/>
              <a:gd name="connsiteX6" fmla="*/ 2483424 w 2484596"/>
              <a:gd name="connsiteY6" fmla="*/ 2134 h 3107260"/>
              <a:gd name="connsiteX7" fmla="*/ 2484596 w 2484596"/>
              <a:gd name="connsiteY7" fmla="*/ 3107260 h 3107260"/>
              <a:gd name="connsiteX8" fmla="*/ 0 w 2484596"/>
              <a:gd name="connsiteY8" fmla="*/ 3106026 h 3107260"/>
              <a:gd name="connsiteX0" fmla="*/ 0 w 2484596"/>
              <a:gd name="connsiteY0" fmla="*/ 3106026 h 3106026"/>
              <a:gd name="connsiteX1" fmla="*/ 228011 w 2484596"/>
              <a:gd name="connsiteY1" fmla="*/ 2108423 h 3106026"/>
              <a:gd name="connsiteX2" fmla="*/ 989933 w 2484596"/>
              <a:gd name="connsiteY2" fmla="*/ 2108260 h 3106026"/>
              <a:gd name="connsiteX3" fmla="*/ 1266696 w 2484596"/>
              <a:gd name="connsiteY3" fmla="*/ 955423 h 3106026"/>
              <a:gd name="connsiteX4" fmla="*/ 516724 w 2484596"/>
              <a:gd name="connsiteY4" fmla="*/ 955765 h 3106026"/>
              <a:gd name="connsiteX5" fmla="*/ 747053 w 2484596"/>
              <a:gd name="connsiteY5" fmla="*/ 0 h 3106026"/>
              <a:gd name="connsiteX6" fmla="*/ 2483424 w 2484596"/>
              <a:gd name="connsiteY6" fmla="*/ 2134 h 3106026"/>
              <a:gd name="connsiteX7" fmla="*/ 2484596 w 2484596"/>
              <a:gd name="connsiteY7" fmla="*/ 3104345 h 3106026"/>
              <a:gd name="connsiteX8" fmla="*/ 0 w 2484596"/>
              <a:gd name="connsiteY8" fmla="*/ 3106026 h 3106026"/>
              <a:gd name="connsiteX0" fmla="*/ 0 w 2486665"/>
              <a:gd name="connsiteY0" fmla="*/ 3106026 h 3106026"/>
              <a:gd name="connsiteX1" fmla="*/ 228011 w 2486665"/>
              <a:gd name="connsiteY1" fmla="*/ 2108423 h 3106026"/>
              <a:gd name="connsiteX2" fmla="*/ 989933 w 2486665"/>
              <a:gd name="connsiteY2" fmla="*/ 2108260 h 3106026"/>
              <a:gd name="connsiteX3" fmla="*/ 1266696 w 2486665"/>
              <a:gd name="connsiteY3" fmla="*/ 955423 h 3106026"/>
              <a:gd name="connsiteX4" fmla="*/ 516724 w 2486665"/>
              <a:gd name="connsiteY4" fmla="*/ 955765 h 3106026"/>
              <a:gd name="connsiteX5" fmla="*/ 747053 w 2486665"/>
              <a:gd name="connsiteY5" fmla="*/ 0 h 3106026"/>
              <a:gd name="connsiteX6" fmla="*/ 2483424 w 2486665"/>
              <a:gd name="connsiteY6" fmla="*/ 2134 h 3106026"/>
              <a:gd name="connsiteX7" fmla="*/ 2486665 w 2486665"/>
              <a:gd name="connsiteY7" fmla="*/ 3105802 h 3106026"/>
              <a:gd name="connsiteX8" fmla="*/ 0 w 2486665"/>
              <a:gd name="connsiteY8" fmla="*/ 3106026 h 3106026"/>
              <a:gd name="connsiteX0" fmla="*/ 0 w 2486665"/>
              <a:gd name="connsiteY0" fmla="*/ 3147613 h 3147613"/>
              <a:gd name="connsiteX1" fmla="*/ 228011 w 2486665"/>
              <a:gd name="connsiteY1" fmla="*/ 2150010 h 3147613"/>
              <a:gd name="connsiteX2" fmla="*/ 989933 w 2486665"/>
              <a:gd name="connsiteY2" fmla="*/ 2149847 h 3147613"/>
              <a:gd name="connsiteX3" fmla="*/ 1266696 w 2486665"/>
              <a:gd name="connsiteY3" fmla="*/ 997010 h 3147613"/>
              <a:gd name="connsiteX4" fmla="*/ 516724 w 2486665"/>
              <a:gd name="connsiteY4" fmla="*/ 997352 h 3147613"/>
              <a:gd name="connsiteX5" fmla="*/ 747053 w 2486665"/>
              <a:gd name="connsiteY5" fmla="*/ 41587 h 3147613"/>
              <a:gd name="connsiteX6" fmla="*/ 2483424 w 2486665"/>
              <a:gd name="connsiteY6" fmla="*/ 0 h 3147613"/>
              <a:gd name="connsiteX7" fmla="*/ 2486665 w 2486665"/>
              <a:gd name="connsiteY7" fmla="*/ 3147389 h 3147613"/>
              <a:gd name="connsiteX8" fmla="*/ 0 w 2486665"/>
              <a:gd name="connsiteY8" fmla="*/ 3147613 h 3147613"/>
              <a:gd name="connsiteX0" fmla="*/ 0 w 2486665"/>
              <a:gd name="connsiteY0" fmla="*/ 3146156 h 3146156"/>
              <a:gd name="connsiteX1" fmla="*/ 228011 w 2486665"/>
              <a:gd name="connsiteY1" fmla="*/ 2148553 h 3146156"/>
              <a:gd name="connsiteX2" fmla="*/ 989933 w 2486665"/>
              <a:gd name="connsiteY2" fmla="*/ 2148390 h 3146156"/>
              <a:gd name="connsiteX3" fmla="*/ 1266696 w 2486665"/>
              <a:gd name="connsiteY3" fmla="*/ 995553 h 3146156"/>
              <a:gd name="connsiteX4" fmla="*/ 516724 w 2486665"/>
              <a:gd name="connsiteY4" fmla="*/ 995895 h 3146156"/>
              <a:gd name="connsiteX5" fmla="*/ 747053 w 2486665"/>
              <a:gd name="connsiteY5" fmla="*/ 40130 h 3146156"/>
              <a:gd name="connsiteX6" fmla="*/ 2485493 w 2486665"/>
              <a:gd name="connsiteY6" fmla="*/ 0 h 3146156"/>
              <a:gd name="connsiteX7" fmla="*/ 2486665 w 2486665"/>
              <a:gd name="connsiteY7" fmla="*/ 3145932 h 3146156"/>
              <a:gd name="connsiteX8" fmla="*/ 0 w 2486665"/>
              <a:gd name="connsiteY8" fmla="*/ 3146156 h 3146156"/>
              <a:gd name="connsiteX0" fmla="*/ 0 w 2488225"/>
              <a:gd name="connsiteY0" fmla="*/ 3144699 h 3144699"/>
              <a:gd name="connsiteX1" fmla="*/ 228011 w 2488225"/>
              <a:gd name="connsiteY1" fmla="*/ 2147096 h 3144699"/>
              <a:gd name="connsiteX2" fmla="*/ 989933 w 2488225"/>
              <a:gd name="connsiteY2" fmla="*/ 2146933 h 3144699"/>
              <a:gd name="connsiteX3" fmla="*/ 1266696 w 2488225"/>
              <a:gd name="connsiteY3" fmla="*/ 994096 h 3144699"/>
              <a:gd name="connsiteX4" fmla="*/ 516724 w 2488225"/>
              <a:gd name="connsiteY4" fmla="*/ 994438 h 3144699"/>
              <a:gd name="connsiteX5" fmla="*/ 747053 w 2488225"/>
              <a:gd name="connsiteY5" fmla="*/ 38673 h 3144699"/>
              <a:gd name="connsiteX6" fmla="*/ 2487562 w 2488225"/>
              <a:gd name="connsiteY6" fmla="*/ 0 h 3144699"/>
              <a:gd name="connsiteX7" fmla="*/ 2486665 w 2488225"/>
              <a:gd name="connsiteY7" fmla="*/ 3144475 h 3144699"/>
              <a:gd name="connsiteX8" fmla="*/ 0 w 2488225"/>
              <a:gd name="connsiteY8" fmla="*/ 3144699 h 3144699"/>
              <a:gd name="connsiteX0" fmla="*/ 0 w 2488225"/>
              <a:gd name="connsiteY0" fmla="*/ 3146832 h 3146832"/>
              <a:gd name="connsiteX1" fmla="*/ 228011 w 2488225"/>
              <a:gd name="connsiteY1" fmla="*/ 2149229 h 3146832"/>
              <a:gd name="connsiteX2" fmla="*/ 989933 w 2488225"/>
              <a:gd name="connsiteY2" fmla="*/ 2149066 h 3146832"/>
              <a:gd name="connsiteX3" fmla="*/ 1266696 w 2488225"/>
              <a:gd name="connsiteY3" fmla="*/ 996229 h 3146832"/>
              <a:gd name="connsiteX4" fmla="*/ 516724 w 2488225"/>
              <a:gd name="connsiteY4" fmla="*/ 996571 h 3146832"/>
              <a:gd name="connsiteX5" fmla="*/ 753260 w 2488225"/>
              <a:gd name="connsiteY5" fmla="*/ 0 h 3146832"/>
              <a:gd name="connsiteX6" fmla="*/ 2487562 w 2488225"/>
              <a:gd name="connsiteY6" fmla="*/ 2133 h 3146832"/>
              <a:gd name="connsiteX7" fmla="*/ 2486665 w 2488225"/>
              <a:gd name="connsiteY7" fmla="*/ 3146608 h 3146832"/>
              <a:gd name="connsiteX8" fmla="*/ 0 w 2488225"/>
              <a:gd name="connsiteY8" fmla="*/ 3146832 h 3146832"/>
              <a:gd name="connsiteX0" fmla="*/ 0 w 2490151"/>
              <a:gd name="connsiteY0" fmla="*/ 3147614 h 3147614"/>
              <a:gd name="connsiteX1" fmla="*/ 228011 w 2490151"/>
              <a:gd name="connsiteY1" fmla="*/ 2150011 h 3147614"/>
              <a:gd name="connsiteX2" fmla="*/ 989933 w 2490151"/>
              <a:gd name="connsiteY2" fmla="*/ 2149848 h 3147614"/>
              <a:gd name="connsiteX3" fmla="*/ 1266696 w 2490151"/>
              <a:gd name="connsiteY3" fmla="*/ 997011 h 3147614"/>
              <a:gd name="connsiteX4" fmla="*/ 516724 w 2490151"/>
              <a:gd name="connsiteY4" fmla="*/ 997353 h 3147614"/>
              <a:gd name="connsiteX5" fmla="*/ 753260 w 2490151"/>
              <a:gd name="connsiteY5" fmla="*/ 782 h 3147614"/>
              <a:gd name="connsiteX6" fmla="*/ 2489631 w 2490151"/>
              <a:gd name="connsiteY6" fmla="*/ 0 h 3147614"/>
              <a:gd name="connsiteX7" fmla="*/ 2486665 w 2490151"/>
              <a:gd name="connsiteY7" fmla="*/ 3147390 h 3147614"/>
              <a:gd name="connsiteX8" fmla="*/ 0 w 2490151"/>
              <a:gd name="connsiteY8" fmla="*/ 3147614 h 3147614"/>
              <a:gd name="connsiteX0" fmla="*/ 0 w 2490151"/>
              <a:gd name="connsiteY0" fmla="*/ 3146832 h 3146832"/>
              <a:gd name="connsiteX1" fmla="*/ 228011 w 2490151"/>
              <a:gd name="connsiteY1" fmla="*/ 2149229 h 3146832"/>
              <a:gd name="connsiteX2" fmla="*/ 989933 w 2490151"/>
              <a:gd name="connsiteY2" fmla="*/ 2149066 h 3146832"/>
              <a:gd name="connsiteX3" fmla="*/ 1266696 w 2490151"/>
              <a:gd name="connsiteY3" fmla="*/ 996229 h 3146832"/>
              <a:gd name="connsiteX4" fmla="*/ 516724 w 2490151"/>
              <a:gd name="connsiteY4" fmla="*/ 996571 h 3146832"/>
              <a:gd name="connsiteX5" fmla="*/ 753260 w 2490151"/>
              <a:gd name="connsiteY5" fmla="*/ 0 h 3146832"/>
              <a:gd name="connsiteX6" fmla="*/ 2489631 w 2490151"/>
              <a:gd name="connsiteY6" fmla="*/ 2133 h 3146832"/>
              <a:gd name="connsiteX7" fmla="*/ 2486665 w 2490151"/>
              <a:gd name="connsiteY7" fmla="*/ 3146608 h 3146832"/>
              <a:gd name="connsiteX8" fmla="*/ 0 w 2490151"/>
              <a:gd name="connsiteY8" fmla="*/ 3146832 h 3146832"/>
              <a:gd name="connsiteX0" fmla="*/ 0 w 2494134"/>
              <a:gd name="connsiteY0" fmla="*/ 3149071 h 3149071"/>
              <a:gd name="connsiteX1" fmla="*/ 228011 w 2494134"/>
              <a:gd name="connsiteY1" fmla="*/ 2151468 h 3149071"/>
              <a:gd name="connsiteX2" fmla="*/ 989933 w 2494134"/>
              <a:gd name="connsiteY2" fmla="*/ 2151305 h 3149071"/>
              <a:gd name="connsiteX3" fmla="*/ 1266696 w 2494134"/>
              <a:gd name="connsiteY3" fmla="*/ 998468 h 3149071"/>
              <a:gd name="connsiteX4" fmla="*/ 516724 w 2494134"/>
              <a:gd name="connsiteY4" fmla="*/ 998810 h 3149071"/>
              <a:gd name="connsiteX5" fmla="*/ 753260 w 2494134"/>
              <a:gd name="connsiteY5" fmla="*/ 2239 h 3149071"/>
              <a:gd name="connsiteX6" fmla="*/ 2493769 w 2494134"/>
              <a:gd name="connsiteY6" fmla="*/ 0 h 3149071"/>
              <a:gd name="connsiteX7" fmla="*/ 2486665 w 2494134"/>
              <a:gd name="connsiteY7" fmla="*/ 3148847 h 3149071"/>
              <a:gd name="connsiteX8" fmla="*/ 0 w 2494134"/>
              <a:gd name="connsiteY8" fmla="*/ 3149071 h 3149071"/>
              <a:gd name="connsiteX0" fmla="*/ 0 w 2494134"/>
              <a:gd name="connsiteY0" fmla="*/ 3146832 h 3146832"/>
              <a:gd name="connsiteX1" fmla="*/ 228011 w 2494134"/>
              <a:gd name="connsiteY1" fmla="*/ 2149229 h 3146832"/>
              <a:gd name="connsiteX2" fmla="*/ 989933 w 2494134"/>
              <a:gd name="connsiteY2" fmla="*/ 2149066 h 3146832"/>
              <a:gd name="connsiteX3" fmla="*/ 1266696 w 2494134"/>
              <a:gd name="connsiteY3" fmla="*/ 996229 h 3146832"/>
              <a:gd name="connsiteX4" fmla="*/ 516724 w 2494134"/>
              <a:gd name="connsiteY4" fmla="*/ 996571 h 3146832"/>
              <a:gd name="connsiteX5" fmla="*/ 753260 w 2494134"/>
              <a:gd name="connsiteY5" fmla="*/ 0 h 3146832"/>
              <a:gd name="connsiteX6" fmla="*/ 2493769 w 2494134"/>
              <a:gd name="connsiteY6" fmla="*/ 676 h 3146832"/>
              <a:gd name="connsiteX7" fmla="*/ 2486665 w 2494134"/>
              <a:gd name="connsiteY7" fmla="*/ 3146608 h 3146832"/>
              <a:gd name="connsiteX8" fmla="*/ 0 w 2494134"/>
              <a:gd name="connsiteY8" fmla="*/ 3146832 h 3146832"/>
              <a:gd name="connsiteX0" fmla="*/ 0 w 2496155"/>
              <a:gd name="connsiteY0" fmla="*/ 3146832 h 3146832"/>
              <a:gd name="connsiteX1" fmla="*/ 228011 w 2496155"/>
              <a:gd name="connsiteY1" fmla="*/ 2149229 h 3146832"/>
              <a:gd name="connsiteX2" fmla="*/ 989933 w 2496155"/>
              <a:gd name="connsiteY2" fmla="*/ 2149066 h 3146832"/>
              <a:gd name="connsiteX3" fmla="*/ 1266696 w 2496155"/>
              <a:gd name="connsiteY3" fmla="*/ 996229 h 3146832"/>
              <a:gd name="connsiteX4" fmla="*/ 516724 w 2496155"/>
              <a:gd name="connsiteY4" fmla="*/ 996571 h 3146832"/>
              <a:gd name="connsiteX5" fmla="*/ 753260 w 2496155"/>
              <a:gd name="connsiteY5" fmla="*/ 0 h 3146832"/>
              <a:gd name="connsiteX6" fmla="*/ 2495838 w 2496155"/>
              <a:gd name="connsiteY6" fmla="*/ 676 h 3146832"/>
              <a:gd name="connsiteX7" fmla="*/ 2486665 w 2496155"/>
              <a:gd name="connsiteY7" fmla="*/ 3146608 h 3146832"/>
              <a:gd name="connsiteX8" fmla="*/ 0 w 2496155"/>
              <a:gd name="connsiteY8" fmla="*/ 3146832 h 3146832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2133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496155"/>
              <a:gd name="connsiteY0" fmla="*/ 3147614 h 3147614"/>
              <a:gd name="connsiteX1" fmla="*/ 228011 w 2496155"/>
              <a:gd name="connsiteY1" fmla="*/ 2150011 h 3147614"/>
              <a:gd name="connsiteX2" fmla="*/ 989933 w 2496155"/>
              <a:gd name="connsiteY2" fmla="*/ 2149848 h 3147614"/>
              <a:gd name="connsiteX3" fmla="*/ 1266696 w 2496155"/>
              <a:gd name="connsiteY3" fmla="*/ 997011 h 3147614"/>
              <a:gd name="connsiteX4" fmla="*/ 516724 w 2496155"/>
              <a:gd name="connsiteY4" fmla="*/ 997353 h 3147614"/>
              <a:gd name="connsiteX5" fmla="*/ 753260 w 2496155"/>
              <a:gd name="connsiteY5" fmla="*/ 782 h 3147614"/>
              <a:gd name="connsiteX6" fmla="*/ 2495838 w 2496155"/>
              <a:gd name="connsiteY6" fmla="*/ 0 h 3147614"/>
              <a:gd name="connsiteX7" fmla="*/ 2486665 w 2496155"/>
              <a:gd name="connsiteY7" fmla="*/ 3147390 h 3147614"/>
              <a:gd name="connsiteX8" fmla="*/ 0 w 2496155"/>
              <a:gd name="connsiteY8" fmla="*/ 3147614 h 3147614"/>
              <a:gd name="connsiteX0" fmla="*/ 0 w 2498188"/>
              <a:gd name="connsiteY0" fmla="*/ 3146832 h 3146832"/>
              <a:gd name="connsiteX1" fmla="*/ 228011 w 2498188"/>
              <a:gd name="connsiteY1" fmla="*/ 2149229 h 3146832"/>
              <a:gd name="connsiteX2" fmla="*/ 989933 w 2498188"/>
              <a:gd name="connsiteY2" fmla="*/ 2149066 h 3146832"/>
              <a:gd name="connsiteX3" fmla="*/ 1266696 w 2498188"/>
              <a:gd name="connsiteY3" fmla="*/ 996229 h 3146832"/>
              <a:gd name="connsiteX4" fmla="*/ 516724 w 2498188"/>
              <a:gd name="connsiteY4" fmla="*/ 996571 h 3146832"/>
              <a:gd name="connsiteX5" fmla="*/ 753260 w 2498188"/>
              <a:gd name="connsiteY5" fmla="*/ 0 h 3146832"/>
              <a:gd name="connsiteX6" fmla="*/ 2497907 w 2498188"/>
              <a:gd name="connsiteY6" fmla="*/ 675 h 3146832"/>
              <a:gd name="connsiteX7" fmla="*/ 2486665 w 2498188"/>
              <a:gd name="connsiteY7" fmla="*/ 3146608 h 3146832"/>
              <a:gd name="connsiteX8" fmla="*/ 0 w 2498188"/>
              <a:gd name="connsiteY8" fmla="*/ 3146832 h 3146832"/>
              <a:gd name="connsiteX0" fmla="*/ 0 w 2500228"/>
              <a:gd name="connsiteY0" fmla="*/ 3146832 h 3146832"/>
              <a:gd name="connsiteX1" fmla="*/ 228011 w 2500228"/>
              <a:gd name="connsiteY1" fmla="*/ 2149229 h 3146832"/>
              <a:gd name="connsiteX2" fmla="*/ 989933 w 2500228"/>
              <a:gd name="connsiteY2" fmla="*/ 2149066 h 3146832"/>
              <a:gd name="connsiteX3" fmla="*/ 1266696 w 2500228"/>
              <a:gd name="connsiteY3" fmla="*/ 996229 h 3146832"/>
              <a:gd name="connsiteX4" fmla="*/ 516724 w 2500228"/>
              <a:gd name="connsiteY4" fmla="*/ 996571 h 3146832"/>
              <a:gd name="connsiteX5" fmla="*/ 753260 w 2500228"/>
              <a:gd name="connsiteY5" fmla="*/ 0 h 3146832"/>
              <a:gd name="connsiteX6" fmla="*/ 2499976 w 2500228"/>
              <a:gd name="connsiteY6" fmla="*/ 2133 h 3146832"/>
              <a:gd name="connsiteX7" fmla="*/ 2486665 w 2500228"/>
              <a:gd name="connsiteY7" fmla="*/ 3146608 h 3146832"/>
              <a:gd name="connsiteX8" fmla="*/ 0 w 2500228"/>
              <a:gd name="connsiteY8" fmla="*/ 3146832 h 3146832"/>
              <a:gd name="connsiteX0" fmla="*/ 0 w 2492128"/>
              <a:gd name="connsiteY0" fmla="*/ 3146832 h 3146832"/>
              <a:gd name="connsiteX1" fmla="*/ 228011 w 2492128"/>
              <a:gd name="connsiteY1" fmla="*/ 2149229 h 3146832"/>
              <a:gd name="connsiteX2" fmla="*/ 989933 w 2492128"/>
              <a:gd name="connsiteY2" fmla="*/ 2149066 h 3146832"/>
              <a:gd name="connsiteX3" fmla="*/ 1266696 w 2492128"/>
              <a:gd name="connsiteY3" fmla="*/ 996229 h 3146832"/>
              <a:gd name="connsiteX4" fmla="*/ 516724 w 2492128"/>
              <a:gd name="connsiteY4" fmla="*/ 996571 h 3146832"/>
              <a:gd name="connsiteX5" fmla="*/ 753260 w 2492128"/>
              <a:gd name="connsiteY5" fmla="*/ 0 h 3146832"/>
              <a:gd name="connsiteX6" fmla="*/ 2491699 w 2492128"/>
              <a:gd name="connsiteY6" fmla="*/ 6505 h 3146832"/>
              <a:gd name="connsiteX7" fmla="*/ 2486665 w 2492128"/>
              <a:gd name="connsiteY7" fmla="*/ 3146608 h 3146832"/>
              <a:gd name="connsiteX8" fmla="*/ 0 w 2492128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66869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6665"/>
              <a:gd name="connsiteY0" fmla="*/ 3146832 h 3146832"/>
              <a:gd name="connsiteX1" fmla="*/ 228011 w 2486665"/>
              <a:gd name="connsiteY1" fmla="*/ 2149229 h 3146832"/>
              <a:gd name="connsiteX2" fmla="*/ 989933 w 2486665"/>
              <a:gd name="connsiteY2" fmla="*/ 2149066 h 3146832"/>
              <a:gd name="connsiteX3" fmla="*/ 1266696 w 2486665"/>
              <a:gd name="connsiteY3" fmla="*/ 996229 h 3146832"/>
              <a:gd name="connsiteX4" fmla="*/ 516724 w 2486665"/>
              <a:gd name="connsiteY4" fmla="*/ 996571 h 3146832"/>
              <a:gd name="connsiteX5" fmla="*/ 753260 w 2486665"/>
              <a:gd name="connsiteY5" fmla="*/ 0 h 3146832"/>
              <a:gd name="connsiteX6" fmla="*/ 2485491 w 2486665"/>
              <a:gd name="connsiteY6" fmla="*/ 2133 h 3146832"/>
              <a:gd name="connsiteX7" fmla="*/ 2486665 w 2486665"/>
              <a:gd name="connsiteY7" fmla="*/ 3146608 h 3146832"/>
              <a:gd name="connsiteX8" fmla="*/ 0 w 2486665"/>
              <a:gd name="connsiteY8" fmla="*/ 3146832 h 3146832"/>
              <a:gd name="connsiteX0" fmla="*/ 0 w 2488223"/>
              <a:gd name="connsiteY0" fmla="*/ 3146832 h 3146832"/>
              <a:gd name="connsiteX1" fmla="*/ 228011 w 2488223"/>
              <a:gd name="connsiteY1" fmla="*/ 2149229 h 3146832"/>
              <a:gd name="connsiteX2" fmla="*/ 989933 w 2488223"/>
              <a:gd name="connsiteY2" fmla="*/ 2149066 h 3146832"/>
              <a:gd name="connsiteX3" fmla="*/ 1266696 w 2488223"/>
              <a:gd name="connsiteY3" fmla="*/ 996229 h 3146832"/>
              <a:gd name="connsiteX4" fmla="*/ 516724 w 2488223"/>
              <a:gd name="connsiteY4" fmla="*/ 996571 h 3146832"/>
              <a:gd name="connsiteX5" fmla="*/ 753260 w 2488223"/>
              <a:gd name="connsiteY5" fmla="*/ 0 h 3146832"/>
              <a:gd name="connsiteX6" fmla="*/ 2487560 w 2488223"/>
              <a:gd name="connsiteY6" fmla="*/ 676 h 3146832"/>
              <a:gd name="connsiteX7" fmla="*/ 2486665 w 2488223"/>
              <a:gd name="connsiteY7" fmla="*/ 3146608 h 3146832"/>
              <a:gd name="connsiteX8" fmla="*/ 0 w 2488223"/>
              <a:gd name="connsiteY8" fmla="*/ 3146832 h 3146832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90149"/>
              <a:gd name="connsiteY0" fmla="*/ 3148515 h 3148515"/>
              <a:gd name="connsiteX1" fmla="*/ 228011 w 2490149"/>
              <a:gd name="connsiteY1" fmla="*/ 2150912 h 3148515"/>
              <a:gd name="connsiteX2" fmla="*/ 989933 w 2490149"/>
              <a:gd name="connsiteY2" fmla="*/ 2150749 h 3148515"/>
              <a:gd name="connsiteX3" fmla="*/ 1266696 w 2490149"/>
              <a:gd name="connsiteY3" fmla="*/ 997912 h 3148515"/>
              <a:gd name="connsiteX4" fmla="*/ 516724 w 2490149"/>
              <a:gd name="connsiteY4" fmla="*/ 998254 h 3148515"/>
              <a:gd name="connsiteX5" fmla="*/ 753260 w 2490149"/>
              <a:gd name="connsiteY5" fmla="*/ 1683 h 3148515"/>
              <a:gd name="connsiteX6" fmla="*/ 2489629 w 2490149"/>
              <a:gd name="connsiteY6" fmla="*/ 0 h 3148515"/>
              <a:gd name="connsiteX7" fmla="*/ 2486665 w 2490149"/>
              <a:gd name="connsiteY7" fmla="*/ 3148291 h 3148515"/>
              <a:gd name="connsiteX8" fmla="*/ 0 w 2490149"/>
              <a:gd name="connsiteY8" fmla="*/ 3148515 h 3148515"/>
              <a:gd name="connsiteX0" fmla="*/ 0 w 2490149"/>
              <a:gd name="connsiteY0" fmla="*/ 3146832 h 3146832"/>
              <a:gd name="connsiteX1" fmla="*/ 228011 w 2490149"/>
              <a:gd name="connsiteY1" fmla="*/ 2149229 h 3146832"/>
              <a:gd name="connsiteX2" fmla="*/ 989933 w 2490149"/>
              <a:gd name="connsiteY2" fmla="*/ 2149066 h 3146832"/>
              <a:gd name="connsiteX3" fmla="*/ 1266696 w 2490149"/>
              <a:gd name="connsiteY3" fmla="*/ 996229 h 3146832"/>
              <a:gd name="connsiteX4" fmla="*/ 516724 w 2490149"/>
              <a:gd name="connsiteY4" fmla="*/ 996571 h 3146832"/>
              <a:gd name="connsiteX5" fmla="*/ 753260 w 2490149"/>
              <a:gd name="connsiteY5" fmla="*/ 0 h 3146832"/>
              <a:gd name="connsiteX6" fmla="*/ 2489629 w 2490149"/>
              <a:gd name="connsiteY6" fmla="*/ 2133 h 3146832"/>
              <a:gd name="connsiteX7" fmla="*/ 2486665 w 2490149"/>
              <a:gd name="connsiteY7" fmla="*/ 3146608 h 3146832"/>
              <a:gd name="connsiteX8" fmla="*/ 0 w 2490149"/>
              <a:gd name="connsiteY8" fmla="*/ 3146832 h 3146832"/>
              <a:gd name="connsiteX0" fmla="*/ 0 w 2487645"/>
              <a:gd name="connsiteY0" fmla="*/ 3146832 h 3146832"/>
              <a:gd name="connsiteX1" fmla="*/ 228011 w 2487645"/>
              <a:gd name="connsiteY1" fmla="*/ 2149229 h 3146832"/>
              <a:gd name="connsiteX2" fmla="*/ 989933 w 2487645"/>
              <a:gd name="connsiteY2" fmla="*/ 2149066 h 3146832"/>
              <a:gd name="connsiteX3" fmla="*/ 1266696 w 2487645"/>
              <a:gd name="connsiteY3" fmla="*/ 996229 h 3146832"/>
              <a:gd name="connsiteX4" fmla="*/ 516724 w 2487645"/>
              <a:gd name="connsiteY4" fmla="*/ 996571 h 3146832"/>
              <a:gd name="connsiteX5" fmla="*/ 753260 w 2487645"/>
              <a:gd name="connsiteY5" fmla="*/ 0 h 3146832"/>
              <a:gd name="connsiteX6" fmla="*/ 2486920 w 2487645"/>
              <a:gd name="connsiteY6" fmla="*/ 225 h 3146832"/>
              <a:gd name="connsiteX7" fmla="*/ 2486665 w 2487645"/>
              <a:gd name="connsiteY7" fmla="*/ 3146608 h 3146832"/>
              <a:gd name="connsiteX8" fmla="*/ 0 w 2487645"/>
              <a:gd name="connsiteY8" fmla="*/ 3146832 h 3146832"/>
              <a:gd name="connsiteX0" fmla="*/ 0 w 2670164"/>
              <a:gd name="connsiteY0" fmla="*/ 3146832 h 3204691"/>
              <a:gd name="connsiteX1" fmla="*/ 228011 w 2670164"/>
              <a:gd name="connsiteY1" fmla="*/ 2149229 h 3204691"/>
              <a:gd name="connsiteX2" fmla="*/ 989933 w 2670164"/>
              <a:gd name="connsiteY2" fmla="*/ 2149066 h 3204691"/>
              <a:gd name="connsiteX3" fmla="*/ 1266696 w 2670164"/>
              <a:gd name="connsiteY3" fmla="*/ 996229 h 3204691"/>
              <a:gd name="connsiteX4" fmla="*/ 516724 w 2670164"/>
              <a:gd name="connsiteY4" fmla="*/ 996571 h 3204691"/>
              <a:gd name="connsiteX5" fmla="*/ 753260 w 2670164"/>
              <a:gd name="connsiteY5" fmla="*/ 0 h 3204691"/>
              <a:gd name="connsiteX6" fmla="*/ 2486920 w 2670164"/>
              <a:gd name="connsiteY6" fmla="*/ 225 h 3204691"/>
              <a:gd name="connsiteX7" fmla="*/ 2484594 w 2670164"/>
              <a:gd name="connsiteY7" fmla="*/ 2898697 h 3204691"/>
              <a:gd name="connsiteX8" fmla="*/ 2486665 w 2670164"/>
              <a:gd name="connsiteY8" fmla="*/ 3146608 h 3204691"/>
              <a:gd name="connsiteX9" fmla="*/ 0 w 2670164"/>
              <a:gd name="connsiteY9" fmla="*/ 3146832 h 3204691"/>
              <a:gd name="connsiteX0" fmla="*/ 0 w 2614576"/>
              <a:gd name="connsiteY0" fmla="*/ 3146832 h 3204713"/>
              <a:gd name="connsiteX1" fmla="*/ 228011 w 2614576"/>
              <a:gd name="connsiteY1" fmla="*/ 2149229 h 3204713"/>
              <a:gd name="connsiteX2" fmla="*/ 989933 w 2614576"/>
              <a:gd name="connsiteY2" fmla="*/ 2149066 h 3204713"/>
              <a:gd name="connsiteX3" fmla="*/ 1266696 w 2614576"/>
              <a:gd name="connsiteY3" fmla="*/ 996229 h 3204713"/>
              <a:gd name="connsiteX4" fmla="*/ 516724 w 2614576"/>
              <a:gd name="connsiteY4" fmla="*/ 996571 h 3204713"/>
              <a:gd name="connsiteX5" fmla="*/ 753260 w 2614576"/>
              <a:gd name="connsiteY5" fmla="*/ 0 h 3204713"/>
              <a:gd name="connsiteX6" fmla="*/ 2486920 w 2614576"/>
              <a:gd name="connsiteY6" fmla="*/ 225 h 3204713"/>
              <a:gd name="connsiteX7" fmla="*/ 2484594 w 2614576"/>
              <a:gd name="connsiteY7" fmla="*/ 2898697 h 3204713"/>
              <a:gd name="connsiteX8" fmla="*/ 2486665 w 2614576"/>
              <a:gd name="connsiteY8" fmla="*/ 3146608 h 3204713"/>
              <a:gd name="connsiteX9" fmla="*/ 1925926 w 2614576"/>
              <a:gd name="connsiteY9" fmla="*/ 3146447 h 3204713"/>
              <a:gd name="connsiteX10" fmla="*/ 0 w 2614576"/>
              <a:gd name="connsiteY10" fmla="*/ 3146832 h 3204713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576"/>
              <a:gd name="connsiteY0" fmla="*/ 3146832 h 3146832"/>
              <a:gd name="connsiteX1" fmla="*/ 228011 w 2614576"/>
              <a:gd name="connsiteY1" fmla="*/ 2149229 h 3146832"/>
              <a:gd name="connsiteX2" fmla="*/ 989933 w 2614576"/>
              <a:gd name="connsiteY2" fmla="*/ 2149066 h 3146832"/>
              <a:gd name="connsiteX3" fmla="*/ 1266696 w 2614576"/>
              <a:gd name="connsiteY3" fmla="*/ 996229 h 3146832"/>
              <a:gd name="connsiteX4" fmla="*/ 516724 w 2614576"/>
              <a:gd name="connsiteY4" fmla="*/ 996571 h 3146832"/>
              <a:gd name="connsiteX5" fmla="*/ 753260 w 2614576"/>
              <a:gd name="connsiteY5" fmla="*/ 0 h 3146832"/>
              <a:gd name="connsiteX6" fmla="*/ 2486920 w 2614576"/>
              <a:gd name="connsiteY6" fmla="*/ 225 h 3146832"/>
              <a:gd name="connsiteX7" fmla="*/ 2484594 w 2614576"/>
              <a:gd name="connsiteY7" fmla="*/ 2898697 h 3146832"/>
              <a:gd name="connsiteX8" fmla="*/ 1977657 w 2614576"/>
              <a:gd name="connsiteY8" fmla="*/ 2903231 h 3146832"/>
              <a:gd name="connsiteX9" fmla="*/ 1925926 w 2614576"/>
              <a:gd name="connsiteY9" fmla="*/ 3146447 h 3146832"/>
              <a:gd name="connsiteX10" fmla="*/ 0 w 2614576"/>
              <a:gd name="connsiteY10" fmla="*/ 3146832 h 3146832"/>
              <a:gd name="connsiteX0" fmla="*/ 0 w 2614823"/>
              <a:gd name="connsiteY0" fmla="*/ 3146832 h 3146832"/>
              <a:gd name="connsiteX1" fmla="*/ 228011 w 2614823"/>
              <a:gd name="connsiteY1" fmla="*/ 2149229 h 3146832"/>
              <a:gd name="connsiteX2" fmla="*/ 989933 w 2614823"/>
              <a:gd name="connsiteY2" fmla="*/ 2149066 h 3146832"/>
              <a:gd name="connsiteX3" fmla="*/ 1266696 w 2614823"/>
              <a:gd name="connsiteY3" fmla="*/ 996229 h 3146832"/>
              <a:gd name="connsiteX4" fmla="*/ 516724 w 2614823"/>
              <a:gd name="connsiteY4" fmla="*/ 996571 h 3146832"/>
              <a:gd name="connsiteX5" fmla="*/ 753260 w 2614823"/>
              <a:gd name="connsiteY5" fmla="*/ 0 h 3146832"/>
              <a:gd name="connsiteX6" fmla="*/ 2486920 w 2614823"/>
              <a:gd name="connsiteY6" fmla="*/ 225 h 3146832"/>
              <a:gd name="connsiteX7" fmla="*/ 2484594 w 2614823"/>
              <a:gd name="connsiteY7" fmla="*/ 2898697 h 3146832"/>
              <a:gd name="connsiteX8" fmla="*/ 1977657 w 2614823"/>
              <a:gd name="connsiteY8" fmla="*/ 2903231 h 3146832"/>
              <a:gd name="connsiteX9" fmla="*/ 1925926 w 2614823"/>
              <a:gd name="connsiteY9" fmla="*/ 3146447 h 3146832"/>
              <a:gd name="connsiteX10" fmla="*/ 0 w 2614823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3231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4594 w 2486920"/>
              <a:gd name="connsiteY7" fmla="*/ 2898697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  <a:gd name="connsiteX0" fmla="*/ 0 w 2486920"/>
              <a:gd name="connsiteY0" fmla="*/ 3146832 h 3146832"/>
              <a:gd name="connsiteX1" fmla="*/ 228011 w 2486920"/>
              <a:gd name="connsiteY1" fmla="*/ 2149229 h 3146832"/>
              <a:gd name="connsiteX2" fmla="*/ 989933 w 2486920"/>
              <a:gd name="connsiteY2" fmla="*/ 2149066 h 3146832"/>
              <a:gd name="connsiteX3" fmla="*/ 1266696 w 2486920"/>
              <a:gd name="connsiteY3" fmla="*/ 996229 h 3146832"/>
              <a:gd name="connsiteX4" fmla="*/ 516724 w 2486920"/>
              <a:gd name="connsiteY4" fmla="*/ 996571 h 3146832"/>
              <a:gd name="connsiteX5" fmla="*/ 753260 w 2486920"/>
              <a:gd name="connsiteY5" fmla="*/ 0 h 3146832"/>
              <a:gd name="connsiteX6" fmla="*/ 2486920 w 2486920"/>
              <a:gd name="connsiteY6" fmla="*/ 225 h 3146832"/>
              <a:gd name="connsiteX7" fmla="*/ 2482525 w 2486920"/>
              <a:gd name="connsiteY7" fmla="*/ 2900155 h 3146832"/>
              <a:gd name="connsiteX8" fmla="*/ 1977657 w 2486920"/>
              <a:gd name="connsiteY8" fmla="*/ 2900316 h 3146832"/>
              <a:gd name="connsiteX9" fmla="*/ 1925926 w 2486920"/>
              <a:gd name="connsiteY9" fmla="*/ 3146447 h 3146832"/>
              <a:gd name="connsiteX10" fmla="*/ 0 w 2486920"/>
              <a:gd name="connsiteY10" fmla="*/ 3146832 h 314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920" h="3146832">
                <a:moveTo>
                  <a:pt x="0" y="3146832"/>
                </a:moveTo>
                <a:lnTo>
                  <a:pt x="228011" y="2149229"/>
                </a:lnTo>
                <a:lnTo>
                  <a:pt x="989933" y="2149066"/>
                </a:lnTo>
                <a:lnTo>
                  <a:pt x="1266696" y="996229"/>
                </a:lnTo>
                <a:lnTo>
                  <a:pt x="516724" y="996571"/>
                </a:lnTo>
                <a:lnTo>
                  <a:pt x="753260" y="0"/>
                </a:lnTo>
                <a:lnTo>
                  <a:pt x="2486920" y="225"/>
                </a:lnTo>
                <a:cubicBezTo>
                  <a:pt x="2486145" y="966382"/>
                  <a:pt x="2483688" y="1450919"/>
                  <a:pt x="2482525" y="2900155"/>
                </a:cubicBezTo>
                <a:lnTo>
                  <a:pt x="1977657" y="2900316"/>
                </a:lnTo>
                <a:lnTo>
                  <a:pt x="1925926" y="3146447"/>
                </a:lnTo>
                <a:lnTo>
                  <a:pt x="0" y="3146832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5" name="Symbol zastępczy obrazu 4">
            <a:extLst>
              <a:ext uri="{FF2B5EF4-FFF2-40B4-BE49-F238E27FC236}">
                <a16:creationId xmlns="" xmlns:a16="http://schemas.microsoft.com/office/drawing/2014/main" id="{94F6D38B-BB88-0F4B-B11E-B7939AEF9BD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22015" y="0"/>
            <a:ext cx="3157047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543311"/>
              <a:gd name="connsiteY0" fmla="*/ 2172541 h 2172541"/>
              <a:gd name="connsiteX1" fmla="*/ 247372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9120 h 2179120"/>
              <a:gd name="connsiteX1" fmla="*/ 375120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9120 h 2179120"/>
              <a:gd name="connsiteX1" fmla="*/ 347349 w 2543311"/>
              <a:gd name="connsiteY1" fmla="*/ 0 h 2179120"/>
              <a:gd name="connsiteX2" fmla="*/ 2543311 w 2543311"/>
              <a:gd name="connsiteY2" fmla="*/ 6579 h 2179120"/>
              <a:gd name="connsiteX3" fmla="*/ 2290846 w 2543311"/>
              <a:gd name="connsiteY3" fmla="*/ 2179120 h 2179120"/>
              <a:gd name="connsiteX4" fmla="*/ 0 w 2543311"/>
              <a:gd name="connsiteY4" fmla="*/ 2179120 h 2179120"/>
              <a:gd name="connsiteX0" fmla="*/ 0 w 2543311"/>
              <a:gd name="connsiteY0" fmla="*/ 2172541 h 2172541"/>
              <a:gd name="connsiteX1" fmla="*/ 347349 w 2543311"/>
              <a:gd name="connsiteY1" fmla="*/ 6578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47349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543311"/>
              <a:gd name="connsiteY0" fmla="*/ 2172541 h 2172541"/>
              <a:gd name="connsiteX1" fmla="*/ 302914 w 2543311"/>
              <a:gd name="connsiteY1" fmla="*/ 0 h 2172541"/>
              <a:gd name="connsiteX2" fmla="*/ 2543311 w 2543311"/>
              <a:gd name="connsiteY2" fmla="*/ 0 h 2172541"/>
              <a:gd name="connsiteX3" fmla="*/ 2290846 w 2543311"/>
              <a:gd name="connsiteY3" fmla="*/ 2172541 h 2172541"/>
              <a:gd name="connsiteX4" fmla="*/ 0 w 2543311"/>
              <a:gd name="connsiteY4" fmla="*/ 2172541 h 2172541"/>
              <a:gd name="connsiteX0" fmla="*/ 0 w 2665551"/>
              <a:gd name="connsiteY0" fmla="*/ 2180161 h 2180161"/>
              <a:gd name="connsiteX1" fmla="*/ 302914 w 2665551"/>
              <a:gd name="connsiteY1" fmla="*/ 7620 h 2180161"/>
              <a:gd name="connsiteX2" fmla="*/ 2665551 w 2665551"/>
              <a:gd name="connsiteY2" fmla="*/ 0 h 2180161"/>
              <a:gd name="connsiteX3" fmla="*/ 2290846 w 2665551"/>
              <a:gd name="connsiteY3" fmla="*/ 2180161 h 2180161"/>
              <a:gd name="connsiteX4" fmla="*/ 0 w 2665551"/>
              <a:gd name="connsiteY4" fmla="*/ 218016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762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290846 w 2665551"/>
              <a:gd name="connsiteY3" fmla="*/ 2172541 h 2172541"/>
              <a:gd name="connsiteX4" fmla="*/ 0 w 2665551"/>
              <a:gd name="connsiteY4" fmla="*/ 2172541 h 2172541"/>
              <a:gd name="connsiteX0" fmla="*/ 0 w 2665551"/>
              <a:gd name="connsiteY0" fmla="*/ 2172541 h 2180161"/>
              <a:gd name="connsiteX1" fmla="*/ 302914 w 2665551"/>
              <a:gd name="connsiteY1" fmla="*/ 0 h 2180161"/>
              <a:gd name="connsiteX2" fmla="*/ 2665551 w 2665551"/>
              <a:gd name="connsiteY2" fmla="*/ 0 h 2180161"/>
              <a:gd name="connsiteX3" fmla="*/ 2355183 w 2665551"/>
              <a:gd name="connsiteY3" fmla="*/ 2180161 h 2180161"/>
              <a:gd name="connsiteX4" fmla="*/ 0 w 2665551"/>
              <a:gd name="connsiteY4" fmla="*/ 2172541 h 2180161"/>
              <a:gd name="connsiteX0" fmla="*/ 0 w 2665551"/>
              <a:gd name="connsiteY0" fmla="*/ 2172541 h 2172541"/>
              <a:gd name="connsiteX1" fmla="*/ 302914 w 2665551"/>
              <a:gd name="connsiteY1" fmla="*/ 0 h 2172541"/>
              <a:gd name="connsiteX2" fmla="*/ 2665551 w 2665551"/>
              <a:gd name="connsiteY2" fmla="*/ 0 h 2172541"/>
              <a:gd name="connsiteX3" fmla="*/ 2355183 w 2665551"/>
              <a:gd name="connsiteY3" fmla="*/ 2172541 h 2172541"/>
              <a:gd name="connsiteX4" fmla="*/ 0 w 266555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551" h="2172541">
                <a:moveTo>
                  <a:pt x="0" y="2172541"/>
                </a:moveTo>
                <a:lnTo>
                  <a:pt x="302914" y="0"/>
                </a:lnTo>
                <a:lnTo>
                  <a:pt x="2665551" y="0"/>
                </a:lnTo>
                <a:lnTo>
                  <a:pt x="23551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7" name="Symbol zastępczy obrazu 4">
            <a:extLst>
              <a:ext uri="{FF2B5EF4-FFF2-40B4-BE49-F238E27FC236}">
                <a16:creationId xmlns="" xmlns:a16="http://schemas.microsoft.com/office/drawing/2014/main" id="{CFDB6851-2A6E-0C43-BE25-340A0A0E30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02141" y="4685458"/>
            <a:ext cx="3142794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21071"/>
              <a:gd name="connsiteY0" fmla="*/ 2179119 h 2179119"/>
              <a:gd name="connsiteX1" fmla="*/ 269588 w 2621071"/>
              <a:gd name="connsiteY1" fmla="*/ 0 h 2179119"/>
              <a:gd name="connsiteX2" fmla="*/ 2621071 w 2621071"/>
              <a:gd name="connsiteY2" fmla="*/ 6578 h 2179119"/>
              <a:gd name="connsiteX3" fmla="*/ 2368606 w 2621071"/>
              <a:gd name="connsiteY3" fmla="*/ 2179119 h 2179119"/>
              <a:gd name="connsiteX4" fmla="*/ 0 w 2621071"/>
              <a:gd name="connsiteY4" fmla="*/ 2179119 h 2179119"/>
              <a:gd name="connsiteX0" fmla="*/ 0 w 2621071"/>
              <a:gd name="connsiteY0" fmla="*/ 2172541 h 2172541"/>
              <a:gd name="connsiteX1" fmla="*/ 269588 w 2621071"/>
              <a:gd name="connsiteY1" fmla="*/ 1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407486 w 2659951"/>
              <a:gd name="connsiteY3" fmla="*/ 2172541 h 2172541"/>
              <a:gd name="connsiteX4" fmla="*/ 0 w 2659951"/>
              <a:gd name="connsiteY4" fmla="*/ 2172541 h 2172541"/>
              <a:gd name="connsiteX0" fmla="*/ 0 w 2659951"/>
              <a:gd name="connsiteY0" fmla="*/ 2172541 h 2172541"/>
              <a:gd name="connsiteX1" fmla="*/ 308468 w 2659951"/>
              <a:gd name="connsiteY1" fmla="*/ 1 h 2172541"/>
              <a:gd name="connsiteX2" fmla="*/ 2659951 w 2659951"/>
              <a:gd name="connsiteY2" fmla="*/ 0 h 2172541"/>
              <a:gd name="connsiteX3" fmla="*/ 2349583 w 2659951"/>
              <a:gd name="connsiteY3" fmla="*/ 2172541 h 2172541"/>
              <a:gd name="connsiteX4" fmla="*/ 0 w 2659951"/>
              <a:gd name="connsiteY4" fmla="*/ 2172541 h 2172541"/>
              <a:gd name="connsiteX0" fmla="*/ 0 w 2653517"/>
              <a:gd name="connsiteY0" fmla="*/ 2172540 h 2172540"/>
              <a:gd name="connsiteX1" fmla="*/ 308468 w 2653517"/>
              <a:gd name="connsiteY1" fmla="*/ 0 h 2172540"/>
              <a:gd name="connsiteX2" fmla="*/ 2653517 w 2653517"/>
              <a:gd name="connsiteY2" fmla="*/ 7619 h 2172540"/>
              <a:gd name="connsiteX3" fmla="*/ 2349583 w 2653517"/>
              <a:gd name="connsiteY3" fmla="*/ 2172540 h 2172540"/>
              <a:gd name="connsiteX4" fmla="*/ 0 w 2653517"/>
              <a:gd name="connsiteY4" fmla="*/ 2172540 h 2172540"/>
              <a:gd name="connsiteX0" fmla="*/ 0 w 2653517"/>
              <a:gd name="connsiteY0" fmla="*/ 2180161 h 2180161"/>
              <a:gd name="connsiteX1" fmla="*/ 308468 w 2653517"/>
              <a:gd name="connsiteY1" fmla="*/ 7621 h 2180161"/>
              <a:gd name="connsiteX2" fmla="*/ 2653517 w 2653517"/>
              <a:gd name="connsiteY2" fmla="*/ 0 h 2180161"/>
              <a:gd name="connsiteX3" fmla="*/ 2349583 w 2653517"/>
              <a:gd name="connsiteY3" fmla="*/ 2180161 h 2180161"/>
              <a:gd name="connsiteX4" fmla="*/ 0 w 2653517"/>
              <a:gd name="connsiteY4" fmla="*/ 2180161 h 2180161"/>
              <a:gd name="connsiteX0" fmla="*/ 0 w 2647083"/>
              <a:gd name="connsiteY0" fmla="*/ 2172540 h 2172540"/>
              <a:gd name="connsiteX1" fmla="*/ 308468 w 2647083"/>
              <a:gd name="connsiteY1" fmla="*/ 0 h 2172540"/>
              <a:gd name="connsiteX2" fmla="*/ 2647083 w 2647083"/>
              <a:gd name="connsiteY2" fmla="*/ 7619 h 2172540"/>
              <a:gd name="connsiteX3" fmla="*/ 2349583 w 2647083"/>
              <a:gd name="connsiteY3" fmla="*/ 2172540 h 2172540"/>
              <a:gd name="connsiteX4" fmla="*/ 0 w 2647083"/>
              <a:gd name="connsiteY4" fmla="*/ 2172540 h 2172540"/>
              <a:gd name="connsiteX0" fmla="*/ 0 w 2666384"/>
              <a:gd name="connsiteY0" fmla="*/ 2172541 h 2172541"/>
              <a:gd name="connsiteX1" fmla="*/ 308468 w 2666384"/>
              <a:gd name="connsiteY1" fmla="*/ 1 h 2172541"/>
              <a:gd name="connsiteX2" fmla="*/ 2666384 w 2666384"/>
              <a:gd name="connsiteY2" fmla="*/ 0 h 2172541"/>
              <a:gd name="connsiteX3" fmla="*/ 2349583 w 2666384"/>
              <a:gd name="connsiteY3" fmla="*/ 2172541 h 2172541"/>
              <a:gd name="connsiteX4" fmla="*/ 0 w 2666384"/>
              <a:gd name="connsiteY4" fmla="*/ 2172541 h 2172541"/>
              <a:gd name="connsiteX0" fmla="*/ 0 w 2653517"/>
              <a:gd name="connsiteY0" fmla="*/ 2172541 h 2172541"/>
              <a:gd name="connsiteX1" fmla="*/ 308468 w 2653517"/>
              <a:gd name="connsiteY1" fmla="*/ 1 h 2172541"/>
              <a:gd name="connsiteX2" fmla="*/ 2653517 w 2653517"/>
              <a:gd name="connsiteY2" fmla="*/ 0 h 2172541"/>
              <a:gd name="connsiteX3" fmla="*/ 2349583 w 2653517"/>
              <a:gd name="connsiteY3" fmla="*/ 2172541 h 2172541"/>
              <a:gd name="connsiteX4" fmla="*/ 0 w 2653517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3517" h="2172541">
                <a:moveTo>
                  <a:pt x="0" y="2172541"/>
                </a:moveTo>
                <a:lnTo>
                  <a:pt x="308468" y="1"/>
                </a:lnTo>
                <a:lnTo>
                  <a:pt x="2653517" y="0"/>
                </a:lnTo>
                <a:lnTo>
                  <a:pt x="2349583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8" name="Symbol zastępczy obrazu 4">
            <a:extLst>
              <a:ext uri="{FF2B5EF4-FFF2-40B4-BE49-F238E27FC236}">
                <a16:creationId xmlns="" xmlns:a16="http://schemas.microsoft.com/office/drawing/2014/main" id="{D792EC98-781D-DC4E-9896-6E3BB883EF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14443"/>
            <a:ext cx="5586817" cy="3345448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624645"/>
              <a:gd name="connsiteY0" fmla="*/ 2169375 h 2169375"/>
              <a:gd name="connsiteX1" fmla="*/ 553 w 2624645"/>
              <a:gd name="connsiteY1" fmla="*/ 0 h 2169375"/>
              <a:gd name="connsiteX2" fmla="*/ 2624645 w 2624645"/>
              <a:gd name="connsiteY2" fmla="*/ 516962 h 2169375"/>
              <a:gd name="connsiteX3" fmla="*/ 2368606 w 2624645"/>
              <a:gd name="connsiteY3" fmla="*/ 2169375 h 2169375"/>
              <a:gd name="connsiteX4" fmla="*/ 0 w 2624645"/>
              <a:gd name="connsiteY4" fmla="*/ 2169375 h 2169375"/>
              <a:gd name="connsiteX0" fmla="*/ 0 w 2624645"/>
              <a:gd name="connsiteY0" fmla="*/ 1689077 h 1689077"/>
              <a:gd name="connsiteX1" fmla="*/ 4002 w 2624645"/>
              <a:gd name="connsiteY1" fmla="*/ 0 h 1689077"/>
              <a:gd name="connsiteX2" fmla="*/ 2624645 w 2624645"/>
              <a:gd name="connsiteY2" fmla="*/ 36664 h 1689077"/>
              <a:gd name="connsiteX3" fmla="*/ 2368606 w 2624645"/>
              <a:gd name="connsiteY3" fmla="*/ 1689077 h 1689077"/>
              <a:gd name="connsiteX4" fmla="*/ 0 w 2624645"/>
              <a:gd name="connsiteY4" fmla="*/ 1689077 h 1689077"/>
              <a:gd name="connsiteX0" fmla="*/ 0 w 2624645"/>
              <a:gd name="connsiteY0" fmla="*/ 1670745 h 1670745"/>
              <a:gd name="connsiteX1" fmla="*/ 553 w 2624645"/>
              <a:gd name="connsiteY1" fmla="*/ 0 h 1670745"/>
              <a:gd name="connsiteX2" fmla="*/ 2624645 w 2624645"/>
              <a:gd name="connsiteY2" fmla="*/ 18332 h 1670745"/>
              <a:gd name="connsiteX3" fmla="*/ 2368606 w 2624645"/>
              <a:gd name="connsiteY3" fmla="*/ 1670745 h 1670745"/>
              <a:gd name="connsiteX4" fmla="*/ 0 w 2624645"/>
              <a:gd name="connsiteY4" fmla="*/ 1670745 h 1670745"/>
              <a:gd name="connsiteX0" fmla="*/ 0 w 2624645"/>
              <a:gd name="connsiteY0" fmla="*/ 1659746 h 1659746"/>
              <a:gd name="connsiteX1" fmla="*/ 553 w 2624645"/>
              <a:gd name="connsiteY1" fmla="*/ 0 h 1659746"/>
              <a:gd name="connsiteX2" fmla="*/ 2624645 w 2624645"/>
              <a:gd name="connsiteY2" fmla="*/ 7333 h 1659746"/>
              <a:gd name="connsiteX3" fmla="*/ 2368606 w 2624645"/>
              <a:gd name="connsiteY3" fmla="*/ 1659746 h 1659746"/>
              <a:gd name="connsiteX4" fmla="*/ 0 w 2624645"/>
              <a:gd name="connsiteY4" fmla="*/ 1659746 h 1659746"/>
              <a:gd name="connsiteX0" fmla="*/ 0 w 2624645"/>
              <a:gd name="connsiteY0" fmla="*/ 1652413 h 1652413"/>
              <a:gd name="connsiteX1" fmla="*/ 553 w 2624645"/>
              <a:gd name="connsiteY1" fmla="*/ 3666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368606 w 2624645"/>
              <a:gd name="connsiteY3" fmla="*/ 1652413 h 1652413"/>
              <a:gd name="connsiteX4" fmla="*/ 0 w 2624645"/>
              <a:gd name="connsiteY4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28025 w 2624645"/>
              <a:gd name="connsiteY3" fmla="*/ 605963 h 1652413"/>
              <a:gd name="connsiteX4" fmla="*/ 2368606 w 2624645"/>
              <a:gd name="connsiteY4" fmla="*/ 1652413 h 1652413"/>
              <a:gd name="connsiteX5" fmla="*/ 0 w 2624645"/>
              <a:gd name="connsiteY5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530900 w 2624645"/>
              <a:gd name="connsiteY3" fmla="*/ 569299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5370 w 2624645"/>
              <a:gd name="connsiteY3" fmla="*/ 604436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624645"/>
              <a:gd name="connsiteY0" fmla="*/ 1652413 h 1652413"/>
              <a:gd name="connsiteX1" fmla="*/ 553 w 2624645"/>
              <a:gd name="connsiteY1" fmla="*/ 0 h 1652413"/>
              <a:gd name="connsiteX2" fmla="*/ 2624645 w 2624645"/>
              <a:gd name="connsiteY2" fmla="*/ 0 h 1652413"/>
              <a:gd name="connsiteX3" fmla="*/ 2081059 w 2624645"/>
              <a:gd name="connsiteY3" fmla="*/ 605964 h 1652413"/>
              <a:gd name="connsiteX4" fmla="*/ 2528025 w 2624645"/>
              <a:gd name="connsiteY4" fmla="*/ 605963 h 1652413"/>
              <a:gd name="connsiteX5" fmla="*/ 2368606 w 2624645"/>
              <a:gd name="connsiteY5" fmla="*/ 1652413 h 1652413"/>
              <a:gd name="connsiteX6" fmla="*/ 0 w 2624645"/>
              <a:gd name="connsiteY6" fmla="*/ 1652413 h 1652413"/>
              <a:gd name="connsiteX0" fmla="*/ 0 w 2528025"/>
              <a:gd name="connsiteY0" fmla="*/ 1653941 h 1653941"/>
              <a:gd name="connsiteX1" fmla="*/ 553 w 2528025"/>
              <a:gd name="connsiteY1" fmla="*/ 1528 h 1653941"/>
              <a:gd name="connsiteX2" fmla="*/ 2192049 w 2528025"/>
              <a:gd name="connsiteY2" fmla="*/ 0 h 1653941"/>
              <a:gd name="connsiteX3" fmla="*/ 2081059 w 2528025"/>
              <a:gd name="connsiteY3" fmla="*/ 607492 h 1653941"/>
              <a:gd name="connsiteX4" fmla="*/ 2528025 w 2528025"/>
              <a:gd name="connsiteY4" fmla="*/ 607491 h 1653941"/>
              <a:gd name="connsiteX5" fmla="*/ 2368606 w 2528025"/>
              <a:gd name="connsiteY5" fmla="*/ 1653941 h 1653941"/>
              <a:gd name="connsiteX6" fmla="*/ 0 w 2528025"/>
              <a:gd name="connsiteY6" fmla="*/ 1653941 h 1653941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92049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81278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8200 w 2528025"/>
              <a:gd name="connsiteY2" fmla="*/ 0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0 w 2528025"/>
              <a:gd name="connsiteY0" fmla="*/ 1652413 h 1652413"/>
              <a:gd name="connsiteX1" fmla="*/ 553 w 2528025"/>
              <a:gd name="connsiteY1" fmla="*/ 0 h 1652413"/>
              <a:gd name="connsiteX2" fmla="*/ 2171014 w 2528025"/>
              <a:gd name="connsiteY2" fmla="*/ 44302 h 1652413"/>
              <a:gd name="connsiteX3" fmla="*/ 2081059 w 2528025"/>
              <a:gd name="connsiteY3" fmla="*/ 605964 h 1652413"/>
              <a:gd name="connsiteX4" fmla="*/ 2528025 w 2528025"/>
              <a:gd name="connsiteY4" fmla="*/ 605963 h 1652413"/>
              <a:gd name="connsiteX5" fmla="*/ 2368606 w 2528025"/>
              <a:gd name="connsiteY5" fmla="*/ 1652413 h 1652413"/>
              <a:gd name="connsiteX6" fmla="*/ 0 w 2528025"/>
              <a:gd name="connsiteY6" fmla="*/ 1652413 h 1652413"/>
              <a:gd name="connsiteX0" fmla="*/ 902 w 2528927"/>
              <a:gd name="connsiteY0" fmla="*/ 1608111 h 1608111"/>
              <a:gd name="connsiteX1" fmla="*/ 18 w 2528927"/>
              <a:gd name="connsiteY1" fmla="*/ 3056 h 1608111"/>
              <a:gd name="connsiteX2" fmla="*/ 2171916 w 2528927"/>
              <a:gd name="connsiteY2" fmla="*/ 0 h 1608111"/>
              <a:gd name="connsiteX3" fmla="*/ 2081961 w 2528927"/>
              <a:gd name="connsiteY3" fmla="*/ 561662 h 1608111"/>
              <a:gd name="connsiteX4" fmla="*/ 2528927 w 2528927"/>
              <a:gd name="connsiteY4" fmla="*/ 561661 h 1608111"/>
              <a:gd name="connsiteX5" fmla="*/ 2369508 w 2528927"/>
              <a:gd name="connsiteY5" fmla="*/ 1608111 h 1608111"/>
              <a:gd name="connsiteX6" fmla="*/ 902 w 2528927"/>
              <a:gd name="connsiteY6" fmla="*/ 1608111 h 1608111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71916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81961 w 2528927"/>
              <a:gd name="connsiteY3" fmla="*/ 563189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4755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61605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70177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7186 w 2528927"/>
              <a:gd name="connsiteY2" fmla="*/ 1527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38 h 1609638"/>
              <a:gd name="connsiteX1" fmla="*/ 18 w 2528927"/>
              <a:gd name="connsiteY1" fmla="*/ 0 h 1609638"/>
              <a:gd name="connsiteX2" fmla="*/ 2152767 w 2528927"/>
              <a:gd name="connsiteY2" fmla="*/ 3093 h 1609638"/>
              <a:gd name="connsiteX3" fmla="*/ 2065758 w 2528927"/>
              <a:gd name="connsiteY3" fmla="*/ 561624 h 1609638"/>
              <a:gd name="connsiteX4" fmla="*/ 2528927 w 2528927"/>
              <a:gd name="connsiteY4" fmla="*/ 563188 h 1609638"/>
              <a:gd name="connsiteX5" fmla="*/ 2369508 w 2528927"/>
              <a:gd name="connsiteY5" fmla="*/ 1609638 h 1609638"/>
              <a:gd name="connsiteX6" fmla="*/ 902 w 2528927"/>
              <a:gd name="connsiteY6" fmla="*/ 1609638 h 1609638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2767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5758 w 2528927"/>
              <a:gd name="connsiteY3" fmla="*/ 561662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2812 w 2528927"/>
              <a:gd name="connsiteY3" fmla="*/ 560097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  <a:gd name="connsiteX0" fmla="*/ 902 w 2528927"/>
              <a:gd name="connsiteY0" fmla="*/ 1609676 h 1609676"/>
              <a:gd name="connsiteX1" fmla="*/ 18 w 2528927"/>
              <a:gd name="connsiteY1" fmla="*/ 38 h 1609676"/>
              <a:gd name="connsiteX2" fmla="*/ 2155713 w 2528927"/>
              <a:gd name="connsiteY2" fmla="*/ 0 h 1609676"/>
              <a:gd name="connsiteX3" fmla="*/ 2064285 w 2528927"/>
              <a:gd name="connsiteY3" fmla="*/ 563228 h 1609676"/>
              <a:gd name="connsiteX4" fmla="*/ 2528927 w 2528927"/>
              <a:gd name="connsiteY4" fmla="*/ 563226 h 1609676"/>
              <a:gd name="connsiteX5" fmla="*/ 2369508 w 2528927"/>
              <a:gd name="connsiteY5" fmla="*/ 1609676 h 1609676"/>
              <a:gd name="connsiteX6" fmla="*/ 902 w 2528927"/>
              <a:gd name="connsiteY6" fmla="*/ 1609676 h 160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8927" h="1609676">
                <a:moveTo>
                  <a:pt x="902" y="1609676"/>
                </a:moveTo>
                <a:cubicBezTo>
                  <a:pt x="1086" y="887606"/>
                  <a:pt x="-166" y="722108"/>
                  <a:pt x="18" y="38"/>
                </a:cubicBezTo>
                <a:lnTo>
                  <a:pt x="2155713" y="0"/>
                </a:lnTo>
                <a:lnTo>
                  <a:pt x="2064285" y="563228"/>
                </a:lnTo>
                <a:lnTo>
                  <a:pt x="2528927" y="563226"/>
                </a:lnTo>
                <a:lnTo>
                  <a:pt x="2369508" y="1609676"/>
                </a:lnTo>
                <a:lnTo>
                  <a:pt x="902" y="160967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tekstu 9">
            <a:extLst>
              <a:ext uri="{FF2B5EF4-FFF2-40B4-BE49-F238E27FC236}">
                <a16:creationId xmlns="" xmlns:a16="http://schemas.microsoft.com/office/drawing/2014/main" id="{94A2A4AC-6772-1C4E-96FE-7FB40B6212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4211" y="2349311"/>
            <a:ext cx="5315741" cy="2159379"/>
          </a:xfrm>
          <a:prstGeom prst="parallelogram">
            <a:avLst>
              <a:gd name="adj" fmla="val 16947"/>
            </a:avLst>
          </a:prstGeom>
          <a:solidFill>
            <a:srgbClr val="7C7C7C"/>
          </a:solidFill>
        </p:spPr>
        <p:txBody>
          <a:bodyPr lIns="0" anchor="ctr" anchorCtr="0"/>
          <a:lstStyle>
            <a:lvl1pPr marL="342900" marR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tabLst/>
              <a:defRPr b="0" i="0">
                <a:solidFill>
                  <a:srgbClr val="7C7C7C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</p:txBody>
      </p:sp>
      <p:sp>
        <p:nvSpPr>
          <p:cNvPr id="22" name="Symbol zastępczy obrazu 4">
            <a:extLst>
              <a:ext uri="{FF2B5EF4-FFF2-40B4-BE49-F238E27FC236}">
                <a16:creationId xmlns="" xmlns:a16="http://schemas.microsoft.com/office/drawing/2014/main" id="{951230A0-7FA7-5842-B224-C8F29F4D62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6416040" cy="3337752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707427"/>
              <a:gd name="connsiteY0" fmla="*/ 2172541 h 2172541"/>
              <a:gd name="connsiteX1" fmla="*/ 325132 w 2707427"/>
              <a:gd name="connsiteY1" fmla="*/ 0 h 2172541"/>
              <a:gd name="connsiteX2" fmla="*/ 2707427 w 2707427"/>
              <a:gd name="connsiteY2" fmla="*/ 3166 h 2172541"/>
              <a:gd name="connsiteX3" fmla="*/ 2368606 w 2707427"/>
              <a:gd name="connsiteY3" fmla="*/ 2172541 h 2172541"/>
              <a:gd name="connsiteX4" fmla="*/ 0 w 2707427"/>
              <a:gd name="connsiteY4" fmla="*/ 2172541 h 2172541"/>
              <a:gd name="connsiteX0" fmla="*/ 0 w 2707427"/>
              <a:gd name="connsiteY0" fmla="*/ 2169375 h 2169375"/>
              <a:gd name="connsiteX1" fmla="*/ 3531 w 2707427"/>
              <a:gd name="connsiteY1" fmla="*/ 633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3165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368606 w 2707427"/>
              <a:gd name="connsiteY3" fmla="*/ 2169375 h 2169375"/>
              <a:gd name="connsiteX4" fmla="*/ 0 w 2707427"/>
              <a:gd name="connsiteY4" fmla="*/ 2169375 h 2169375"/>
              <a:gd name="connsiteX0" fmla="*/ 0 w 2707427"/>
              <a:gd name="connsiteY0" fmla="*/ 2169375 h 2169375"/>
              <a:gd name="connsiteX1" fmla="*/ 553 w 2707427"/>
              <a:gd name="connsiteY1" fmla="*/ 0 h 2169375"/>
              <a:gd name="connsiteX2" fmla="*/ 2707427 w 2707427"/>
              <a:gd name="connsiteY2" fmla="*/ 0 h 2169375"/>
              <a:gd name="connsiteX3" fmla="*/ 2461855 w 2707427"/>
              <a:gd name="connsiteY3" fmla="*/ 1593751 h 2169375"/>
              <a:gd name="connsiteX4" fmla="*/ 0 w 2707427"/>
              <a:gd name="connsiteY4" fmla="*/ 2169375 h 2169375"/>
              <a:gd name="connsiteX0" fmla="*/ 2671 w 2706883"/>
              <a:gd name="connsiteY0" fmla="*/ 1623082 h 1623082"/>
              <a:gd name="connsiteX1" fmla="*/ 9 w 2706883"/>
              <a:gd name="connsiteY1" fmla="*/ 0 h 1623082"/>
              <a:gd name="connsiteX2" fmla="*/ 2706883 w 2706883"/>
              <a:gd name="connsiteY2" fmla="*/ 0 h 1623082"/>
              <a:gd name="connsiteX3" fmla="*/ 2461311 w 2706883"/>
              <a:gd name="connsiteY3" fmla="*/ 1593751 h 1623082"/>
              <a:gd name="connsiteX4" fmla="*/ 2671 w 2706883"/>
              <a:gd name="connsiteY4" fmla="*/ 1623082 h 1623082"/>
              <a:gd name="connsiteX0" fmla="*/ 2671 w 2706883"/>
              <a:gd name="connsiteY0" fmla="*/ 1582752 h 1593751"/>
              <a:gd name="connsiteX1" fmla="*/ 9 w 2706883"/>
              <a:gd name="connsiteY1" fmla="*/ 0 h 1593751"/>
              <a:gd name="connsiteX2" fmla="*/ 2706883 w 2706883"/>
              <a:gd name="connsiteY2" fmla="*/ 0 h 1593751"/>
              <a:gd name="connsiteX3" fmla="*/ 2461311 w 2706883"/>
              <a:gd name="connsiteY3" fmla="*/ 1593751 h 1593751"/>
              <a:gd name="connsiteX4" fmla="*/ 2671 w 2706883"/>
              <a:gd name="connsiteY4" fmla="*/ 1582752 h 1593751"/>
              <a:gd name="connsiteX0" fmla="*/ 0 w 2707427"/>
              <a:gd name="connsiteY0" fmla="*/ 1586419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86419 h 1593751"/>
              <a:gd name="connsiteX0" fmla="*/ 0 w 2707427"/>
              <a:gd name="connsiteY0" fmla="*/ 1590086 h 1593751"/>
              <a:gd name="connsiteX1" fmla="*/ 553 w 2707427"/>
              <a:gd name="connsiteY1" fmla="*/ 0 h 1593751"/>
              <a:gd name="connsiteX2" fmla="*/ 2707427 w 2707427"/>
              <a:gd name="connsiteY2" fmla="*/ 0 h 1593751"/>
              <a:gd name="connsiteX3" fmla="*/ 2461855 w 2707427"/>
              <a:gd name="connsiteY3" fmla="*/ 1593751 h 1593751"/>
              <a:gd name="connsiteX4" fmla="*/ 0 w 2707427"/>
              <a:gd name="connsiteY4" fmla="*/ 1590086 h 1593751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461855 w 2707427"/>
              <a:gd name="connsiteY3" fmla="*/ 1593751 h 1593752"/>
              <a:gd name="connsiteX4" fmla="*/ 0 w 2707427"/>
              <a:gd name="connsiteY4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461855 w 2707427"/>
              <a:gd name="connsiteY4" fmla="*/ 1593751 h 1593752"/>
              <a:gd name="connsiteX5" fmla="*/ 0 w 2707427"/>
              <a:gd name="connsiteY5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540222 w 2707427"/>
              <a:gd name="connsiteY4" fmla="*/ 1067837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5609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30250 w 2707427"/>
              <a:gd name="connsiteY4" fmla="*/ 1043394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461855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3752"/>
              <a:gd name="connsiteX1" fmla="*/ 553 w 2707427"/>
              <a:gd name="connsiteY1" fmla="*/ 0 h 1593752"/>
              <a:gd name="connsiteX2" fmla="*/ 2707427 w 2707427"/>
              <a:gd name="connsiteY2" fmla="*/ 0 h 1593752"/>
              <a:gd name="connsiteX3" fmla="*/ 2544242 w 2707427"/>
              <a:gd name="connsiteY3" fmla="*/ 1041867 h 1593752"/>
              <a:gd name="connsiteX4" fmla="*/ 2127571 w 2707427"/>
              <a:gd name="connsiteY4" fmla="*/ 1041866 h 1593752"/>
              <a:gd name="connsiteX5" fmla="*/ 2033126 w 2707427"/>
              <a:gd name="connsiteY5" fmla="*/ 1593751 h 1593752"/>
              <a:gd name="connsiteX6" fmla="*/ 0 w 2707427"/>
              <a:gd name="connsiteY6" fmla="*/ 1593752 h 1593752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49204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7571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13227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595279"/>
              <a:gd name="connsiteX1" fmla="*/ 553 w 2707427"/>
              <a:gd name="connsiteY1" fmla="*/ 0 h 1595279"/>
              <a:gd name="connsiteX2" fmla="*/ 2707427 w 2707427"/>
              <a:gd name="connsiteY2" fmla="*/ 0 h 1595279"/>
              <a:gd name="connsiteX3" fmla="*/ 2544242 w 2707427"/>
              <a:gd name="connsiteY3" fmla="*/ 1041867 h 1595279"/>
              <a:gd name="connsiteX4" fmla="*/ 2122525 w 2707427"/>
              <a:gd name="connsiteY4" fmla="*/ 1041866 h 1595279"/>
              <a:gd name="connsiteX5" fmla="*/ 2039163 w 2707427"/>
              <a:gd name="connsiteY5" fmla="*/ 1595279 h 1595279"/>
              <a:gd name="connsiteX6" fmla="*/ 0 w 2707427"/>
              <a:gd name="connsiteY6" fmla="*/ 1593752 h 1595279"/>
              <a:gd name="connsiteX0" fmla="*/ 0 w 2707427"/>
              <a:gd name="connsiteY0" fmla="*/ 1593752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3752 h 1605973"/>
              <a:gd name="connsiteX0" fmla="*/ 0 w 2707427"/>
              <a:gd name="connsiteY0" fmla="*/ 159986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59986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22525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37823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11540 w 2707427"/>
              <a:gd name="connsiteY4" fmla="*/ 1041866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5465 w 2707427"/>
              <a:gd name="connsiteY5" fmla="*/ 1605973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17226 w 2707427"/>
              <a:gd name="connsiteY5" fmla="*/ 1604407 h 1605973"/>
              <a:gd name="connsiteX6" fmla="*/ 0 w 2707427"/>
              <a:gd name="connsiteY6" fmla="*/ 1605973 h 1605973"/>
              <a:gd name="connsiteX0" fmla="*/ 0 w 2707427"/>
              <a:gd name="connsiteY0" fmla="*/ 1605973 h 1605973"/>
              <a:gd name="connsiteX1" fmla="*/ 553 w 2707427"/>
              <a:gd name="connsiteY1" fmla="*/ 0 h 1605973"/>
              <a:gd name="connsiteX2" fmla="*/ 2707427 w 2707427"/>
              <a:gd name="connsiteY2" fmla="*/ 0 h 1605973"/>
              <a:gd name="connsiteX3" fmla="*/ 2544242 w 2707427"/>
              <a:gd name="connsiteY3" fmla="*/ 1041867 h 1605973"/>
              <a:gd name="connsiteX4" fmla="*/ 2107421 w 2707427"/>
              <a:gd name="connsiteY4" fmla="*/ 1043432 h 1605973"/>
              <a:gd name="connsiteX5" fmla="*/ 2021345 w 2707427"/>
              <a:gd name="connsiteY5" fmla="*/ 1604407 h 1605973"/>
              <a:gd name="connsiteX6" fmla="*/ 0 w 2707427"/>
              <a:gd name="connsiteY6" fmla="*/ 1605973 h 1605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7427" h="1605973">
                <a:moveTo>
                  <a:pt x="0" y="1605973"/>
                </a:moveTo>
                <a:cubicBezTo>
                  <a:pt x="184" y="883903"/>
                  <a:pt x="369" y="722070"/>
                  <a:pt x="553" y="0"/>
                </a:cubicBezTo>
                <a:lnTo>
                  <a:pt x="2707427" y="0"/>
                </a:lnTo>
                <a:lnTo>
                  <a:pt x="2544242" y="1041867"/>
                </a:lnTo>
                <a:lnTo>
                  <a:pt x="2107421" y="1043432"/>
                </a:lnTo>
                <a:lnTo>
                  <a:pt x="2021345" y="1604407"/>
                </a:lnTo>
                <a:lnTo>
                  <a:pt x="0" y="1605973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877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/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stokąt 87">
            <a:extLst>
              <a:ext uri="{FF2B5EF4-FFF2-40B4-BE49-F238E27FC236}">
                <a16:creationId xmlns="" xmlns:a16="http://schemas.microsoft.com/office/drawing/2014/main" id="{27FEBF73-975C-8C47-BBEC-41A5BC5F5364}"/>
              </a:ext>
            </a:extLst>
          </p:cNvPr>
          <p:cNvSpPr/>
          <p:nvPr userDrawn="1"/>
        </p:nvSpPr>
        <p:spPr>
          <a:xfrm rot="16200000">
            <a:off x="4521934" y="-2960983"/>
            <a:ext cx="4725923" cy="10614214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="" xmlns:a16="http://schemas.microsoft.com/office/drawing/2014/main" id="{C40ECE54-D0C6-FC4C-974E-701910909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0311" y="3734820"/>
            <a:ext cx="2399453" cy="58320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="" xmlns:a16="http://schemas.microsoft.com/office/drawing/2014/main" id="{2D1619DC-3C88-634B-A8F3-104B52975011}"/>
              </a:ext>
            </a:extLst>
          </p:cNvPr>
          <p:cNvSpPr/>
          <p:nvPr userDrawn="1"/>
        </p:nvSpPr>
        <p:spPr>
          <a:xfrm>
            <a:off x="0" y="-16836"/>
            <a:ext cx="1577788" cy="4723155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14C244C-056C-7A49-A927-3DB77FC41E16}"/>
              </a:ext>
            </a:extLst>
          </p:cNvPr>
          <p:cNvSpPr/>
          <p:nvPr userDrawn="1"/>
        </p:nvSpPr>
        <p:spPr>
          <a:xfrm rot="16200000">
            <a:off x="5809054" y="475053"/>
            <a:ext cx="2151681" cy="10614214"/>
          </a:xfrm>
          <a:prstGeom prst="rect">
            <a:avLst/>
          </a:pr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="" xmlns:a16="http://schemas.microsoft.com/office/drawing/2014/main" id="{2C6E77CD-C64E-C44F-B8AA-61D07F3162D5}"/>
              </a:ext>
            </a:extLst>
          </p:cNvPr>
          <p:cNvSpPr/>
          <p:nvPr userDrawn="1"/>
        </p:nvSpPr>
        <p:spPr>
          <a:xfrm>
            <a:off x="-3" y="4706318"/>
            <a:ext cx="1577788" cy="215168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="" xmlns:a16="http://schemas.microsoft.com/office/drawing/2014/main" id="{5D3BCDBB-9883-1945-B0BF-4FEF558199E6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="" xmlns:a16="http://schemas.microsoft.com/office/drawing/2014/main" id="{98235F2D-C76B-5947-B280-95C3DB74AF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Owal 17">
            <a:extLst>
              <a:ext uri="{FF2B5EF4-FFF2-40B4-BE49-F238E27FC236}">
                <a16:creationId xmlns="" xmlns:a16="http://schemas.microsoft.com/office/drawing/2014/main" id="{7A269C05-4145-F840-9272-830C9074D6CD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Owal 20">
            <a:extLst>
              <a:ext uri="{FF2B5EF4-FFF2-40B4-BE49-F238E27FC236}">
                <a16:creationId xmlns="" xmlns:a16="http://schemas.microsoft.com/office/drawing/2014/main" id="{799428E2-9ECD-F844-BE8A-E88C8BD2F339}"/>
              </a:ext>
            </a:extLst>
          </p:cNvPr>
          <p:cNvSpPr>
            <a:spLocks noChangeAspect="1"/>
          </p:cNvSpPr>
          <p:nvPr userDrawn="1"/>
        </p:nvSpPr>
        <p:spPr>
          <a:xfrm>
            <a:off x="249447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Owal 21">
            <a:extLst>
              <a:ext uri="{FF2B5EF4-FFF2-40B4-BE49-F238E27FC236}">
                <a16:creationId xmlns="" xmlns:a16="http://schemas.microsoft.com/office/drawing/2014/main" id="{385222FE-E381-2247-8B50-1DD0BC97A32E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wal 22">
            <a:extLst>
              <a:ext uri="{FF2B5EF4-FFF2-40B4-BE49-F238E27FC236}">
                <a16:creationId xmlns="" xmlns:a16="http://schemas.microsoft.com/office/drawing/2014/main" id="{0C5B9E78-C116-314A-A457-84EEA5CEC604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Owal 23">
            <a:extLst>
              <a:ext uri="{FF2B5EF4-FFF2-40B4-BE49-F238E27FC236}">
                <a16:creationId xmlns="" xmlns:a16="http://schemas.microsoft.com/office/drawing/2014/main" id="{01B232A3-8722-3C43-86F9-6AD4D4661828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="" xmlns:a16="http://schemas.microsoft.com/office/drawing/2014/main" id="{37C5D726-C8DC-A442-8427-6E7D9E8DB03A}"/>
              </a:ext>
            </a:extLst>
          </p:cNvPr>
          <p:cNvSpPr>
            <a:spLocks noChangeAspect="1"/>
          </p:cNvSpPr>
          <p:nvPr userDrawn="1"/>
        </p:nvSpPr>
        <p:spPr>
          <a:xfrm>
            <a:off x="317766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Owal 25">
            <a:extLst>
              <a:ext uri="{FF2B5EF4-FFF2-40B4-BE49-F238E27FC236}">
                <a16:creationId xmlns="" xmlns:a16="http://schemas.microsoft.com/office/drawing/2014/main" id="{B74FB6E9-F6F3-E94D-86F8-573C71330D94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wal 27">
            <a:extLst>
              <a:ext uri="{FF2B5EF4-FFF2-40B4-BE49-F238E27FC236}">
                <a16:creationId xmlns="" xmlns:a16="http://schemas.microsoft.com/office/drawing/2014/main" id="{7ACA3A6E-F348-9744-ADCB-17C902D30FF8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Owal 29">
            <a:extLst>
              <a:ext uri="{FF2B5EF4-FFF2-40B4-BE49-F238E27FC236}">
                <a16:creationId xmlns="" xmlns:a16="http://schemas.microsoft.com/office/drawing/2014/main" id="{A090A1B2-C356-C846-A375-A26071F69A5B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wal 32">
            <a:extLst>
              <a:ext uri="{FF2B5EF4-FFF2-40B4-BE49-F238E27FC236}">
                <a16:creationId xmlns="" xmlns:a16="http://schemas.microsoft.com/office/drawing/2014/main" id="{7E2BD636-463D-9647-8568-31FF387F78E1}"/>
              </a:ext>
            </a:extLst>
          </p:cNvPr>
          <p:cNvSpPr>
            <a:spLocks noChangeAspect="1"/>
          </p:cNvSpPr>
          <p:nvPr userDrawn="1"/>
        </p:nvSpPr>
        <p:spPr>
          <a:xfrm>
            <a:off x="3860848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="" xmlns:a16="http://schemas.microsoft.com/office/drawing/2014/main" id="{E3AF0988-C67C-8E41-A0E9-F0953DC4D141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wal 34">
            <a:extLst>
              <a:ext uri="{FF2B5EF4-FFF2-40B4-BE49-F238E27FC236}">
                <a16:creationId xmlns="" xmlns:a16="http://schemas.microsoft.com/office/drawing/2014/main" id="{943AC21C-B363-0E45-B98C-A6FC3CE40668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="" xmlns:a16="http://schemas.microsoft.com/office/drawing/2014/main" id="{29005661-92AE-6944-B48E-2915C164BD5B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wal 36">
            <a:extLst>
              <a:ext uri="{FF2B5EF4-FFF2-40B4-BE49-F238E27FC236}">
                <a16:creationId xmlns="" xmlns:a16="http://schemas.microsoft.com/office/drawing/2014/main" id="{E0BC2D2A-8216-1C40-B856-B5212E2F3865}"/>
              </a:ext>
            </a:extLst>
          </p:cNvPr>
          <p:cNvSpPr>
            <a:spLocks noChangeAspect="1"/>
          </p:cNvSpPr>
          <p:nvPr userDrawn="1"/>
        </p:nvSpPr>
        <p:spPr>
          <a:xfrm>
            <a:off x="4544033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="" xmlns:a16="http://schemas.microsoft.com/office/drawing/2014/main" id="{FA07235C-0718-3441-B72A-6EE77C02A8E3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="" xmlns:a16="http://schemas.microsoft.com/office/drawing/2014/main" id="{0916D363-DF83-9A4F-9C03-CF17A621853B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Owal 39">
            <a:extLst>
              <a:ext uri="{FF2B5EF4-FFF2-40B4-BE49-F238E27FC236}">
                <a16:creationId xmlns="" xmlns:a16="http://schemas.microsoft.com/office/drawing/2014/main" id="{0D0E6AEA-2BD1-5746-B674-BFB0F2B39DF1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Owal 40">
            <a:extLst>
              <a:ext uri="{FF2B5EF4-FFF2-40B4-BE49-F238E27FC236}">
                <a16:creationId xmlns="" xmlns:a16="http://schemas.microsoft.com/office/drawing/2014/main" id="{3F510688-4E89-E44F-955B-5A3361845287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Owal 41">
            <a:extLst>
              <a:ext uri="{FF2B5EF4-FFF2-40B4-BE49-F238E27FC236}">
                <a16:creationId xmlns="" xmlns:a16="http://schemas.microsoft.com/office/drawing/2014/main" id="{F997DF1D-E868-984F-B1F0-9DA2DB5ED375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Owal 42">
            <a:extLst>
              <a:ext uri="{FF2B5EF4-FFF2-40B4-BE49-F238E27FC236}">
                <a16:creationId xmlns="" xmlns:a16="http://schemas.microsoft.com/office/drawing/2014/main" id="{CE05A0EC-305C-0D40-8680-4D2FED4DE4C2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Owal 43">
            <a:extLst>
              <a:ext uri="{FF2B5EF4-FFF2-40B4-BE49-F238E27FC236}">
                <a16:creationId xmlns="" xmlns:a16="http://schemas.microsoft.com/office/drawing/2014/main" id="{CCFC6DFD-48C7-D34E-BE39-87630DC30181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wal 44">
            <a:extLst>
              <a:ext uri="{FF2B5EF4-FFF2-40B4-BE49-F238E27FC236}">
                <a16:creationId xmlns="" xmlns:a16="http://schemas.microsoft.com/office/drawing/2014/main" id="{4A96C421-7D48-FD41-8868-CBAE739E293C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Owal 45">
            <a:extLst>
              <a:ext uri="{FF2B5EF4-FFF2-40B4-BE49-F238E27FC236}">
                <a16:creationId xmlns="" xmlns:a16="http://schemas.microsoft.com/office/drawing/2014/main" id="{7CB8CFBB-C96E-A14F-BB2D-D7C86BECC34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Owal 46">
            <a:extLst>
              <a:ext uri="{FF2B5EF4-FFF2-40B4-BE49-F238E27FC236}">
                <a16:creationId xmlns="" xmlns:a16="http://schemas.microsoft.com/office/drawing/2014/main" id="{6E4F52E8-0593-1740-8A01-41C802178E61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Owal 47">
            <a:extLst>
              <a:ext uri="{FF2B5EF4-FFF2-40B4-BE49-F238E27FC236}">
                <a16:creationId xmlns="" xmlns:a16="http://schemas.microsoft.com/office/drawing/2014/main" id="{3C921D42-582B-BE43-A620-AC5F27F3F188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Owal 48">
            <a:extLst>
              <a:ext uri="{FF2B5EF4-FFF2-40B4-BE49-F238E27FC236}">
                <a16:creationId xmlns="" xmlns:a16="http://schemas.microsoft.com/office/drawing/2014/main" id="{C702564A-3107-E247-92D0-84DBD524A795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Owal 49">
            <a:extLst>
              <a:ext uri="{FF2B5EF4-FFF2-40B4-BE49-F238E27FC236}">
                <a16:creationId xmlns="" xmlns:a16="http://schemas.microsoft.com/office/drawing/2014/main" id="{B15A6669-BC8B-9E43-A68E-DDCE8899E604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Owal 50">
            <a:extLst>
              <a:ext uri="{FF2B5EF4-FFF2-40B4-BE49-F238E27FC236}">
                <a16:creationId xmlns="" xmlns:a16="http://schemas.microsoft.com/office/drawing/2014/main" id="{5296D52E-E5E2-F446-B400-B77B0798D39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Owal 51">
            <a:extLst>
              <a:ext uri="{FF2B5EF4-FFF2-40B4-BE49-F238E27FC236}">
                <a16:creationId xmlns="" xmlns:a16="http://schemas.microsoft.com/office/drawing/2014/main" id="{FC4DF83F-98E0-6145-8B16-D3E4521DC82C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Owal 52">
            <a:extLst>
              <a:ext uri="{FF2B5EF4-FFF2-40B4-BE49-F238E27FC236}">
                <a16:creationId xmlns="" xmlns:a16="http://schemas.microsoft.com/office/drawing/2014/main" id="{74228C70-EA8A-634E-9576-FC8D023F8905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Owal 53">
            <a:extLst>
              <a:ext uri="{FF2B5EF4-FFF2-40B4-BE49-F238E27FC236}">
                <a16:creationId xmlns="" xmlns:a16="http://schemas.microsoft.com/office/drawing/2014/main" id="{1E33C67A-6BE8-074C-B520-E5D2CE02877C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Owal 54">
            <a:extLst>
              <a:ext uri="{FF2B5EF4-FFF2-40B4-BE49-F238E27FC236}">
                <a16:creationId xmlns="" xmlns:a16="http://schemas.microsoft.com/office/drawing/2014/main" id="{632B1A2A-E216-A84C-8C4E-2B2B58251FD9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Owal 55">
            <a:extLst>
              <a:ext uri="{FF2B5EF4-FFF2-40B4-BE49-F238E27FC236}">
                <a16:creationId xmlns="" xmlns:a16="http://schemas.microsoft.com/office/drawing/2014/main" id="{FD96BE1D-5A63-DC44-8695-67B15A515E88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Owal 56">
            <a:extLst>
              <a:ext uri="{FF2B5EF4-FFF2-40B4-BE49-F238E27FC236}">
                <a16:creationId xmlns="" xmlns:a16="http://schemas.microsoft.com/office/drawing/2014/main" id="{3135A10A-5EAC-6E4A-8769-8C6195F2349F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Owal 57">
            <a:extLst>
              <a:ext uri="{FF2B5EF4-FFF2-40B4-BE49-F238E27FC236}">
                <a16:creationId xmlns="" xmlns:a16="http://schemas.microsoft.com/office/drawing/2014/main" id="{CFBB2AD2-3F1F-EE4E-B650-BCE9FE0E479A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Owal 58">
            <a:extLst>
              <a:ext uri="{FF2B5EF4-FFF2-40B4-BE49-F238E27FC236}">
                <a16:creationId xmlns="" xmlns:a16="http://schemas.microsoft.com/office/drawing/2014/main" id="{AB985901-666F-994B-B4C3-6505EA4F606D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Owal 59">
            <a:extLst>
              <a:ext uri="{FF2B5EF4-FFF2-40B4-BE49-F238E27FC236}">
                <a16:creationId xmlns="" xmlns:a16="http://schemas.microsoft.com/office/drawing/2014/main" id="{F8B785BA-B1E1-964A-927C-05610F399DA6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Owal 60">
            <a:extLst>
              <a:ext uri="{FF2B5EF4-FFF2-40B4-BE49-F238E27FC236}">
                <a16:creationId xmlns="" xmlns:a16="http://schemas.microsoft.com/office/drawing/2014/main" id="{46D2D591-9C78-9947-BB33-8628C637C484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Owal 61">
            <a:extLst>
              <a:ext uri="{FF2B5EF4-FFF2-40B4-BE49-F238E27FC236}">
                <a16:creationId xmlns="" xmlns:a16="http://schemas.microsoft.com/office/drawing/2014/main" id="{A9615A5F-FFC6-6243-AB25-9183FE0797AF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Owal 62">
            <a:extLst>
              <a:ext uri="{FF2B5EF4-FFF2-40B4-BE49-F238E27FC236}">
                <a16:creationId xmlns="" xmlns:a16="http://schemas.microsoft.com/office/drawing/2014/main" id="{124A6859-57AF-1C41-8BCD-2C74B2ED2442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="" xmlns:a16="http://schemas.microsoft.com/office/drawing/2014/main" id="{F29CDB38-C9C8-C64B-92CF-00A160E6DE90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="" xmlns:a16="http://schemas.microsoft.com/office/drawing/2014/main" id="{4C5F9B3C-73F3-DB49-860A-07D06A0CD59A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Owal 65">
            <a:extLst>
              <a:ext uri="{FF2B5EF4-FFF2-40B4-BE49-F238E27FC236}">
                <a16:creationId xmlns="" xmlns:a16="http://schemas.microsoft.com/office/drawing/2014/main" id="{45AA6C9F-CDEE-DD45-9886-4AD0C935A96C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Owal 66">
            <a:extLst>
              <a:ext uri="{FF2B5EF4-FFF2-40B4-BE49-F238E27FC236}">
                <a16:creationId xmlns="" xmlns:a16="http://schemas.microsoft.com/office/drawing/2014/main" id="{8685F25A-9FE2-4547-8669-4FA8EEC80635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Owal 67">
            <a:extLst>
              <a:ext uri="{FF2B5EF4-FFF2-40B4-BE49-F238E27FC236}">
                <a16:creationId xmlns="" xmlns:a16="http://schemas.microsoft.com/office/drawing/2014/main" id="{FE3C4A90-21DA-9144-BF00-8C4AE1B95CBA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Owal 68">
            <a:extLst>
              <a:ext uri="{FF2B5EF4-FFF2-40B4-BE49-F238E27FC236}">
                <a16:creationId xmlns="" xmlns:a16="http://schemas.microsoft.com/office/drawing/2014/main" id="{DD50B3EF-FEBE-1749-8270-67F15A10CB5E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Owal 69">
            <a:extLst>
              <a:ext uri="{FF2B5EF4-FFF2-40B4-BE49-F238E27FC236}">
                <a16:creationId xmlns="" xmlns:a16="http://schemas.microsoft.com/office/drawing/2014/main" id="{322C0D9B-B91A-E349-AF50-E55C64337BD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Owal 70">
            <a:extLst>
              <a:ext uri="{FF2B5EF4-FFF2-40B4-BE49-F238E27FC236}">
                <a16:creationId xmlns="" xmlns:a16="http://schemas.microsoft.com/office/drawing/2014/main" id="{CB2CF695-F744-0948-B6B0-025720FA281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Owal 71">
            <a:extLst>
              <a:ext uri="{FF2B5EF4-FFF2-40B4-BE49-F238E27FC236}">
                <a16:creationId xmlns="" xmlns:a16="http://schemas.microsoft.com/office/drawing/2014/main" id="{6A0F9D09-38E3-C248-B3C0-E354B4500448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Owal 72">
            <a:extLst>
              <a:ext uri="{FF2B5EF4-FFF2-40B4-BE49-F238E27FC236}">
                <a16:creationId xmlns="" xmlns:a16="http://schemas.microsoft.com/office/drawing/2014/main" id="{936C951C-F2C5-A742-B375-2B629047A87F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Owal 73">
            <a:extLst>
              <a:ext uri="{FF2B5EF4-FFF2-40B4-BE49-F238E27FC236}">
                <a16:creationId xmlns="" xmlns:a16="http://schemas.microsoft.com/office/drawing/2014/main" id="{175B2A66-3A88-054E-864B-FC7F6B8C8096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693771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Owal 74">
            <a:extLst>
              <a:ext uri="{FF2B5EF4-FFF2-40B4-BE49-F238E27FC236}">
                <a16:creationId xmlns="" xmlns:a16="http://schemas.microsoft.com/office/drawing/2014/main" id="{696C1228-5E4C-0C43-9FD5-413B2BF92CDE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1493319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Owal 75">
            <a:extLst>
              <a:ext uri="{FF2B5EF4-FFF2-40B4-BE49-F238E27FC236}">
                <a16:creationId xmlns="" xmlns:a16="http://schemas.microsoft.com/office/drawing/2014/main" id="{8DD79A84-A60B-364B-BF31-D91CEB317EC1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2292867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Owal 76">
            <a:extLst>
              <a:ext uri="{FF2B5EF4-FFF2-40B4-BE49-F238E27FC236}">
                <a16:creationId xmlns="" xmlns:a16="http://schemas.microsoft.com/office/drawing/2014/main" id="{F9E43D3D-9AD2-3046-AF60-DDFAC75AA34A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0924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Owal 77">
            <a:extLst>
              <a:ext uri="{FF2B5EF4-FFF2-40B4-BE49-F238E27FC236}">
                <a16:creationId xmlns="" xmlns:a16="http://schemas.microsoft.com/office/drawing/2014/main" id="{683840E4-9441-C04D-A33F-B1B9D07A561D}"/>
              </a:ext>
            </a:extLst>
          </p:cNvPr>
          <p:cNvSpPr>
            <a:spLocks noChangeAspect="1"/>
          </p:cNvSpPr>
          <p:nvPr userDrawn="1"/>
        </p:nvSpPr>
        <p:spPr>
          <a:xfrm>
            <a:off x="522362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Owal 78">
            <a:extLst>
              <a:ext uri="{FF2B5EF4-FFF2-40B4-BE49-F238E27FC236}">
                <a16:creationId xmlns="" xmlns:a16="http://schemas.microsoft.com/office/drawing/2014/main" id="{4A5A062C-0DEF-C14D-ACD8-C28809BE7D63}"/>
              </a:ext>
            </a:extLst>
          </p:cNvPr>
          <p:cNvSpPr>
            <a:spLocks noChangeAspect="1"/>
          </p:cNvSpPr>
          <p:nvPr userDrawn="1"/>
        </p:nvSpPr>
        <p:spPr>
          <a:xfrm>
            <a:off x="590681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Owal 79">
            <a:extLst>
              <a:ext uri="{FF2B5EF4-FFF2-40B4-BE49-F238E27FC236}">
                <a16:creationId xmlns="" xmlns:a16="http://schemas.microsoft.com/office/drawing/2014/main" id="{3B3E13B1-71BF-2842-A97C-1A29D3AECC1A}"/>
              </a:ext>
            </a:extLst>
          </p:cNvPr>
          <p:cNvSpPr>
            <a:spLocks noChangeAspect="1"/>
          </p:cNvSpPr>
          <p:nvPr userDrawn="1"/>
        </p:nvSpPr>
        <p:spPr>
          <a:xfrm>
            <a:off x="658999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Owal 80">
            <a:extLst>
              <a:ext uri="{FF2B5EF4-FFF2-40B4-BE49-F238E27FC236}">
                <a16:creationId xmlns="" xmlns:a16="http://schemas.microsoft.com/office/drawing/2014/main" id="{F9EB9225-CA9D-DF43-AE7A-4663D68F0759}"/>
              </a:ext>
            </a:extLst>
          </p:cNvPr>
          <p:cNvSpPr>
            <a:spLocks noChangeAspect="1"/>
          </p:cNvSpPr>
          <p:nvPr userDrawn="1"/>
        </p:nvSpPr>
        <p:spPr>
          <a:xfrm>
            <a:off x="727318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Owal 81">
            <a:extLst>
              <a:ext uri="{FF2B5EF4-FFF2-40B4-BE49-F238E27FC236}">
                <a16:creationId xmlns="" xmlns:a16="http://schemas.microsoft.com/office/drawing/2014/main" id="{ED7E8C87-EDF3-704A-AE85-B613F54DA2A7}"/>
              </a:ext>
            </a:extLst>
          </p:cNvPr>
          <p:cNvSpPr>
            <a:spLocks noChangeAspect="1"/>
          </p:cNvSpPr>
          <p:nvPr userDrawn="1"/>
        </p:nvSpPr>
        <p:spPr>
          <a:xfrm>
            <a:off x="795636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Owal 82">
            <a:extLst>
              <a:ext uri="{FF2B5EF4-FFF2-40B4-BE49-F238E27FC236}">
                <a16:creationId xmlns="" xmlns:a16="http://schemas.microsoft.com/office/drawing/2014/main" id="{799404D7-E987-274F-A025-E043E1144609}"/>
              </a:ext>
            </a:extLst>
          </p:cNvPr>
          <p:cNvSpPr>
            <a:spLocks noChangeAspect="1"/>
          </p:cNvSpPr>
          <p:nvPr userDrawn="1"/>
        </p:nvSpPr>
        <p:spPr>
          <a:xfrm>
            <a:off x="863955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Owal 83">
            <a:extLst>
              <a:ext uri="{FF2B5EF4-FFF2-40B4-BE49-F238E27FC236}">
                <a16:creationId xmlns="" xmlns:a16="http://schemas.microsoft.com/office/drawing/2014/main" id="{8D99201E-E3D4-CD45-984F-178507269379}"/>
              </a:ext>
            </a:extLst>
          </p:cNvPr>
          <p:cNvSpPr>
            <a:spLocks noChangeAspect="1"/>
          </p:cNvSpPr>
          <p:nvPr userDrawn="1"/>
        </p:nvSpPr>
        <p:spPr>
          <a:xfrm>
            <a:off x="932273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Owal 84">
            <a:extLst>
              <a:ext uri="{FF2B5EF4-FFF2-40B4-BE49-F238E27FC236}">
                <a16:creationId xmlns="" xmlns:a16="http://schemas.microsoft.com/office/drawing/2014/main" id="{767A229C-B3AF-2D4C-92CA-B59BD262D5B3}"/>
              </a:ext>
            </a:extLst>
          </p:cNvPr>
          <p:cNvSpPr>
            <a:spLocks noChangeAspect="1"/>
          </p:cNvSpPr>
          <p:nvPr userDrawn="1"/>
        </p:nvSpPr>
        <p:spPr>
          <a:xfrm>
            <a:off x="10005922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Owal 85">
            <a:extLst>
              <a:ext uri="{FF2B5EF4-FFF2-40B4-BE49-F238E27FC236}">
                <a16:creationId xmlns="" xmlns:a16="http://schemas.microsoft.com/office/drawing/2014/main" id="{C13E4AB2-F2CF-A745-8F62-C4052C69F8C7}"/>
              </a:ext>
            </a:extLst>
          </p:cNvPr>
          <p:cNvSpPr>
            <a:spLocks noChangeAspect="1"/>
          </p:cNvSpPr>
          <p:nvPr userDrawn="1"/>
        </p:nvSpPr>
        <p:spPr>
          <a:xfrm>
            <a:off x="10689107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Owal 86">
            <a:extLst>
              <a:ext uri="{FF2B5EF4-FFF2-40B4-BE49-F238E27FC236}">
                <a16:creationId xmlns="" xmlns:a16="http://schemas.microsoft.com/office/drawing/2014/main" id="{BDD3F35E-1815-0446-845C-3EC4CE542792}"/>
              </a:ext>
            </a:extLst>
          </p:cNvPr>
          <p:cNvSpPr>
            <a:spLocks noChangeAspect="1"/>
          </p:cNvSpPr>
          <p:nvPr userDrawn="1"/>
        </p:nvSpPr>
        <p:spPr>
          <a:xfrm>
            <a:off x="11372290" y="3906015"/>
            <a:ext cx="122400" cy="122400"/>
          </a:xfrm>
          <a:prstGeom prst="ellipse">
            <a:avLst/>
          </a:prstGeom>
          <a:noFill/>
          <a:ln w="38100"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Symbol zastępczy tekstu 35">
            <a:extLst>
              <a:ext uri="{FF2B5EF4-FFF2-40B4-BE49-F238E27FC236}">
                <a16:creationId xmlns="" xmlns:a16="http://schemas.microsoft.com/office/drawing/2014/main" id="{94C35D70-8F25-354E-BC53-533792C808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94478" y="5047649"/>
            <a:ext cx="9000212" cy="568104"/>
          </a:xfrm>
        </p:spPr>
        <p:txBody>
          <a:bodyPr wrap="square">
            <a:spAutoFit/>
          </a:bodyPr>
          <a:lstStyle>
            <a:lvl1pPr>
              <a:lnSpc>
                <a:spcPts val="4200"/>
              </a:lnSpc>
              <a:spcAft>
                <a:spcPts val="0"/>
              </a:spcAft>
              <a:defRPr sz="3000" b="1" i="0">
                <a:solidFill>
                  <a:schemeClr val="bg1"/>
                </a:solidFill>
                <a:latin typeface="Moderat JIT" pitchFamily="2" charset="0"/>
              </a:defRPr>
            </a:lvl1pPr>
          </a:lstStyle>
          <a:p>
            <a:r>
              <a:rPr lang="pl-PL"/>
              <a:t>Tytuł prezentacji multimedialnej</a:t>
            </a:r>
          </a:p>
        </p:txBody>
      </p:sp>
      <p:sp>
        <p:nvSpPr>
          <p:cNvPr id="90" name="Symbol zastępczy tekstu 35">
            <a:extLst>
              <a:ext uri="{FF2B5EF4-FFF2-40B4-BE49-F238E27FC236}">
                <a16:creationId xmlns="" xmlns:a16="http://schemas.microsoft.com/office/drawing/2014/main" id="{901146A2-2788-DC44-BC24-E58F4734C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94478" y="5644474"/>
            <a:ext cx="9000212" cy="489878"/>
          </a:xfrm>
        </p:spPr>
        <p:txBody>
          <a:bodyPr wrap="square" anchor="t" anchorCtr="0">
            <a:spAutoFit/>
          </a:bodyPr>
          <a:lstStyle>
            <a:lvl1pPr>
              <a:lnSpc>
                <a:spcPts val="3600"/>
              </a:lnSpc>
              <a:spcAft>
                <a:spcPts val="0"/>
              </a:spcAft>
              <a:defRPr sz="1600" b="0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Podtytuł prezentacji multimedialnej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="" xmlns:a16="http://schemas.microsoft.com/office/drawing/2014/main" id="{E7CE6447-5F08-2B45-B4B1-905FBD843C37}"/>
              </a:ext>
            </a:extLst>
          </p:cNvPr>
          <p:cNvSpPr txBox="1"/>
          <p:nvPr userDrawn="1"/>
        </p:nvSpPr>
        <p:spPr>
          <a:xfrm>
            <a:off x="63501" y="5660235"/>
            <a:ext cx="1443024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pl-PL" sz="1400">
                <a:solidFill>
                  <a:srgbClr val="7C7C7C"/>
                </a:solidFill>
                <a:latin typeface="Moderat JIT" pitchFamily="2" charset="0"/>
                <a:hlinkClick r:id="rId3"/>
              </a:rPr>
              <a:t>https://jit.team</a:t>
            </a:r>
            <a:endParaRPr lang="pl-PL" sz="14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37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 JIT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C3F752FE-2D2F-5A4E-9B0D-1DC2F4E29FB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obrazu 9">
            <a:extLst>
              <a:ext uri="{FF2B5EF4-FFF2-40B4-BE49-F238E27FC236}">
                <a16:creationId xmlns="" xmlns:a16="http://schemas.microsoft.com/office/drawing/2014/main" id="{A8829EB4-BB58-FA47-9A59-BC7768DCE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356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11198904" cy="4217988"/>
          </a:xfrm>
        </p:spPr>
        <p:txBody>
          <a:bodyPr/>
          <a:lstStyle>
            <a:lvl1pPr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8556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tabeli 5">
            <a:extLst>
              <a:ext uri="{FF2B5EF4-FFF2-40B4-BE49-F238E27FC236}">
                <a16:creationId xmlns="" xmlns:a16="http://schemas.microsoft.com/office/drawing/2014/main" id="{10EF85CE-6BDB-4349-AA90-6233CE75743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07989" y="1591200"/>
            <a:ext cx="5438175" cy="4217988"/>
          </a:xfrm>
        </p:spPr>
        <p:txBody>
          <a:bodyPr/>
          <a:lstStyle>
            <a:lvl1pPr algn="ctr">
              <a:defRPr b="0" i="0">
                <a:latin typeface="Moderat JIT" pitchFamily="2" charset="0"/>
              </a:defRPr>
            </a:lvl1pPr>
          </a:lstStyle>
          <a:p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07988" y="1591200"/>
            <a:ext cx="11198903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9680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="" xmlns:a16="http://schemas.microsoft.com/office/drawing/2014/main" id="{8DF7D9B8-6762-DA4D-8C4D-7909E623CC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1591200"/>
            <a:ext cx="5439600" cy="4217988"/>
          </a:xfrm>
        </p:spPr>
        <p:txBody>
          <a:bodyPr numCol="2"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  <a:lvl2pPr marL="363538" indent="-239713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3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wykresu 2">
            <a:extLst>
              <a:ext uri="{FF2B5EF4-FFF2-40B4-BE49-F238E27FC236}">
                <a16:creationId xmlns="" xmlns:a16="http://schemas.microsoft.com/office/drawing/2014/main" id="{24B711A9-6617-3A40-B5E4-A5F222BE752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67291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7" name="Symbol zastępczy wykresu 2">
            <a:extLst>
              <a:ext uri="{FF2B5EF4-FFF2-40B4-BE49-F238E27FC236}">
                <a16:creationId xmlns="" xmlns:a16="http://schemas.microsoft.com/office/drawing/2014/main" id="{95CE9177-D1A7-A740-A41D-91283288DA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07988" y="1591200"/>
            <a:ext cx="5439600" cy="4217988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20650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olny kształt 7">
            <a:extLst>
              <a:ext uri="{FF2B5EF4-FFF2-40B4-BE49-F238E27FC236}">
                <a16:creationId xmlns="" xmlns:a16="http://schemas.microsoft.com/office/drawing/2014/main" id="{74BD3E45-5639-F24F-80FC-3270BFDD326F}"/>
              </a:ext>
            </a:extLst>
          </p:cNvPr>
          <p:cNvSpPr/>
          <p:nvPr userDrawn="1"/>
        </p:nvSpPr>
        <p:spPr>
          <a:xfrm>
            <a:off x="4168738" y="0"/>
            <a:ext cx="8023262" cy="6858000"/>
          </a:xfrm>
          <a:custGeom>
            <a:avLst/>
            <a:gdLst>
              <a:gd name="connsiteX0" fmla="*/ 2565421 w 8023262"/>
              <a:gd name="connsiteY0" fmla="*/ 0 h 6858000"/>
              <a:gd name="connsiteX1" fmla="*/ 4029229 w 8023262"/>
              <a:gd name="connsiteY1" fmla="*/ 0 h 6858000"/>
              <a:gd name="connsiteX2" fmla="*/ 4030133 w 8023262"/>
              <a:gd name="connsiteY2" fmla="*/ 0 h 6858000"/>
              <a:gd name="connsiteX3" fmla="*/ 5493037 w 8023262"/>
              <a:gd name="connsiteY3" fmla="*/ 0 h 6858000"/>
              <a:gd name="connsiteX4" fmla="*/ 6956845 w 8023262"/>
              <a:gd name="connsiteY4" fmla="*/ 0 h 6858000"/>
              <a:gd name="connsiteX5" fmla="*/ 8023262 w 8023262"/>
              <a:gd name="connsiteY5" fmla="*/ 0 h 6858000"/>
              <a:gd name="connsiteX6" fmla="*/ 8023262 w 8023262"/>
              <a:gd name="connsiteY6" fmla="*/ 1064740 h 6858000"/>
              <a:gd name="connsiteX7" fmla="*/ 5856136 w 8023262"/>
              <a:gd name="connsiteY7" fmla="*/ 6858000 h 6858000"/>
              <a:gd name="connsiteX8" fmla="*/ 4392328 w 8023262"/>
              <a:gd name="connsiteY8" fmla="*/ 6858000 h 6858000"/>
              <a:gd name="connsiteX9" fmla="*/ 4391424 w 8023262"/>
              <a:gd name="connsiteY9" fmla="*/ 6858000 h 6858000"/>
              <a:gd name="connsiteX10" fmla="*/ 2928520 w 8023262"/>
              <a:gd name="connsiteY10" fmla="*/ 6858000 h 6858000"/>
              <a:gd name="connsiteX11" fmla="*/ 2927616 w 8023262"/>
              <a:gd name="connsiteY11" fmla="*/ 6858000 h 6858000"/>
              <a:gd name="connsiteX12" fmla="*/ 1464712 w 8023262"/>
              <a:gd name="connsiteY12" fmla="*/ 6858000 h 6858000"/>
              <a:gd name="connsiteX13" fmla="*/ 1463808 w 8023262"/>
              <a:gd name="connsiteY13" fmla="*/ 6858000 h 6858000"/>
              <a:gd name="connsiteX14" fmla="*/ 0 w 8023262"/>
              <a:gd name="connsiteY14" fmla="*/ 6858000 h 6858000"/>
              <a:gd name="connsiteX15" fmla="*/ 2565421 w 8023262"/>
              <a:gd name="connsiteY1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23262" h="6858000">
                <a:moveTo>
                  <a:pt x="2565421" y="0"/>
                </a:moveTo>
                <a:lnTo>
                  <a:pt x="4029229" y="0"/>
                </a:lnTo>
                <a:lnTo>
                  <a:pt x="4030133" y="0"/>
                </a:lnTo>
                <a:lnTo>
                  <a:pt x="5493037" y="0"/>
                </a:lnTo>
                <a:lnTo>
                  <a:pt x="6956845" y="0"/>
                </a:lnTo>
                <a:lnTo>
                  <a:pt x="8023262" y="0"/>
                </a:lnTo>
                <a:lnTo>
                  <a:pt x="8023262" y="1064740"/>
                </a:lnTo>
                <a:lnTo>
                  <a:pt x="5856136" y="6858000"/>
                </a:lnTo>
                <a:lnTo>
                  <a:pt x="4392328" y="6858000"/>
                </a:lnTo>
                <a:lnTo>
                  <a:pt x="4391424" y="6858000"/>
                </a:lnTo>
                <a:lnTo>
                  <a:pt x="2928520" y="6858000"/>
                </a:lnTo>
                <a:lnTo>
                  <a:pt x="2927616" y="6858000"/>
                </a:lnTo>
                <a:lnTo>
                  <a:pt x="1464712" y="6858000"/>
                </a:lnTo>
                <a:lnTo>
                  <a:pt x="1463808" y="6858000"/>
                </a:lnTo>
                <a:lnTo>
                  <a:pt x="0" y="6858000"/>
                </a:lnTo>
                <a:lnTo>
                  <a:pt x="2565421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>
            <a:extLst>
              <a:ext uri="{FF2B5EF4-FFF2-40B4-BE49-F238E27FC236}">
                <a16:creationId xmlns="" xmlns:a16="http://schemas.microsoft.com/office/drawing/2014/main" id="{1237FF6D-728D-FF49-A341-8BD68A26427D}"/>
              </a:ext>
            </a:extLst>
          </p:cNvPr>
          <p:cNvSpPr/>
          <p:nvPr userDrawn="1"/>
        </p:nvSpPr>
        <p:spPr>
          <a:xfrm>
            <a:off x="0" y="0"/>
            <a:ext cx="6746238" cy="6858000"/>
          </a:xfrm>
          <a:custGeom>
            <a:avLst/>
            <a:gdLst>
              <a:gd name="connsiteX0" fmla="*/ 890102 w 6746238"/>
              <a:gd name="connsiteY0" fmla="*/ 0 h 6858000"/>
              <a:gd name="connsiteX1" fmla="*/ 2353910 w 6746238"/>
              <a:gd name="connsiteY1" fmla="*/ 0 h 6858000"/>
              <a:gd name="connsiteX2" fmla="*/ 2354814 w 6746238"/>
              <a:gd name="connsiteY2" fmla="*/ 0 h 6858000"/>
              <a:gd name="connsiteX3" fmla="*/ 3817718 w 6746238"/>
              <a:gd name="connsiteY3" fmla="*/ 0 h 6858000"/>
              <a:gd name="connsiteX4" fmla="*/ 5281526 w 6746238"/>
              <a:gd name="connsiteY4" fmla="*/ 0 h 6858000"/>
              <a:gd name="connsiteX5" fmla="*/ 6746238 w 6746238"/>
              <a:gd name="connsiteY5" fmla="*/ 0 h 6858000"/>
              <a:gd name="connsiteX6" fmla="*/ 4180817 w 6746238"/>
              <a:gd name="connsiteY6" fmla="*/ 6858000 h 6858000"/>
              <a:gd name="connsiteX7" fmla="*/ 2717009 w 6746238"/>
              <a:gd name="connsiteY7" fmla="*/ 6858000 h 6858000"/>
              <a:gd name="connsiteX8" fmla="*/ 2716105 w 6746238"/>
              <a:gd name="connsiteY8" fmla="*/ 6858000 h 6858000"/>
              <a:gd name="connsiteX9" fmla="*/ 1253201 w 6746238"/>
              <a:gd name="connsiteY9" fmla="*/ 6858000 h 6858000"/>
              <a:gd name="connsiteX10" fmla="*/ 1252297 w 6746238"/>
              <a:gd name="connsiteY10" fmla="*/ 6858000 h 6858000"/>
              <a:gd name="connsiteX11" fmla="*/ 0 w 6746238"/>
              <a:gd name="connsiteY11" fmla="*/ 6858000 h 6858000"/>
              <a:gd name="connsiteX12" fmla="*/ 0 w 6746238"/>
              <a:gd name="connsiteY12" fmla="*/ 2379461 h 6858000"/>
              <a:gd name="connsiteX13" fmla="*/ 890102 w 6746238"/>
              <a:gd name="connsiteY1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46238" h="6858000">
                <a:moveTo>
                  <a:pt x="890102" y="0"/>
                </a:moveTo>
                <a:lnTo>
                  <a:pt x="2353910" y="0"/>
                </a:lnTo>
                <a:lnTo>
                  <a:pt x="2354814" y="0"/>
                </a:lnTo>
                <a:lnTo>
                  <a:pt x="3817718" y="0"/>
                </a:lnTo>
                <a:lnTo>
                  <a:pt x="5281526" y="0"/>
                </a:lnTo>
                <a:lnTo>
                  <a:pt x="6746238" y="0"/>
                </a:lnTo>
                <a:lnTo>
                  <a:pt x="4180817" y="6858000"/>
                </a:lnTo>
                <a:lnTo>
                  <a:pt x="2717009" y="6858000"/>
                </a:lnTo>
                <a:lnTo>
                  <a:pt x="2716105" y="6858000"/>
                </a:lnTo>
                <a:lnTo>
                  <a:pt x="1253201" y="6858000"/>
                </a:lnTo>
                <a:lnTo>
                  <a:pt x="1252297" y="6858000"/>
                </a:lnTo>
                <a:lnTo>
                  <a:pt x="0" y="6858000"/>
                </a:lnTo>
                <a:lnTo>
                  <a:pt x="0" y="2379461"/>
                </a:lnTo>
                <a:lnTo>
                  <a:pt x="89010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>
            <a:extLst>
              <a:ext uri="{FF2B5EF4-FFF2-40B4-BE49-F238E27FC236}">
                <a16:creationId xmlns="" xmlns:a16="http://schemas.microsoft.com/office/drawing/2014/main" id="{4C5FE388-A4A0-7949-B070-26B503DC4202}"/>
              </a:ext>
            </a:extLst>
          </p:cNvPr>
          <p:cNvSpPr/>
          <p:nvPr userDrawn="1"/>
        </p:nvSpPr>
        <p:spPr>
          <a:xfrm>
            <a:off x="10022886" y="1059426"/>
            <a:ext cx="2169114" cy="5798574"/>
          </a:xfrm>
          <a:custGeom>
            <a:avLst/>
            <a:gdLst>
              <a:gd name="connsiteX0" fmla="*/ 2169114 w 2169114"/>
              <a:gd name="connsiteY0" fmla="*/ 0 h 5798574"/>
              <a:gd name="connsiteX1" fmla="*/ 2169114 w 2169114"/>
              <a:gd name="connsiteY1" fmla="*/ 5798574 h 5798574"/>
              <a:gd name="connsiteX2" fmla="*/ 1464712 w 2169114"/>
              <a:gd name="connsiteY2" fmla="*/ 5798574 h 5798574"/>
              <a:gd name="connsiteX3" fmla="*/ 1463808 w 2169114"/>
              <a:gd name="connsiteY3" fmla="*/ 5798574 h 5798574"/>
              <a:gd name="connsiteX4" fmla="*/ 0 w 2169114"/>
              <a:gd name="connsiteY4" fmla="*/ 5798574 h 5798574"/>
              <a:gd name="connsiteX5" fmla="*/ 2169114 w 2169114"/>
              <a:gd name="connsiteY5" fmla="*/ 0 h 57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9114" h="5798574">
                <a:moveTo>
                  <a:pt x="2169114" y="0"/>
                </a:moveTo>
                <a:lnTo>
                  <a:pt x="2169114" y="5798574"/>
                </a:lnTo>
                <a:lnTo>
                  <a:pt x="1464712" y="5798574"/>
                </a:lnTo>
                <a:lnTo>
                  <a:pt x="1463808" y="5798574"/>
                </a:lnTo>
                <a:lnTo>
                  <a:pt x="0" y="5798574"/>
                </a:lnTo>
                <a:lnTo>
                  <a:pt x="2169114" y="0"/>
                </a:lnTo>
                <a:close/>
              </a:path>
            </a:pathLst>
          </a:custGeom>
          <a:solidFill>
            <a:srgbClr val="949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tekstu 35">
            <a:extLst>
              <a:ext uri="{FF2B5EF4-FFF2-40B4-BE49-F238E27FC236}">
                <a16:creationId xmlns="" xmlns:a16="http://schemas.microsoft.com/office/drawing/2014/main" id="{DCEF96FB-B0BD-6B41-9B69-E051AD29C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8452" y="5529132"/>
            <a:ext cx="5387881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7" name="Symbol zastępczy obrazu 9">
            <a:extLst>
              <a:ext uri="{FF2B5EF4-FFF2-40B4-BE49-F238E27FC236}">
                <a16:creationId xmlns="" xmlns:a16="http://schemas.microsoft.com/office/drawing/2014/main" id="{C514E248-F843-6340-8BAC-72DBE615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297" y="1521527"/>
            <a:ext cx="9687405" cy="3814945"/>
          </a:xfrm>
          <a:custGeom>
            <a:avLst/>
            <a:gdLst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0 w 5807469"/>
              <a:gd name="connsiteY4" fmla="*/ 3129 h 2287008"/>
              <a:gd name="connsiteX5" fmla="*/ 1229109 w 5807469"/>
              <a:gd name="connsiteY5" fmla="*/ 3129 h 2287008"/>
              <a:gd name="connsiteX6" fmla="*/ 1229109 w 5807469"/>
              <a:gd name="connsiteY6" fmla="*/ 356608 h 2287008"/>
              <a:gd name="connsiteX7" fmla="*/ 1229109 w 5807469"/>
              <a:gd name="connsiteY7" fmla="*/ 1559933 h 2287008"/>
              <a:gd name="connsiteX8" fmla="*/ 683009 w 5807469"/>
              <a:gd name="connsiteY8" fmla="*/ 2287008 h 2287008"/>
              <a:gd name="connsiteX9" fmla="*/ 444884 w 5807469"/>
              <a:gd name="connsiteY9" fmla="*/ 2029832 h 2287008"/>
              <a:gd name="connsiteX10" fmla="*/ 876684 w 5807469"/>
              <a:gd name="connsiteY10" fmla="*/ 1483733 h 2287008"/>
              <a:gd name="connsiteX11" fmla="*/ 876684 w 5807469"/>
              <a:gd name="connsiteY11" fmla="*/ 356608 h 2287008"/>
              <a:gd name="connsiteX12" fmla="*/ 0 w 5807469"/>
              <a:gd name="connsiteY12" fmla="*/ 356608 h 2287008"/>
              <a:gd name="connsiteX13" fmla="*/ 4044281 w 5807469"/>
              <a:gd name="connsiteY13" fmla="*/ 0 h 2287008"/>
              <a:gd name="connsiteX14" fmla="*/ 5807469 w 5807469"/>
              <a:gd name="connsiteY14" fmla="*/ 1117 h 2287008"/>
              <a:gd name="connsiteX15" fmla="*/ 5807469 w 5807469"/>
              <a:gd name="connsiteY15" fmla="*/ 353385 h 2287008"/>
              <a:gd name="connsiteX16" fmla="*/ 5112141 w 5807469"/>
              <a:gd name="connsiteY16" fmla="*/ 353497 h 2287008"/>
              <a:gd name="connsiteX17" fmla="*/ 5112141 w 5807469"/>
              <a:gd name="connsiteY17" fmla="*/ 1774748 h 2287008"/>
              <a:gd name="connsiteX18" fmla="*/ 4755445 w 5807469"/>
              <a:gd name="connsiteY18" fmla="*/ 1776648 h 2287008"/>
              <a:gd name="connsiteX19" fmla="*/ 4756541 w 5807469"/>
              <a:gd name="connsiteY19" fmla="*/ 356626 h 2287008"/>
              <a:gd name="connsiteX20" fmla="*/ 4048488 w 5807469"/>
              <a:gd name="connsiteY20" fmla="*/ 356514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  <a:gd name="connsiteX0" fmla="*/ 2952079 w 5807469"/>
              <a:gd name="connsiteY0" fmla="*/ 3129 h 2287008"/>
              <a:gd name="connsiteX1" fmla="*/ 3346844 w 5807469"/>
              <a:gd name="connsiteY1" fmla="*/ 4358 h 2287008"/>
              <a:gd name="connsiteX2" fmla="*/ 2680077 w 5807469"/>
              <a:gd name="connsiteY2" fmla="*/ 1771619 h 2287008"/>
              <a:gd name="connsiteX3" fmla="*/ 2291674 w 5807469"/>
              <a:gd name="connsiteY3" fmla="*/ 1773519 h 2287008"/>
              <a:gd name="connsiteX4" fmla="*/ 2952079 w 5807469"/>
              <a:gd name="connsiteY4" fmla="*/ 3129 h 2287008"/>
              <a:gd name="connsiteX5" fmla="*/ 0 w 5807469"/>
              <a:gd name="connsiteY5" fmla="*/ 3129 h 2287008"/>
              <a:gd name="connsiteX6" fmla="*/ 1229109 w 5807469"/>
              <a:gd name="connsiteY6" fmla="*/ 3129 h 2287008"/>
              <a:gd name="connsiteX7" fmla="*/ 1229109 w 5807469"/>
              <a:gd name="connsiteY7" fmla="*/ 356608 h 2287008"/>
              <a:gd name="connsiteX8" fmla="*/ 1229109 w 5807469"/>
              <a:gd name="connsiteY8" fmla="*/ 1559933 h 2287008"/>
              <a:gd name="connsiteX9" fmla="*/ 683009 w 5807469"/>
              <a:gd name="connsiteY9" fmla="*/ 2287008 h 2287008"/>
              <a:gd name="connsiteX10" fmla="*/ 444884 w 5807469"/>
              <a:gd name="connsiteY10" fmla="*/ 2029832 h 2287008"/>
              <a:gd name="connsiteX11" fmla="*/ 876684 w 5807469"/>
              <a:gd name="connsiteY11" fmla="*/ 1483733 h 2287008"/>
              <a:gd name="connsiteX12" fmla="*/ 876684 w 5807469"/>
              <a:gd name="connsiteY12" fmla="*/ 356608 h 2287008"/>
              <a:gd name="connsiteX13" fmla="*/ 0 w 5807469"/>
              <a:gd name="connsiteY13" fmla="*/ 356608 h 2287008"/>
              <a:gd name="connsiteX14" fmla="*/ 0 w 5807469"/>
              <a:gd name="connsiteY14" fmla="*/ 3129 h 2287008"/>
              <a:gd name="connsiteX15" fmla="*/ 4044281 w 5807469"/>
              <a:gd name="connsiteY15" fmla="*/ 0 h 2287008"/>
              <a:gd name="connsiteX16" fmla="*/ 5807469 w 5807469"/>
              <a:gd name="connsiteY16" fmla="*/ 1117 h 2287008"/>
              <a:gd name="connsiteX17" fmla="*/ 5807469 w 5807469"/>
              <a:gd name="connsiteY17" fmla="*/ 353385 h 2287008"/>
              <a:gd name="connsiteX18" fmla="*/ 5112141 w 5807469"/>
              <a:gd name="connsiteY18" fmla="*/ 353497 h 2287008"/>
              <a:gd name="connsiteX19" fmla="*/ 5112141 w 5807469"/>
              <a:gd name="connsiteY19" fmla="*/ 1774748 h 2287008"/>
              <a:gd name="connsiteX20" fmla="*/ 4755445 w 5807469"/>
              <a:gd name="connsiteY20" fmla="*/ 1776648 h 2287008"/>
              <a:gd name="connsiteX21" fmla="*/ 4756541 w 5807469"/>
              <a:gd name="connsiteY21" fmla="*/ 356626 h 2287008"/>
              <a:gd name="connsiteX22" fmla="*/ 4048488 w 5807469"/>
              <a:gd name="connsiteY22" fmla="*/ 356514 h 2287008"/>
              <a:gd name="connsiteX23" fmla="*/ 4044281 w 5807469"/>
              <a:gd name="connsiteY23" fmla="*/ 0 h 228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7469" h="2287008">
                <a:moveTo>
                  <a:pt x="2952079" y="3129"/>
                </a:moveTo>
                <a:lnTo>
                  <a:pt x="3346844" y="4358"/>
                </a:lnTo>
                <a:lnTo>
                  <a:pt x="2680077" y="1771619"/>
                </a:lnTo>
                <a:lnTo>
                  <a:pt x="2291674" y="1773519"/>
                </a:lnTo>
                <a:lnTo>
                  <a:pt x="2952079" y="3129"/>
                </a:lnTo>
                <a:close/>
                <a:moveTo>
                  <a:pt x="0" y="3129"/>
                </a:moveTo>
                <a:lnTo>
                  <a:pt x="1229109" y="3129"/>
                </a:lnTo>
                <a:lnTo>
                  <a:pt x="1229109" y="356608"/>
                </a:lnTo>
                <a:lnTo>
                  <a:pt x="1229109" y="1559933"/>
                </a:lnTo>
                <a:cubicBezTo>
                  <a:pt x="1222996" y="1638882"/>
                  <a:pt x="1293667" y="1745141"/>
                  <a:pt x="683009" y="2287008"/>
                </a:cubicBezTo>
                <a:lnTo>
                  <a:pt x="444884" y="2029832"/>
                </a:lnTo>
                <a:cubicBezTo>
                  <a:pt x="600459" y="1875316"/>
                  <a:pt x="867159" y="1663649"/>
                  <a:pt x="876684" y="1483733"/>
                </a:cubicBezTo>
                <a:cubicBezTo>
                  <a:pt x="875626" y="1100616"/>
                  <a:pt x="877742" y="739725"/>
                  <a:pt x="876684" y="356608"/>
                </a:cubicBezTo>
                <a:lnTo>
                  <a:pt x="0" y="356608"/>
                </a:lnTo>
                <a:lnTo>
                  <a:pt x="0" y="3129"/>
                </a:lnTo>
                <a:close/>
                <a:moveTo>
                  <a:pt x="4044281" y="0"/>
                </a:moveTo>
                <a:lnTo>
                  <a:pt x="5807469" y="1117"/>
                </a:lnTo>
                <a:lnTo>
                  <a:pt x="5807469" y="353385"/>
                </a:lnTo>
                <a:lnTo>
                  <a:pt x="5112141" y="353497"/>
                </a:lnTo>
                <a:lnTo>
                  <a:pt x="5112141" y="1774748"/>
                </a:lnTo>
                <a:lnTo>
                  <a:pt x="4755445" y="1776648"/>
                </a:lnTo>
                <a:cubicBezTo>
                  <a:pt x="4755810" y="1303307"/>
                  <a:pt x="4756176" y="829967"/>
                  <a:pt x="4756541" y="356626"/>
                </a:cubicBezTo>
                <a:lnTo>
                  <a:pt x="4048488" y="356514"/>
                </a:lnTo>
                <a:cubicBezTo>
                  <a:pt x="4047086" y="237676"/>
                  <a:pt x="4045683" y="118838"/>
                  <a:pt x="4044281" y="0"/>
                </a:cubicBezTo>
                <a:close/>
              </a:path>
            </a:pathLst>
          </a:custGeom>
          <a:solidFill>
            <a:srgbClr val="FFD242"/>
          </a:solidFill>
          <a:ln w="3175"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="" xmlns:a16="http://schemas.microsoft.com/office/drawing/2014/main" id="{EE07198B-8F07-4A4F-B517-77E0025F83AB}"/>
              </a:ext>
            </a:extLst>
          </p:cNvPr>
          <p:cNvSpPr txBox="1"/>
          <p:nvPr userDrawn="1"/>
        </p:nvSpPr>
        <p:spPr>
          <a:xfrm>
            <a:off x="4898452" y="6097236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2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21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/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Obraz zawierający odzież, osoba, wewnątrz, stojące&#10;&#10;&#10;&#10;Opis wygenerowany automatycznie">
            <a:extLst>
              <a:ext uri="{FF2B5EF4-FFF2-40B4-BE49-F238E27FC236}">
                <a16:creationId xmlns="" xmlns:a16="http://schemas.microsoft.com/office/drawing/2014/main" id="{6EA6788B-C07F-FD44-8177-D0EB9906A5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Grafika 30">
            <a:extLst>
              <a:ext uri="{FF2B5EF4-FFF2-40B4-BE49-F238E27FC236}">
                <a16:creationId xmlns="" xmlns:a16="http://schemas.microsoft.com/office/drawing/2014/main" id="{DCF71B54-12BD-B640-B788-1FB94E9F8C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29" y="4774573"/>
            <a:ext cx="4618947" cy="1562291"/>
          </a:xfrm>
          <a:prstGeom prst="rect">
            <a:avLst/>
          </a:prstGeom>
        </p:spPr>
      </p:pic>
      <p:sp>
        <p:nvSpPr>
          <p:cNvPr id="9" name="Symbol zastępczy tekstu 35">
            <a:extLst>
              <a:ext uri="{FF2B5EF4-FFF2-40B4-BE49-F238E27FC236}">
                <a16:creationId xmlns="" xmlns:a16="http://schemas.microsoft.com/office/drawing/2014/main" id="{C673F9FA-CDC6-AC49-910A-C149FB7D3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1833" y="521136"/>
            <a:ext cx="3063850" cy="568104"/>
          </a:xfrm>
        </p:spPr>
        <p:txBody>
          <a:bodyPr wrap="square">
            <a:spAutoFit/>
          </a:bodyPr>
          <a:lstStyle>
            <a:lvl1pPr algn="l">
              <a:lnSpc>
                <a:spcPts val="4200"/>
              </a:lnSpc>
              <a:spcAft>
                <a:spcPts val="0"/>
              </a:spcAft>
              <a:defRPr sz="2800" b="1" i="0">
                <a:solidFill>
                  <a:srgbClr val="4A4A4A"/>
                </a:solidFill>
                <a:latin typeface="Moderat JIT" pitchFamily="2" charset="0"/>
              </a:defRPr>
            </a:lvl1pPr>
          </a:lstStyle>
          <a:p>
            <a:r>
              <a:rPr lang="pl-PL"/>
              <a:t>tekst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="" xmlns:a16="http://schemas.microsoft.com/office/drawing/2014/main" id="{83859C03-11E5-FB49-8BE8-74CED0B7A18F}"/>
              </a:ext>
            </a:extLst>
          </p:cNvPr>
          <p:cNvSpPr txBox="1"/>
          <p:nvPr userDrawn="1"/>
        </p:nvSpPr>
        <p:spPr>
          <a:xfrm>
            <a:off x="801833" y="1089240"/>
            <a:ext cx="1528624" cy="441146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pl-PL" sz="1600">
                <a:solidFill>
                  <a:srgbClr val="7C7C7C"/>
                </a:solidFill>
                <a:latin typeface="Moderat JIT" pitchFamily="2" charset="0"/>
                <a:hlinkClick r:id="rId5"/>
              </a:rPr>
              <a:t>https://jit.team</a:t>
            </a:r>
            <a:endParaRPr lang="pl-PL" sz="1600">
              <a:solidFill>
                <a:srgbClr val="7C7C7C"/>
              </a:solidFill>
              <a:latin typeface="Moderat JI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03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| Te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="" xmlns:a16="http://schemas.microsoft.com/office/drawing/2014/main" id="{B54C30B7-B135-9946-90CB-7A6A2A62312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ymbol zastępczy obrazu 2">
            <a:extLst>
              <a:ext uri="{FF2B5EF4-FFF2-40B4-BE49-F238E27FC236}">
                <a16:creationId xmlns="" xmlns:a16="http://schemas.microsoft.com/office/drawing/2014/main" id="{BF25EE85-3681-9A41-BC03-C2C4DDECE94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 flipV="1">
            <a:off x="1720410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pic>
        <p:nvPicPr>
          <p:cNvPr id="21" name="Grafika 20">
            <a:extLst>
              <a:ext uri="{FF2B5EF4-FFF2-40B4-BE49-F238E27FC236}">
                <a16:creationId xmlns="" xmlns:a16="http://schemas.microsoft.com/office/drawing/2014/main" id="{D6E2D9BD-CFE8-314A-AB97-42658D95E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4025" y="2459131"/>
            <a:ext cx="3663950" cy="1939738"/>
          </a:xfrm>
          <a:prstGeom prst="rect">
            <a:avLst/>
          </a:prstGeom>
        </p:spPr>
      </p:pic>
      <p:sp>
        <p:nvSpPr>
          <p:cNvPr id="22" name="Symbol zastępczy obrazu 2">
            <a:extLst>
              <a:ext uri="{FF2B5EF4-FFF2-40B4-BE49-F238E27FC236}">
                <a16:creationId xmlns="" xmlns:a16="http://schemas.microsoft.com/office/drawing/2014/main" id="{526032C6-75A7-CB4B-B137-2823310EBD7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 rot="16200000" flipH="1" flipV="1">
            <a:off x="420986" y="2169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3" name="Symbol zastępczy obrazu 2">
            <a:extLst>
              <a:ext uri="{FF2B5EF4-FFF2-40B4-BE49-F238E27FC236}">
                <a16:creationId xmlns="" xmlns:a16="http://schemas.microsoft.com/office/drawing/2014/main" id="{6333F177-C7D3-BC4D-A8C7-C48A1592D235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20411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4" name="Symbol zastępczy obrazu 2">
            <a:extLst>
              <a:ext uri="{FF2B5EF4-FFF2-40B4-BE49-F238E27FC236}">
                <a16:creationId xmlns="" xmlns:a16="http://schemas.microsoft.com/office/drawing/2014/main" id="{2D1993D9-F8D3-5241-8C7B-6B4325D02A7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 flipV="1">
            <a:off x="3488698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5" name="Symbol zastępczy obrazu 2">
            <a:extLst>
              <a:ext uri="{FF2B5EF4-FFF2-40B4-BE49-F238E27FC236}">
                <a16:creationId xmlns="" xmlns:a16="http://schemas.microsoft.com/office/drawing/2014/main" id="{FB2466E1-DDAC-4C41-99C2-F62A1B9AF5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488699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6" name="Symbol zastępczy obrazu 2">
            <a:extLst>
              <a:ext uri="{FF2B5EF4-FFF2-40B4-BE49-F238E27FC236}">
                <a16:creationId xmlns="" xmlns:a16="http://schemas.microsoft.com/office/drawing/2014/main" id="{5CF1A319-1FF6-F245-B4BE-F8756CED34F2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V="1">
            <a:off x="5256986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7" name="Symbol zastępczy obrazu 2">
            <a:extLst>
              <a:ext uri="{FF2B5EF4-FFF2-40B4-BE49-F238E27FC236}">
                <a16:creationId xmlns="" xmlns:a16="http://schemas.microsoft.com/office/drawing/2014/main" id="{4AAD53F0-C028-AE45-8450-FA8EB33489F2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5256987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8" name="Symbol zastępczy obrazu 2">
            <a:extLst>
              <a:ext uri="{FF2B5EF4-FFF2-40B4-BE49-F238E27FC236}">
                <a16:creationId xmlns="" xmlns:a16="http://schemas.microsoft.com/office/drawing/2014/main" id="{07EDECCA-2ECE-E74C-87B5-0CFA91C0A4F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 flipV="1">
            <a:off x="7025274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29" name="Symbol zastępczy obrazu 2">
            <a:extLst>
              <a:ext uri="{FF2B5EF4-FFF2-40B4-BE49-F238E27FC236}">
                <a16:creationId xmlns="" xmlns:a16="http://schemas.microsoft.com/office/drawing/2014/main" id="{9FD9FEA1-8EA9-4C4E-8A93-B32C4B88E578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7025275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0" name="Symbol zastępczy obrazu 2">
            <a:extLst>
              <a:ext uri="{FF2B5EF4-FFF2-40B4-BE49-F238E27FC236}">
                <a16:creationId xmlns="" xmlns:a16="http://schemas.microsoft.com/office/drawing/2014/main" id="{FA104BB3-29F3-CA4A-82D7-69748C79DF9C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 flipV="1">
            <a:off x="8793562" y="0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2" name="Symbol zastępczy obrazu 2">
            <a:extLst>
              <a:ext uri="{FF2B5EF4-FFF2-40B4-BE49-F238E27FC236}">
                <a16:creationId xmlns="" xmlns:a16="http://schemas.microsoft.com/office/drawing/2014/main" id="{D50CDFAA-3389-D84A-8EDC-83EFA36CC06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8793563" y="4338001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33" name="Symbol zastępczy obrazu 2">
            <a:extLst>
              <a:ext uri="{FF2B5EF4-FFF2-40B4-BE49-F238E27FC236}">
                <a16:creationId xmlns="" xmlns:a16="http://schemas.microsoft.com/office/drawing/2014/main" id="{40DCE8AB-8577-8847-90EE-567F1EBB9112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 rot="5400000" flipV="1">
            <a:off x="10092987" y="2169002"/>
            <a:ext cx="1678027" cy="2520000"/>
          </a:xfrm>
          <a:noFill/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16" name="Dowolny kształt 15">
            <a:extLst>
              <a:ext uri="{FF2B5EF4-FFF2-40B4-BE49-F238E27FC236}">
                <a16:creationId xmlns="" xmlns:a16="http://schemas.microsoft.com/office/drawing/2014/main" id="{06516A5D-C568-3947-9B21-8AE7BE6B62EC}"/>
              </a:ext>
            </a:extLst>
          </p:cNvPr>
          <p:cNvSpPr/>
          <p:nvPr userDrawn="1"/>
        </p:nvSpPr>
        <p:spPr>
          <a:xfrm flipV="1">
            <a:off x="-1" y="6319911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>
            <a:extLst>
              <a:ext uri="{FF2B5EF4-FFF2-40B4-BE49-F238E27FC236}">
                <a16:creationId xmlns="" xmlns:a16="http://schemas.microsoft.com/office/drawing/2014/main" id="{3AE87D09-F7D5-594E-9D23-8C9CA7F016A9}"/>
              </a:ext>
            </a:extLst>
          </p:cNvPr>
          <p:cNvSpPr/>
          <p:nvPr userDrawn="1"/>
        </p:nvSpPr>
        <p:spPr>
          <a:xfrm flipH="1">
            <a:off x="11476343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>
            <a:extLst>
              <a:ext uri="{FF2B5EF4-FFF2-40B4-BE49-F238E27FC236}">
                <a16:creationId xmlns="" xmlns:a16="http://schemas.microsoft.com/office/drawing/2014/main" id="{358836B8-323D-DF4E-A462-D7767BCE513E}"/>
              </a:ext>
            </a:extLst>
          </p:cNvPr>
          <p:cNvSpPr/>
          <p:nvPr userDrawn="1"/>
        </p:nvSpPr>
        <p:spPr>
          <a:xfrm flipH="1" flipV="1">
            <a:off x="11476343" y="631991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>
            <a:extLst>
              <a:ext uri="{FF2B5EF4-FFF2-40B4-BE49-F238E27FC236}">
                <a16:creationId xmlns="" xmlns:a16="http://schemas.microsoft.com/office/drawing/2014/main" id="{6108E641-EF34-1847-8D9A-2CCE61D91DB4}"/>
              </a:ext>
            </a:extLst>
          </p:cNvPr>
          <p:cNvSpPr/>
          <p:nvPr userDrawn="1"/>
        </p:nvSpPr>
        <p:spPr>
          <a:xfrm>
            <a:off x="-2" y="0"/>
            <a:ext cx="715658" cy="538090"/>
          </a:xfrm>
          <a:custGeom>
            <a:avLst/>
            <a:gdLst>
              <a:gd name="connsiteX0" fmla="*/ 0 w 715658"/>
              <a:gd name="connsiteY0" fmla="*/ 0 h 538090"/>
              <a:gd name="connsiteX1" fmla="*/ 715658 w 715658"/>
              <a:gd name="connsiteY1" fmla="*/ 0 h 538090"/>
              <a:gd name="connsiteX2" fmla="*/ 581136 w 715658"/>
              <a:gd name="connsiteY2" fmla="*/ 538090 h 538090"/>
              <a:gd name="connsiteX3" fmla="*/ 0 w 715658"/>
              <a:gd name="connsiteY3" fmla="*/ 538090 h 538090"/>
              <a:gd name="connsiteX4" fmla="*/ 0 w 715658"/>
              <a:gd name="connsiteY4" fmla="*/ 0 h 53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658" h="538090">
                <a:moveTo>
                  <a:pt x="0" y="0"/>
                </a:moveTo>
                <a:lnTo>
                  <a:pt x="715658" y="0"/>
                </a:lnTo>
                <a:lnTo>
                  <a:pt x="581136" y="538090"/>
                </a:lnTo>
                <a:lnTo>
                  <a:pt x="0" y="538090"/>
                </a:lnTo>
                <a:lnTo>
                  <a:pt x="0" y="0"/>
                </a:lnTo>
                <a:close/>
              </a:path>
            </a:pathLst>
          </a:cu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221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>
            <a:extLst>
              <a:ext uri="{FF2B5EF4-FFF2-40B4-BE49-F238E27FC236}">
                <a16:creationId xmlns="" xmlns:a16="http://schemas.microsoft.com/office/drawing/2014/main" id="{2B7DF205-4B10-C94E-A2B1-B72385E71F8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73549" y="0"/>
            <a:ext cx="9818464" cy="6858000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5974478"/>
              <a:gd name="connsiteY0" fmla="*/ 6850251 h 6862706"/>
              <a:gd name="connsiteX1" fmla="*/ 2114981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74478"/>
              <a:gd name="connsiteY0" fmla="*/ 6850251 h 6862706"/>
              <a:gd name="connsiteX1" fmla="*/ 8513 w 5974478"/>
              <a:gd name="connsiteY1" fmla="*/ 0 h 6862706"/>
              <a:gd name="connsiteX2" fmla="*/ 5972747 w 5974478"/>
              <a:gd name="connsiteY2" fmla="*/ 0 h 6862706"/>
              <a:gd name="connsiteX3" fmla="*/ 5973775 w 5974478"/>
              <a:gd name="connsiteY3" fmla="*/ 3277285 h 6862706"/>
              <a:gd name="connsiteX4" fmla="*/ 5972541 w 5974478"/>
              <a:gd name="connsiteY4" fmla="*/ 6321426 h 6862706"/>
              <a:gd name="connsiteX5" fmla="*/ 5526526 w 5974478"/>
              <a:gd name="connsiteY5" fmla="*/ 6321426 h 6862706"/>
              <a:gd name="connsiteX6" fmla="*/ 5443312 w 5974478"/>
              <a:gd name="connsiteY6" fmla="*/ 6862706 h 6862706"/>
              <a:gd name="connsiteX7" fmla="*/ 0 w 5974478"/>
              <a:gd name="connsiteY7" fmla="*/ 6850251 h 6862706"/>
              <a:gd name="connsiteX0" fmla="*/ 0 w 5969766"/>
              <a:gd name="connsiteY0" fmla="*/ 6850251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0251 h 6862706"/>
              <a:gd name="connsiteX0" fmla="*/ 0 w 5969766"/>
              <a:gd name="connsiteY0" fmla="*/ 6858000 h 6862706"/>
              <a:gd name="connsiteX1" fmla="*/ 3801 w 5969766"/>
              <a:gd name="connsiteY1" fmla="*/ 0 h 6862706"/>
              <a:gd name="connsiteX2" fmla="*/ 5968035 w 5969766"/>
              <a:gd name="connsiteY2" fmla="*/ 0 h 6862706"/>
              <a:gd name="connsiteX3" fmla="*/ 5969063 w 5969766"/>
              <a:gd name="connsiteY3" fmla="*/ 3277285 h 6862706"/>
              <a:gd name="connsiteX4" fmla="*/ 5967829 w 5969766"/>
              <a:gd name="connsiteY4" fmla="*/ 6321426 h 6862706"/>
              <a:gd name="connsiteX5" fmla="*/ 5521814 w 5969766"/>
              <a:gd name="connsiteY5" fmla="*/ 6321426 h 6862706"/>
              <a:gd name="connsiteX6" fmla="*/ 5438600 w 5969766"/>
              <a:gd name="connsiteY6" fmla="*/ 6862706 h 6862706"/>
              <a:gd name="connsiteX7" fmla="*/ 0 w 5969766"/>
              <a:gd name="connsiteY7" fmla="*/ 6858000 h 6862706"/>
              <a:gd name="connsiteX0" fmla="*/ 0 w 5969766"/>
              <a:gd name="connsiteY0" fmla="*/ 6858000 h 6858000"/>
              <a:gd name="connsiteX1" fmla="*/ 3801 w 5969766"/>
              <a:gd name="connsiteY1" fmla="*/ 0 h 6858000"/>
              <a:gd name="connsiteX2" fmla="*/ 5968035 w 5969766"/>
              <a:gd name="connsiteY2" fmla="*/ 0 h 6858000"/>
              <a:gd name="connsiteX3" fmla="*/ 5969063 w 5969766"/>
              <a:gd name="connsiteY3" fmla="*/ 3277285 h 6858000"/>
              <a:gd name="connsiteX4" fmla="*/ 5967829 w 5969766"/>
              <a:gd name="connsiteY4" fmla="*/ 6321426 h 6858000"/>
              <a:gd name="connsiteX5" fmla="*/ 5521814 w 5969766"/>
              <a:gd name="connsiteY5" fmla="*/ 6321426 h 6858000"/>
              <a:gd name="connsiteX6" fmla="*/ 5438600 w 5969766"/>
              <a:gd name="connsiteY6" fmla="*/ 6854957 h 6858000"/>
              <a:gd name="connsiteX7" fmla="*/ 0 w 596976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9766" h="6858000">
                <a:moveTo>
                  <a:pt x="0" y="6858000"/>
                </a:moveTo>
                <a:cubicBezTo>
                  <a:pt x="2838" y="4574583"/>
                  <a:pt x="963" y="2283417"/>
                  <a:pt x="3801" y="0"/>
                </a:cubicBezTo>
                <a:lnTo>
                  <a:pt x="5968035" y="0"/>
                </a:lnTo>
                <a:cubicBezTo>
                  <a:pt x="5967492" y="1845475"/>
                  <a:pt x="5968549" y="1638642"/>
                  <a:pt x="5969063" y="3277285"/>
                </a:cubicBezTo>
                <a:cubicBezTo>
                  <a:pt x="5969350" y="4180043"/>
                  <a:pt x="5971048" y="3329518"/>
                  <a:pt x="5967829" y="6321426"/>
                </a:cubicBezTo>
                <a:lnTo>
                  <a:pt x="5521814" y="6321426"/>
                </a:lnTo>
                <a:cubicBezTo>
                  <a:pt x="5473950" y="6632717"/>
                  <a:pt x="5491205" y="6508353"/>
                  <a:pt x="5438600" y="6854957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-1055" y="4858254"/>
            <a:ext cx="7286400" cy="1431641"/>
          </a:xfrm>
          <a:prstGeom prst="rect">
            <a:avLst/>
          </a:prstGeom>
          <a:solidFill>
            <a:srgbClr val="4A4A4A"/>
          </a:solidFill>
        </p:spPr>
        <p:txBody>
          <a:bodyPr vert="horz" lIns="468000" tIns="288000" rIns="468000" bIns="288000" rtlCol="0" anchor="ctr" anchorCtr="0">
            <a:norm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7" name="Równoległobok 32">
            <a:extLst>
              <a:ext uri="{FF2B5EF4-FFF2-40B4-BE49-F238E27FC236}">
                <a16:creationId xmlns="" xmlns:a16="http://schemas.microsoft.com/office/drawing/2014/main" id="{5C3893F7-527F-6540-A400-648876CF1ABE}"/>
              </a:ext>
            </a:extLst>
          </p:cNvPr>
          <p:cNvSpPr/>
          <p:nvPr userDrawn="1"/>
        </p:nvSpPr>
        <p:spPr>
          <a:xfrm flipH="1">
            <a:off x="-1055" y="1"/>
            <a:ext cx="2374604" cy="485825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ównoległobok 32">
            <a:extLst>
              <a:ext uri="{FF2B5EF4-FFF2-40B4-BE49-F238E27FC236}">
                <a16:creationId xmlns="" xmlns:a16="http://schemas.microsoft.com/office/drawing/2014/main" id="{1F854479-615E-F249-AC86-000100ED5299}"/>
              </a:ext>
            </a:extLst>
          </p:cNvPr>
          <p:cNvSpPr/>
          <p:nvPr userDrawn="1"/>
        </p:nvSpPr>
        <p:spPr>
          <a:xfrm flipH="1">
            <a:off x="-1055" y="6289897"/>
            <a:ext cx="2374604" cy="56810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="" xmlns:a16="http://schemas.microsoft.com/office/drawing/2014/main" id="{9D4DDD41-13DB-644B-8061-87B478A0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3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9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6" y="1592263"/>
            <a:ext cx="11198905" cy="4467600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</p:spTree>
    <p:extLst>
      <p:ext uri="{BB962C8B-B14F-4D97-AF65-F5344CB8AC3E}">
        <p14:creationId xmlns:p14="http://schemas.microsoft.com/office/powerpoint/2010/main" val="16913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11198903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35975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laceholder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2">
            <a:extLst>
              <a:ext uri="{FF2B5EF4-FFF2-40B4-BE49-F238E27FC236}">
                <a16:creationId xmlns="" xmlns:a16="http://schemas.microsoft.com/office/drawing/2014/main" id="{323123A4-F80D-5442-9428-FA7BE913C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tytułu 12"/>
          <p:cNvSpPr>
            <a:spLocks noGrp="1"/>
          </p:cNvSpPr>
          <p:nvPr>
            <p:ph type="title" hasCustomPrompt="1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="" xmlns:a16="http://schemas.microsoft.com/office/drawing/2014/main" id="{43B922CF-ADD2-2349-AF7B-108042C43E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5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="" xmlns:a16="http://schemas.microsoft.com/office/drawing/2014/main" id="{6271D126-51DD-BD49-BD68-B040ECD41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7291" y="1592263"/>
            <a:ext cx="5439600" cy="4467600"/>
          </a:xfrm>
        </p:spPr>
        <p:txBody>
          <a:bodyPr/>
          <a:lstStyle>
            <a:lvl1pPr marL="285750" indent="-285750">
              <a:buClr>
                <a:srgbClr val="FFD242"/>
              </a:buClr>
              <a:buFont typeface="Courier New" panose="02070309020205020404" pitchFamily="49" charset="0"/>
              <a:buChar char="o"/>
              <a:defRPr/>
            </a:lvl1pPr>
          </a:lstStyle>
          <a:p>
            <a:r>
              <a:rPr lang="pl-PL"/>
              <a:t>Miejsce na wstawienie tekstu, tabeli, wykresu, </a:t>
            </a:r>
            <a:r>
              <a:rPr lang="pl-PL" err="1"/>
              <a:t>SmartArt</a:t>
            </a:r>
            <a:r>
              <a:rPr lang="pl-PL"/>
              <a:t>, zdjęcia, filmu</a:t>
            </a:r>
          </a:p>
        </p:txBody>
      </p:sp>
    </p:spTree>
    <p:extLst>
      <p:ext uri="{BB962C8B-B14F-4D97-AF65-F5344CB8AC3E}">
        <p14:creationId xmlns:p14="http://schemas.microsoft.com/office/powerpoint/2010/main" val="42895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3776086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496757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833F4995-7606-D749-A251-A859D2230DE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7906" y="0"/>
            <a:ext cx="8104107" cy="6862706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586724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635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1068816 w 4928306"/>
              <a:gd name="connsiteY1" fmla="*/ 0 h 6858000"/>
              <a:gd name="connsiteX2" fmla="*/ 4926582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5292442"/>
              <a:gd name="connsiteY0" fmla="*/ 6858000 h 6858000"/>
              <a:gd name="connsiteX1" fmla="*/ 1068816 w 5292442"/>
              <a:gd name="connsiteY1" fmla="*/ 0 h 6858000"/>
              <a:gd name="connsiteX2" fmla="*/ 4926582 w 5292442"/>
              <a:gd name="connsiteY2" fmla="*/ 0 h 6858000"/>
              <a:gd name="connsiteX3" fmla="*/ 4925340 w 5292442"/>
              <a:gd name="connsiteY3" fmla="*/ 3273552 h 6858000"/>
              <a:gd name="connsiteX4" fmla="*/ 4928306 w 5292442"/>
              <a:gd name="connsiteY4" fmla="*/ 6858000 h 6858000"/>
              <a:gd name="connsiteX5" fmla="*/ 0 w 5292442"/>
              <a:gd name="connsiteY5" fmla="*/ 6858000 h 6858000"/>
              <a:gd name="connsiteX0" fmla="*/ 0 w 4968220"/>
              <a:gd name="connsiteY0" fmla="*/ 6858000 h 6866965"/>
              <a:gd name="connsiteX1" fmla="*/ 1068816 w 4968220"/>
              <a:gd name="connsiteY1" fmla="*/ 0 h 6866965"/>
              <a:gd name="connsiteX2" fmla="*/ 4926582 w 4968220"/>
              <a:gd name="connsiteY2" fmla="*/ 0 h 6866965"/>
              <a:gd name="connsiteX3" fmla="*/ 4925340 w 4968220"/>
              <a:gd name="connsiteY3" fmla="*/ 3273552 h 6866965"/>
              <a:gd name="connsiteX4" fmla="*/ 4350430 w 4968220"/>
              <a:gd name="connsiteY4" fmla="*/ 6866965 h 6866965"/>
              <a:gd name="connsiteX5" fmla="*/ 0 w 4968220"/>
              <a:gd name="connsiteY5" fmla="*/ 6858000 h 6866965"/>
              <a:gd name="connsiteX0" fmla="*/ 0 w 4967048"/>
              <a:gd name="connsiteY0" fmla="*/ 6858000 h 6863248"/>
              <a:gd name="connsiteX1" fmla="*/ 1068816 w 4967048"/>
              <a:gd name="connsiteY1" fmla="*/ 0 h 6863248"/>
              <a:gd name="connsiteX2" fmla="*/ 4926582 w 4967048"/>
              <a:gd name="connsiteY2" fmla="*/ 0 h 6863248"/>
              <a:gd name="connsiteX3" fmla="*/ 4925340 w 4967048"/>
              <a:gd name="connsiteY3" fmla="*/ 3273552 h 6863248"/>
              <a:gd name="connsiteX4" fmla="*/ 4366254 w 4967048"/>
              <a:gd name="connsiteY4" fmla="*/ 6863248 h 6863248"/>
              <a:gd name="connsiteX5" fmla="*/ 0 w 4967048"/>
              <a:gd name="connsiteY5" fmla="*/ 6858000 h 6863248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4967048"/>
              <a:gd name="connsiteY0" fmla="*/ 6858000 h 6859531"/>
              <a:gd name="connsiteX1" fmla="*/ 1068816 w 4967048"/>
              <a:gd name="connsiteY1" fmla="*/ 0 h 6859531"/>
              <a:gd name="connsiteX2" fmla="*/ 4926582 w 4967048"/>
              <a:gd name="connsiteY2" fmla="*/ 0 h 6859531"/>
              <a:gd name="connsiteX3" fmla="*/ 4925340 w 4967048"/>
              <a:gd name="connsiteY3" fmla="*/ 3273552 h 6859531"/>
              <a:gd name="connsiteX4" fmla="*/ 4366254 w 4967048"/>
              <a:gd name="connsiteY4" fmla="*/ 6859531 h 6859531"/>
              <a:gd name="connsiteX5" fmla="*/ 0 w 4967048"/>
              <a:gd name="connsiteY5" fmla="*/ 6858000 h 6859531"/>
              <a:gd name="connsiteX0" fmla="*/ 0 w 5000391"/>
              <a:gd name="connsiteY0" fmla="*/ 6858000 h 6859531"/>
              <a:gd name="connsiteX1" fmla="*/ 1068816 w 5000391"/>
              <a:gd name="connsiteY1" fmla="*/ 0 h 6859531"/>
              <a:gd name="connsiteX2" fmla="*/ 4926582 w 5000391"/>
              <a:gd name="connsiteY2" fmla="*/ 0 h 6859531"/>
              <a:gd name="connsiteX3" fmla="*/ 4925340 w 5000391"/>
              <a:gd name="connsiteY3" fmla="*/ 3273552 h 6859531"/>
              <a:gd name="connsiteX4" fmla="*/ 4366254 w 5000391"/>
              <a:gd name="connsiteY4" fmla="*/ 6859531 h 6859531"/>
              <a:gd name="connsiteX5" fmla="*/ 0 w 5000391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75392"/>
              <a:gd name="connsiteY0" fmla="*/ 6858000 h 6859531"/>
              <a:gd name="connsiteX1" fmla="*/ 1068816 w 5175392"/>
              <a:gd name="connsiteY1" fmla="*/ 0 h 6859531"/>
              <a:gd name="connsiteX2" fmla="*/ 4926582 w 5175392"/>
              <a:gd name="connsiteY2" fmla="*/ 0 h 6859531"/>
              <a:gd name="connsiteX3" fmla="*/ 4925340 w 5175392"/>
              <a:gd name="connsiteY3" fmla="*/ 3273552 h 6859531"/>
              <a:gd name="connsiteX4" fmla="*/ 4366254 w 5175392"/>
              <a:gd name="connsiteY4" fmla="*/ 6859531 h 6859531"/>
              <a:gd name="connsiteX5" fmla="*/ 0 w 5175392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5122649"/>
              <a:gd name="connsiteY0" fmla="*/ 6858000 h 6859531"/>
              <a:gd name="connsiteX1" fmla="*/ 1068816 w 5122649"/>
              <a:gd name="connsiteY1" fmla="*/ 0 h 6859531"/>
              <a:gd name="connsiteX2" fmla="*/ 4926582 w 5122649"/>
              <a:gd name="connsiteY2" fmla="*/ 0 h 6859531"/>
              <a:gd name="connsiteX3" fmla="*/ 4925340 w 5122649"/>
              <a:gd name="connsiteY3" fmla="*/ 3273552 h 6859531"/>
              <a:gd name="connsiteX4" fmla="*/ 4366254 w 5122649"/>
              <a:gd name="connsiteY4" fmla="*/ 6859531 h 6859531"/>
              <a:gd name="connsiteX5" fmla="*/ 0 w 5122649"/>
              <a:gd name="connsiteY5" fmla="*/ 6858000 h 6859531"/>
              <a:gd name="connsiteX0" fmla="*/ 0 w 4926582"/>
              <a:gd name="connsiteY0" fmla="*/ 6858000 h 6859531"/>
              <a:gd name="connsiteX1" fmla="*/ 1068816 w 4926582"/>
              <a:gd name="connsiteY1" fmla="*/ 0 h 6859531"/>
              <a:gd name="connsiteX2" fmla="*/ 4926582 w 4926582"/>
              <a:gd name="connsiteY2" fmla="*/ 0 h 6859531"/>
              <a:gd name="connsiteX3" fmla="*/ 4925340 w 4926582"/>
              <a:gd name="connsiteY3" fmla="*/ 3273552 h 6859531"/>
              <a:gd name="connsiteX4" fmla="*/ 4366254 w 4926582"/>
              <a:gd name="connsiteY4" fmla="*/ 6859531 h 6859531"/>
              <a:gd name="connsiteX5" fmla="*/ 0 w 4926582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366254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408732 w 4927721"/>
              <a:gd name="connsiteY4" fmla="*/ 6859531 h 6859531"/>
              <a:gd name="connsiteX5" fmla="*/ 0 w 4927721"/>
              <a:gd name="connsiteY5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55661 w 4927721"/>
              <a:gd name="connsiteY4" fmla="*/ 58832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3530 w 4927721"/>
              <a:gd name="connsiteY4" fmla="*/ 6311901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505461 w 4927721"/>
              <a:gd name="connsiteY4" fmla="*/ 6315076 h 6859531"/>
              <a:gd name="connsiteX5" fmla="*/ 4408732 w 4927721"/>
              <a:gd name="connsiteY5" fmla="*/ 6859531 h 6859531"/>
              <a:gd name="connsiteX6" fmla="*/ 0 w 4927721"/>
              <a:gd name="connsiteY6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650270 w 4927721"/>
              <a:gd name="connsiteY4" fmla="*/ 5397501 h 6859531"/>
              <a:gd name="connsiteX5" fmla="*/ 4505461 w 4927721"/>
              <a:gd name="connsiteY5" fmla="*/ 6315076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5076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8251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1507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48144"/>
              <a:gd name="connsiteY0" fmla="*/ 6858000 h 6859531"/>
              <a:gd name="connsiteX1" fmla="*/ 1068816 w 4948144"/>
              <a:gd name="connsiteY1" fmla="*/ 0 h 6859531"/>
              <a:gd name="connsiteX2" fmla="*/ 4926582 w 4948144"/>
              <a:gd name="connsiteY2" fmla="*/ 0 h 6859531"/>
              <a:gd name="connsiteX3" fmla="*/ 4927610 w 4948144"/>
              <a:gd name="connsiteY3" fmla="*/ 3277285 h 6859531"/>
              <a:gd name="connsiteX4" fmla="*/ 4924443 w 4948144"/>
              <a:gd name="connsiteY4" fmla="*/ 6321426 h 6859531"/>
              <a:gd name="connsiteX5" fmla="*/ 4505461 w 4948144"/>
              <a:gd name="connsiteY5" fmla="*/ 6318251 h 6859531"/>
              <a:gd name="connsiteX6" fmla="*/ 4408732 w 4948144"/>
              <a:gd name="connsiteY6" fmla="*/ 6859531 h 6859531"/>
              <a:gd name="connsiteX7" fmla="*/ 0 w 4948144"/>
              <a:gd name="connsiteY7" fmla="*/ 6858000 h 6859531"/>
              <a:gd name="connsiteX0" fmla="*/ 0 w 4927721"/>
              <a:gd name="connsiteY0" fmla="*/ 6858000 h 6859531"/>
              <a:gd name="connsiteX1" fmla="*/ 1068816 w 4927721"/>
              <a:gd name="connsiteY1" fmla="*/ 0 h 6859531"/>
              <a:gd name="connsiteX2" fmla="*/ 4926582 w 4927721"/>
              <a:gd name="connsiteY2" fmla="*/ 0 h 6859531"/>
              <a:gd name="connsiteX3" fmla="*/ 4927610 w 4927721"/>
              <a:gd name="connsiteY3" fmla="*/ 3277285 h 6859531"/>
              <a:gd name="connsiteX4" fmla="*/ 4924443 w 4927721"/>
              <a:gd name="connsiteY4" fmla="*/ 6321426 h 6859531"/>
              <a:gd name="connsiteX5" fmla="*/ 4505461 w 4927721"/>
              <a:gd name="connsiteY5" fmla="*/ 6318251 h 6859531"/>
              <a:gd name="connsiteX6" fmla="*/ 4408732 w 4927721"/>
              <a:gd name="connsiteY6" fmla="*/ 6859531 h 6859531"/>
              <a:gd name="connsiteX7" fmla="*/ 0 w 4927721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0"/>
              <a:gd name="connsiteY0" fmla="*/ 6858000 h 6859531"/>
              <a:gd name="connsiteX1" fmla="*/ 1068816 w 4927610"/>
              <a:gd name="connsiteY1" fmla="*/ 0 h 6859531"/>
              <a:gd name="connsiteX2" fmla="*/ 4926582 w 4927610"/>
              <a:gd name="connsiteY2" fmla="*/ 0 h 6859531"/>
              <a:gd name="connsiteX3" fmla="*/ 4927610 w 4927610"/>
              <a:gd name="connsiteY3" fmla="*/ 3277285 h 6859531"/>
              <a:gd name="connsiteX4" fmla="*/ 4924443 w 4927610"/>
              <a:gd name="connsiteY4" fmla="*/ 6321426 h 6859531"/>
              <a:gd name="connsiteX5" fmla="*/ 4505461 w 4927610"/>
              <a:gd name="connsiteY5" fmla="*/ 6318251 h 6859531"/>
              <a:gd name="connsiteX6" fmla="*/ 4408732 w 4927610"/>
              <a:gd name="connsiteY6" fmla="*/ 6859531 h 6859531"/>
              <a:gd name="connsiteX7" fmla="*/ 0 w 4927610"/>
              <a:gd name="connsiteY7" fmla="*/ 6858000 h 6859531"/>
              <a:gd name="connsiteX0" fmla="*/ 0 w 4927612"/>
              <a:gd name="connsiteY0" fmla="*/ 6858000 h 6859531"/>
              <a:gd name="connsiteX1" fmla="*/ 1068816 w 4927612"/>
              <a:gd name="connsiteY1" fmla="*/ 0 h 6859531"/>
              <a:gd name="connsiteX2" fmla="*/ 4926582 w 4927612"/>
              <a:gd name="connsiteY2" fmla="*/ 0 h 6859531"/>
              <a:gd name="connsiteX3" fmla="*/ 4927610 w 4927612"/>
              <a:gd name="connsiteY3" fmla="*/ 3277285 h 6859531"/>
              <a:gd name="connsiteX4" fmla="*/ 4924443 w 4927612"/>
              <a:gd name="connsiteY4" fmla="*/ 6321426 h 6859531"/>
              <a:gd name="connsiteX5" fmla="*/ 4505461 w 4927612"/>
              <a:gd name="connsiteY5" fmla="*/ 6318251 h 6859531"/>
              <a:gd name="connsiteX6" fmla="*/ 4408732 w 4927612"/>
              <a:gd name="connsiteY6" fmla="*/ 6859531 h 6859531"/>
              <a:gd name="connsiteX7" fmla="*/ 0 w 4927612"/>
              <a:gd name="connsiteY7" fmla="*/ 6858000 h 6859531"/>
              <a:gd name="connsiteX0" fmla="*/ 0 w 4927976"/>
              <a:gd name="connsiteY0" fmla="*/ 6858000 h 6859531"/>
              <a:gd name="connsiteX1" fmla="*/ 1068816 w 4927976"/>
              <a:gd name="connsiteY1" fmla="*/ 0 h 6859531"/>
              <a:gd name="connsiteX2" fmla="*/ 4926582 w 4927976"/>
              <a:gd name="connsiteY2" fmla="*/ 0 h 6859531"/>
              <a:gd name="connsiteX3" fmla="*/ 4927610 w 4927976"/>
              <a:gd name="connsiteY3" fmla="*/ 3277285 h 6859531"/>
              <a:gd name="connsiteX4" fmla="*/ 4924443 w 4927976"/>
              <a:gd name="connsiteY4" fmla="*/ 6321426 h 6859531"/>
              <a:gd name="connsiteX5" fmla="*/ 4505461 w 4927976"/>
              <a:gd name="connsiteY5" fmla="*/ 6318251 h 6859531"/>
              <a:gd name="connsiteX6" fmla="*/ 4408732 w 4927976"/>
              <a:gd name="connsiteY6" fmla="*/ 6859531 h 6859531"/>
              <a:gd name="connsiteX7" fmla="*/ 0 w 492797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15076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4927666"/>
              <a:gd name="connsiteY0" fmla="*/ 6858000 h 6859531"/>
              <a:gd name="connsiteX1" fmla="*/ 1068816 w 4927666"/>
              <a:gd name="connsiteY1" fmla="*/ 0 h 6859531"/>
              <a:gd name="connsiteX2" fmla="*/ 4926582 w 4927666"/>
              <a:gd name="connsiteY2" fmla="*/ 0 h 6859531"/>
              <a:gd name="connsiteX3" fmla="*/ 4927610 w 4927666"/>
              <a:gd name="connsiteY3" fmla="*/ 3277285 h 6859531"/>
              <a:gd name="connsiteX4" fmla="*/ 4922513 w 4927666"/>
              <a:gd name="connsiteY4" fmla="*/ 6324601 h 6859531"/>
              <a:gd name="connsiteX5" fmla="*/ 4505461 w 4927666"/>
              <a:gd name="connsiteY5" fmla="*/ 6318251 h 6859531"/>
              <a:gd name="connsiteX6" fmla="*/ 4408732 w 4927666"/>
              <a:gd name="connsiteY6" fmla="*/ 6859531 h 6859531"/>
              <a:gd name="connsiteX7" fmla="*/ 0 w 4927666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5160198"/>
              <a:gd name="connsiteY0" fmla="*/ 6858000 h 6859531"/>
              <a:gd name="connsiteX1" fmla="*/ 1068816 w 5160198"/>
              <a:gd name="connsiteY1" fmla="*/ 0 h 6859531"/>
              <a:gd name="connsiteX2" fmla="*/ 4926582 w 5160198"/>
              <a:gd name="connsiteY2" fmla="*/ 0 h 6859531"/>
              <a:gd name="connsiteX3" fmla="*/ 4927610 w 5160198"/>
              <a:gd name="connsiteY3" fmla="*/ 3277285 h 6859531"/>
              <a:gd name="connsiteX4" fmla="*/ 4922513 w 5160198"/>
              <a:gd name="connsiteY4" fmla="*/ 6324601 h 6859531"/>
              <a:gd name="connsiteX5" fmla="*/ 4505461 w 5160198"/>
              <a:gd name="connsiteY5" fmla="*/ 6318251 h 6859531"/>
              <a:gd name="connsiteX6" fmla="*/ 4408732 w 5160198"/>
              <a:gd name="connsiteY6" fmla="*/ 6859531 h 6859531"/>
              <a:gd name="connsiteX7" fmla="*/ 0 w 5160198"/>
              <a:gd name="connsiteY7" fmla="*/ 6858000 h 6859531"/>
              <a:gd name="connsiteX0" fmla="*/ 0 w 4927860"/>
              <a:gd name="connsiteY0" fmla="*/ 6858000 h 6859531"/>
              <a:gd name="connsiteX1" fmla="*/ 1068816 w 4927860"/>
              <a:gd name="connsiteY1" fmla="*/ 0 h 6859531"/>
              <a:gd name="connsiteX2" fmla="*/ 4926582 w 4927860"/>
              <a:gd name="connsiteY2" fmla="*/ 0 h 6859531"/>
              <a:gd name="connsiteX3" fmla="*/ 4927610 w 4927860"/>
              <a:gd name="connsiteY3" fmla="*/ 3277285 h 6859531"/>
              <a:gd name="connsiteX4" fmla="*/ 4922513 w 4927860"/>
              <a:gd name="connsiteY4" fmla="*/ 6324601 h 6859531"/>
              <a:gd name="connsiteX5" fmla="*/ 4505461 w 4927860"/>
              <a:gd name="connsiteY5" fmla="*/ 6318251 h 6859531"/>
              <a:gd name="connsiteX6" fmla="*/ 4408732 w 4927860"/>
              <a:gd name="connsiteY6" fmla="*/ 6859531 h 6859531"/>
              <a:gd name="connsiteX7" fmla="*/ 0 w 4927860"/>
              <a:gd name="connsiteY7" fmla="*/ 6858000 h 6859531"/>
              <a:gd name="connsiteX0" fmla="*/ 0 w 4927660"/>
              <a:gd name="connsiteY0" fmla="*/ 6858000 h 6859531"/>
              <a:gd name="connsiteX1" fmla="*/ 1068816 w 4927660"/>
              <a:gd name="connsiteY1" fmla="*/ 0 h 6859531"/>
              <a:gd name="connsiteX2" fmla="*/ 4926582 w 4927660"/>
              <a:gd name="connsiteY2" fmla="*/ 0 h 6859531"/>
              <a:gd name="connsiteX3" fmla="*/ 4927610 w 4927660"/>
              <a:gd name="connsiteY3" fmla="*/ 3277285 h 6859531"/>
              <a:gd name="connsiteX4" fmla="*/ 4922513 w 4927660"/>
              <a:gd name="connsiteY4" fmla="*/ 6324601 h 6859531"/>
              <a:gd name="connsiteX5" fmla="*/ 4505461 w 4927660"/>
              <a:gd name="connsiteY5" fmla="*/ 6318251 h 6859531"/>
              <a:gd name="connsiteX6" fmla="*/ 4408732 w 4927660"/>
              <a:gd name="connsiteY6" fmla="*/ 6859531 h 6859531"/>
              <a:gd name="connsiteX7" fmla="*/ 0 w 4927660"/>
              <a:gd name="connsiteY7" fmla="*/ 6858000 h 6859531"/>
              <a:gd name="connsiteX0" fmla="*/ 0 w 4927630"/>
              <a:gd name="connsiteY0" fmla="*/ 6858000 h 6859531"/>
              <a:gd name="connsiteX1" fmla="*/ 1068816 w 4927630"/>
              <a:gd name="connsiteY1" fmla="*/ 0 h 6859531"/>
              <a:gd name="connsiteX2" fmla="*/ 4926582 w 4927630"/>
              <a:gd name="connsiteY2" fmla="*/ 0 h 6859531"/>
              <a:gd name="connsiteX3" fmla="*/ 4927610 w 4927630"/>
              <a:gd name="connsiteY3" fmla="*/ 3277285 h 6859531"/>
              <a:gd name="connsiteX4" fmla="*/ 4920583 w 4927630"/>
              <a:gd name="connsiteY4" fmla="*/ 6315076 h 6859531"/>
              <a:gd name="connsiteX5" fmla="*/ 4505461 w 4927630"/>
              <a:gd name="connsiteY5" fmla="*/ 6318251 h 6859531"/>
              <a:gd name="connsiteX6" fmla="*/ 4408732 w 4927630"/>
              <a:gd name="connsiteY6" fmla="*/ 6859531 h 6859531"/>
              <a:gd name="connsiteX7" fmla="*/ 0 w 4927630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5120428"/>
              <a:gd name="connsiteY0" fmla="*/ 6858000 h 6859531"/>
              <a:gd name="connsiteX1" fmla="*/ 1068816 w 5120428"/>
              <a:gd name="connsiteY1" fmla="*/ 0 h 6859531"/>
              <a:gd name="connsiteX2" fmla="*/ 4926582 w 5120428"/>
              <a:gd name="connsiteY2" fmla="*/ 0 h 6859531"/>
              <a:gd name="connsiteX3" fmla="*/ 4927610 w 5120428"/>
              <a:gd name="connsiteY3" fmla="*/ 3277285 h 6859531"/>
              <a:gd name="connsiteX4" fmla="*/ 4920583 w 5120428"/>
              <a:gd name="connsiteY4" fmla="*/ 6315076 h 6859531"/>
              <a:gd name="connsiteX5" fmla="*/ 4505461 w 5120428"/>
              <a:gd name="connsiteY5" fmla="*/ 6318251 h 6859531"/>
              <a:gd name="connsiteX6" fmla="*/ 4408732 w 5120428"/>
              <a:gd name="connsiteY6" fmla="*/ 6859531 h 6859531"/>
              <a:gd name="connsiteX7" fmla="*/ 0 w 5120428"/>
              <a:gd name="connsiteY7" fmla="*/ 6858000 h 6859531"/>
              <a:gd name="connsiteX0" fmla="*/ 0 w 4927619"/>
              <a:gd name="connsiteY0" fmla="*/ 6858000 h 6859531"/>
              <a:gd name="connsiteX1" fmla="*/ 1068816 w 4927619"/>
              <a:gd name="connsiteY1" fmla="*/ 0 h 6859531"/>
              <a:gd name="connsiteX2" fmla="*/ 4926582 w 4927619"/>
              <a:gd name="connsiteY2" fmla="*/ 0 h 6859531"/>
              <a:gd name="connsiteX3" fmla="*/ 4927610 w 4927619"/>
              <a:gd name="connsiteY3" fmla="*/ 3277285 h 6859531"/>
              <a:gd name="connsiteX4" fmla="*/ 4920583 w 4927619"/>
              <a:gd name="connsiteY4" fmla="*/ 6315076 h 6859531"/>
              <a:gd name="connsiteX5" fmla="*/ 4505461 w 4927619"/>
              <a:gd name="connsiteY5" fmla="*/ 6318251 h 6859531"/>
              <a:gd name="connsiteX6" fmla="*/ 4408732 w 4927619"/>
              <a:gd name="connsiteY6" fmla="*/ 6859531 h 6859531"/>
              <a:gd name="connsiteX7" fmla="*/ 0 w 4927619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5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18251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8312"/>
              <a:gd name="connsiteY0" fmla="*/ 6858000 h 6859531"/>
              <a:gd name="connsiteX1" fmla="*/ 1068816 w 4928312"/>
              <a:gd name="connsiteY1" fmla="*/ 0 h 6859531"/>
              <a:gd name="connsiteX2" fmla="*/ 4926582 w 4928312"/>
              <a:gd name="connsiteY2" fmla="*/ 0 h 6859531"/>
              <a:gd name="connsiteX3" fmla="*/ 4927610 w 4928312"/>
              <a:gd name="connsiteY3" fmla="*/ 3277285 h 6859531"/>
              <a:gd name="connsiteX4" fmla="*/ 4926375 w 4928312"/>
              <a:gd name="connsiteY4" fmla="*/ 6321426 h 6859531"/>
              <a:gd name="connsiteX5" fmla="*/ 4505461 w 4928312"/>
              <a:gd name="connsiteY5" fmla="*/ 6318251 h 6859531"/>
              <a:gd name="connsiteX6" fmla="*/ 4408732 w 4928312"/>
              <a:gd name="connsiteY6" fmla="*/ 6859531 h 6859531"/>
              <a:gd name="connsiteX7" fmla="*/ 0 w 4928312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5076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29629"/>
              <a:gd name="connsiteY0" fmla="*/ 6858000 h 6859531"/>
              <a:gd name="connsiteX1" fmla="*/ 1068816 w 4929629"/>
              <a:gd name="connsiteY1" fmla="*/ 0 h 6859531"/>
              <a:gd name="connsiteX2" fmla="*/ 4926582 w 4929629"/>
              <a:gd name="connsiteY2" fmla="*/ 0 h 6859531"/>
              <a:gd name="connsiteX3" fmla="*/ 4927610 w 4929629"/>
              <a:gd name="connsiteY3" fmla="*/ 3277285 h 6859531"/>
              <a:gd name="connsiteX4" fmla="*/ 4928306 w 4929629"/>
              <a:gd name="connsiteY4" fmla="*/ 6318251 h 6859531"/>
              <a:gd name="connsiteX5" fmla="*/ 4505461 w 4929629"/>
              <a:gd name="connsiteY5" fmla="*/ 6318251 h 6859531"/>
              <a:gd name="connsiteX6" fmla="*/ 4408732 w 4929629"/>
              <a:gd name="connsiteY6" fmla="*/ 6859531 h 6859531"/>
              <a:gd name="connsiteX7" fmla="*/ 0 w 4929629"/>
              <a:gd name="connsiteY7" fmla="*/ 6858000 h 6859531"/>
              <a:gd name="connsiteX0" fmla="*/ 0 w 4932969"/>
              <a:gd name="connsiteY0" fmla="*/ 6858000 h 6859531"/>
              <a:gd name="connsiteX1" fmla="*/ 1068816 w 4932969"/>
              <a:gd name="connsiteY1" fmla="*/ 0 h 6859531"/>
              <a:gd name="connsiteX2" fmla="*/ 4926582 w 4932969"/>
              <a:gd name="connsiteY2" fmla="*/ 0 h 6859531"/>
              <a:gd name="connsiteX3" fmla="*/ 4927610 w 4932969"/>
              <a:gd name="connsiteY3" fmla="*/ 3277285 h 6859531"/>
              <a:gd name="connsiteX4" fmla="*/ 4932168 w 4932969"/>
              <a:gd name="connsiteY4" fmla="*/ 6318251 h 6859531"/>
              <a:gd name="connsiteX5" fmla="*/ 4505461 w 4932969"/>
              <a:gd name="connsiteY5" fmla="*/ 6318251 h 6859531"/>
              <a:gd name="connsiteX6" fmla="*/ 4408732 w 4932969"/>
              <a:gd name="connsiteY6" fmla="*/ 6859531 h 6859531"/>
              <a:gd name="connsiteX7" fmla="*/ 0 w 4932969"/>
              <a:gd name="connsiteY7" fmla="*/ 6858000 h 6859531"/>
              <a:gd name="connsiteX0" fmla="*/ 0 w 4932361"/>
              <a:gd name="connsiteY0" fmla="*/ 6858000 h 6859531"/>
              <a:gd name="connsiteX1" fmla="*/ 1068816 w 4932361"/>
              <a:gd name="connsiteY1" fmla="*/ 0 h 6859531"/>
              <a:gd name="connsiteX2" fmla="*/ 4926582 w 4932361"/>
              <a:gd name="connsiteY2" fmla="*/ 0 h 6859531"/>
              <a:gd name="connsiteX3" fmla="*/ 4927610 w 4932361"/>
              <a:gd name="connsiteY3" fmla="*/ 3277285 h 6859531"/>
              <a:gd name="connsiteX4" fmla="*/ 4932168 w 4932361"/>
              <a:gd name="connsiteY4" fmla="*/ 6318251 h 6859531"/>
              <a:gd name="connsiteX5" fmla="*/ 4505461 w 4932361"/>
              <a:gd name="connsiteY5" fmla="*/ 6318251 h 6859531"/>
              <a:gd name="connsiteX6" fmla="*/ 4408732 w 4932361"/>
              <a:gd name="connsiteY6" fmla="*/ 6859531 h 6859531"/>
              <a:gd name="connsiteX7" fmla="*/ 0 w 4932361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142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14"/>
              <a:gd name="connsiteY0" fmla="*/ 6858000 h 6859531"/>
              <a:gd name="connsiteX1" fmla="*/ 1068816 w 4927614"/>
              <a:gd name="connsiteY1" fmla="*/ 0 h 6859531"/>
              <a:gd name="connsiteX2" fmla="*/ 4926582 w 4927614"/>
              <a:gd name="connsiteY2" fmla="*/ 0 h 6859531"/>
              <a:gd name="connsiteX3" fmla="*/ 4927610 w 4927614"/>
              <a:gd name="connsiteY3" fmla="*/ 3277285 h 6859531"/>
              <a:gd name="connsiteX4" fmla="*/ 4912861 w 4927614"/>
              <a:gd name="connsiteY4" fmla="*/ 6324601 h 6859531"/>
              <a:gd name="connsiteX5" fmla="*/ 4505461 w 4927614"/>
              <a:gd name="connsiteY5" fmla="*/ 6318251 h 6859531"/>
              <a:gd name="connsiteX6" fmla="*/ 4408732 w 4927614"/>
              <a:gd name="connsiteY6" fmla="*/ 6859531 h 6859531"/>
              <a:gd name="connsiteX7" fmla="*/ 0 w 4927614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27776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2460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5076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635"/>
              <a:gd name="connsiteY0" fmla="*/ 6858000 h 6859531"/>
              <a:gd name="connsiteX1" fmla="*/ 1068816 w 4927635"/>
              <a:gd name="connsiteY1" fmla="*/ 0 h 6859531"/>
              <a:gd name="connsiteX2" fmla="*/ 4926582 w 4927635"/>
              <a:gd name="connsiteY2" fmla="*/ 0 h 6859531"/>
              <a:gd name="connsiteX3" fmla="*/ 4927610 w 4927635"/>
              <a:gd name="connsiteY3" fmla="*/ 3277285 h 6859531"/>
              <a:gd name="connsiteX4" fmla="*/ 4924445 w 4927635"/>
              <a:gd name="connsiteY4" fmla="*/ 6318251 h 6859531"/>
              <a:gd name="connsiteX5" fmla="*/ 4505461 w 4927635"/>
              <a:gd name="connsiteY5" fmla="*/ 6318251 h 6859531"/>
              <a:gd name="connsiteX6" fmla="*/ 4408732 w 4927635"/>
              <a:gd name="connsiteY6" fmla="*/ 6859531 h 6859531"/>
              <a:gd name="connsiteX7" fmla="*/ 0 w 4927635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7719"/>
              <a:gd name="connsiteY0" fmla="*/ 6858000 h 6859531"/>
              <a:gd name="connsiteX1" fmla="*/ 1068816 w 4927719"/>
              <a:gd name="connsiteY1" fmla="*/ 0 h 6859531"/>
              <a:gd name="connsiteX2" fmla="*/ 4926582 w 4927719"/>
              <a:gd name="connsiteY2" fmla="*/ 0 h 6859531"/>
              <a:gd name="connsiteX3" fmla="*/ 4927610 w 4927719"/>
              <a:gd name="connsiteY3" fmla="*/ 3277285 h 6859531"/>
              <a:gd name="connsiteX4" fmla="*/ 4926376 w 4927719"/>
              <a:gd name="connsiteY4" fmla="*/ 6318251 h 6859531"/>
              <a:gd name="connsiteX5" fmla="*/ 4505461 w 4927719"/>
              <a:gd name="connsiteY5" fmla="*/ 6318251 h 6859531"/>
              <a:gd name="connsiteX6" fmla="*/ 4408732 w 4927719"/>
              <a:gd name="connsiteY6" fmla="*/ 6859531 h 6859531"/>
              <a:gd name="connsiteX7" fmla="*/ 0 w 4927719"/>
              <a:gd name="connsiteY7" fmla="*/ 6858000 h 6859531"/>
              <a:gd name="connsiteX0" fmla="*/ 0 w 4940214"/>
              <a:gd name="connsiteY0" fmla="*/ 6858000 h 6859531"/>
              <a:gd name="connsiteX1" fmla="*/ 1068816 w 4940214"/>
              <a:gd name="connsiteY1" fmla="*/ 0 h 6859531"/>
              <a:gd name="connsiteX2" fmla="*/ 4926582 w 4940214"/>
              <a:gd name="connsiteY2" fmla="*/ 0 h 6859531"/>
              <a:gd name="connsiteX3" fmla="*/ 4927610 w 4940214"/>
              <a:gd name="connsiteY3" fmla="*/ 3277285 h 6859531"/>
              <a:gd name="connsiteX4" fmla="*/ 4926376 w 4940214"/>
              <a:gd name="connsiteY4" fmla="*/ 6318251 h 6859531"/>
              <a:gd name="connsiteX5" fmla="*/ 4505461 w 4940214"/>
              <a:gd name="connsiteY5" fmla="*/ 6318251 h 6859531"/>
              <a:gd name="connsiteX6" fmla="*/ 4408732 w 4940214"/>
              <a:gd name="connsiteY6" fmla="*/ 6859531 h 6859531"/>
              <a:gd name="connsiteX7" fmla="*/ 0 w 4940214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505461 w 4928313"/>
              <a:gd name="connsiteY5" fmla="*/ 6318251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59531"/>
              <a:gd name="connsiteX1" fmla="*/ 1068816 w 4928313"/>
              <a:gd name="connsiteY1" fmla="*/ 0 h 6859531"/>
              <a:gd name="connsiteX2" fmla="*/ 4926582 w 4928313"/>
              <a:gd name="connsiteY2" fmla="*/ 0 h 6859531"/>
              <a:gd name="connsiteX3" fmla="*/ 4927610 w 4928313"/>
              <a:gd name="connsiteY3" fmla="*/ 3277285 h 6859531"/>
              <a:gd name="connsiteX4" fmla="*/ 4926376 w 4928313"/>
              <a:gd name="connsiteY4" fmla="*/ 6318251 h 6859531"/>
              <a:gd name="connsiteX5" fmla="*/ 4480361 w 4928313"/>
              <a:gd name="connsiteY5" fmla="*/ 6321426 h 6859531"/>
              <a:gd name="connsiteX6" fmla="*/ 4408732 w 4928313"/>
              <a:gd name="connsiteY6" fmla="*/ 6859531 h 6859531"/>
              <a:gd name="connsiteX7" fmla="*/ 0 w 4928313"/>
              <a:gd name="connsiteY7" fmla="*/ 6858000 h 6859531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18251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1426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7700"/>
              <a:gd name="connsiteY0" fmla="*/ 6858000 h 6862706"/>
              <a:gd name="connsiteX1" fmla="*/ 1068816 w 4927700"/>
              <a:gd name="connsiteY1" fmla="*/ 0 h 6862706"/>
              <a:gd name="connsiteX2" fmla="*/ 4926582 w 4927700"/>
              <a:gd name="connsiteY2" fmla="*/ 0 h 6862706"/>
              <a:gd name="connsiteX3" fmla="*/ 4927610 w 4927700"/>
              <a:gd name="connsiteY3" fmla="*/ 3277285 h 6862706"/>
              <a:gd name="connsiteX4" fmla="*/ 4924445 w 4927700"/>
              <a:gd name="connsiteY4" fmla="*/ 6324601 h 6862706"/>
              <a:gd name="connsiteX5" fmla="*/ 4480361 w 4927700"/>
              <a:gd name="connsiteY5" fmla="*/ 6321426 h 6862706"/>
              <a:gd name="connsiteX6" fmla="*/ 4397147 w 4927700"/>
              <a:gd name="connsiteY6" fmla="*/ 6862706 h 6862706"/>
              <a:gd name="connsiteX7" fmla="*/ 0 w 4927700"/>
              <a:gd name="connsiteY7" fmla="*/ 6858000 h 6862706"/>
              <a:gd name="connsiteX0" fmla="*/ 0 w 4928313"/>
              <a:gd name="connsiteY0" fmla="*/ 6858000 h 6862706"/>
              <a:gd name="connsiteX1" fmla="*/ 1068816 w 4928313"/>
              <a:gd name="connsiteY1" fmla="*/ 0 h 6862706"/>
              <a:gd name="connsiteX2" fmla="*/ 4926582 w 4928313"/>
              <a:gd name="connsiteY2" fmla="*/ 0 h 6862706"/>
              <a:gd name="connsiteX3" fmla="*/ 4927610 w 4928313"/>
              <a:gd name="connsiteY3" fmla="*/ 3277285 h 6862706"/>
              <a:gd name="connsiteX4" fmla="*/ 4926376 w 4928313"/>
              <a:gd name="connsiteY4" fmla="*/ 6321426 h 6862706"/>
              <a:gd name="connsiteX5" fmla="*/ 4480361 w 4928313"/>
              <a:gd name="connsiteY5" fmla="*/ 6321426 h 6862706"/>
              <a:gd name="connsiteX6" fmla="*/ 4397147 w 4928313"/>
              <a:gd name="connsiteY6" fmla="*/ 6862706 h 6862706"/>
              <a:gd name="connsiteX7" fmla="*/ 0 w 4928313"/>
              <a:gd name="connsiteY7" fmla="*/ 6858000 h 686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8313" h="6862706">
                <a:moveTo>
                  <a:pt x="0" y="6858000"/>
                </a:moveTo>
                <a:lnTo>
                  <a:pt x="1068816" y="0"/>
                </a:lnTo>
                <a:lnTo>
                  <a:pt x="4926582" y="0"/>
                </a:lnTo>
                <a:cubicBezTo>
                  <a:pt x="4926039" y="1845475"/>
                  <a:pt x="4927096" y="1638642"/>
                  <a:pt x="4927610" y="3277285"/>
                </a:cubicBezTo>
                <a:cubicBezTo>
                  <a:pt x="4927897" y="4180043"/>
                  <a:pt x="4929595" y="3329518"/>
                  <a:pt x="4926376" y="6321426"/>
                </a:cubicBezTo>
                <a:lnTo>
                  <a:pt x="4480361" y="6321426"/>
                </a:lnTo>
                <a:cubicBezTo>
                  <a:pt x="4432497" y="6632717"/>
                  <a:pt x="4449752" y="6516102"/>
                  <a:pt x="4397147" y="6862706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marR="0" indent="0" algn="ctr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8238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5 photos"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9">
            <a:extLst>
              <a:ext uri="{FF2B5EF4-FFF2-40B4-BE49-F238E27FC236}">
                <a16:creationId xmlns="" xmlns:a16="http://schemas.microsoft.com/office/drawing/2014/main" id="{EE3F9653-6D58-F34C-9167-1B39B416E8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592263"/>
            <a:ext cx="6525708" cy="4465636"/>
          </a:xfrm>
        </p:spPr>
        <p:txBody>
          <a:bodyPr lIns="0"/>
          <a:lstStyle>
            <a:lvl1pPr marL="285750" marR="0" indent="-28575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D242"/>
              </a:buClr>
              <a:buSzTx/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  <a:latin typeface="Moderat JIT" pitchFamily="2" charset="0"/>
              </a:defRPr>
            </a:lvl1pPr>
            <a:lvl2pPr marL="363538" indent="-239713">
              <a:lnSpc>
                <a:spcPts val="3200"/>
              </a:lnSpc>
              <a:spcAft>
                <a:spcPts val="0"/>
              </a:spcAft>
              <a:buClr>
                <a:srgbClr val="FFD242"/>
              </a:buClr>
              <a:buFont typeface="Courier New" panose="02070309020205020404" pitchFamily="49" charset="0"/>
              <a:buChar char="o"/>
              <a:tabLst/>
              <a:defRPr b="0" i="0">
                <a:solidFill>
                  <a:schemeClr val="bg1"/>
                </a:solidFill>
              </a:defRPr>
            </a:lvl2pPr>
          </a:lstStyle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4" name="Symbol zastępczy tytułu 12">
            <a:extLst>
              <a:ext uri="{FF2B5EF4-FFF2-40B4-BE49-F238E27FC236}">
                <a16:creationId xmlns="" xmlns:a16="http://schemas.microsoft.com/office/drawing/2014/main" id="{902F1F37-59DF-6E47-A9AA-D9613D0EC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9" y="341283"/>
            <a:ext cx="6525706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lnSpc>
                <a:spcPts val="4500"/>
              </a:lnSpc>
              <a:defRPr sz="3000" b="1" i="0">
                <a:solidFill>
                  <a:srgbClr val="FFD242"/>
                </a:solidFill>
                <a:latin typeface="Moderat JIT" pitchFamily="2" charset="0"/>
              </a:defRPr>
            </a:lvl1pPr>
          </a:lstStyle>
          <a:p>
            <a:r>
              <a:rPr lang="pl-PL"/>
              <a:t>Nagłówek | Tytuł slajdu</a:t>
            </a:r>
          </a:p>
        </p:txBody>
      </p:sp>
      <p:sp>
        <p:nvSpPr>
          <p:cNvPr id="5" name="Symbol zastępczy numeru slajdu 2">
            <a:extLst>
              <a:ext uri="{FF2B5EF4-FFF2-40B4-BE49-F238E27FC236}">
                <a16:creationId xmlns="" xmlns:a16="http://schemas.microsoft.com/office/drawing/2014/main" id="{26C45B1A-FC6C-D14F-8A5E-1FC6EA98E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obrazu 4">
            <a:extLst>
              <a:ext uri="{FF2B5EF4-FFF2-40B4-BE49-F238E27FC236}">
                <a16:creationId xmlns="" xmlns:a16="http://schemas.microsoft.com/office/drawing/2014/main" id="{0E763088-F8F6-5E4F-BACC-90BE8BB29E8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0094" y="-8518"/>
            <a:ext cx="4561906" cy="2176429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029870"/>
              <a:gd name="connsiteY0" fmla="*/ 3151788 h 3151788"/>
              <a:gd name="connsiteX1" fmla="*/ 217838 w 2029870"/>
              <a:gd name="connsiteY1" fmla="*/ 0 h 3151788"/>
              <a:gd name="connsiteX2" fmla="*/ 2028698 w 2029870"/>
              <a:gd name="connsiteY2" fmla="*/ 5632 h 3151788"/>
              <a:gd name="connsiteX3" fmla="*/ 2029870 w 2029870"/>
              <a:gd name="connsiteY3" fmla="*/ 3151564 h 3151788"/>
              <a:gd name="connsiteX4" fmla="*/ 0 w 2029870"/>
              <a:gd name="connsiteY4" fmla="*/ 3151788 h 3151788"/>
              <a:gd name="connsiteX0" fmla="*/ 0 w 1947053"/>
              <a:gd name="connsiteY0" fmla="*/ 3143018 h 3151564"/>
              <a:gd name="connsiteX1" fmla="*/ 135021 w 1947053"/>
              <a:gd name="connsiteY1" fmla="*/ 0 h 3151564"/>
              <a:gd name="connsiteX2" fmla="*/ 1945881 w 1947053"/>
              <a:gd name="connsiteY2" fmla="*/ 5632 h 3151564"/>
              <a:gd name="connsiteX3" fmla="*/ 1947053 w 1947053"/>
              <a:gd name="connsiteY3" fmla="*/ 3151564 h 3151564"/>
              <a:gd name="connsiteX4" fmla="*/ 0 w 1947053"/>
              <a:gd name="connsiteY4" fmla="*/ 3143018 h 3151564"/>
              <a:gd name="connsiteX0" fmla="*/ 0 w 1944465"/>
              <a:gd name="connsiteY0" fmla="*/ 3143018 h 3151564"/>
              <a:gd name="connsiteX1" fmla="*/ 132433 w 1944465"/>
              <a:gd name="connsiteY1" fmla="*/ 0 h 3151564"/>
              <a:gd name="connsiteX2" fmla="*/ 1943293 w 1944465"/>
              <a:gd name="connsiteY2" fmla="*/ 5632 h 3151564"/>
              <a:gd name="connsiteX3" fmla="*/ 1944465 w 1944465"/>
              <a:gd name="connsiteY3" fmla="*/ 3151564 h 3151564"/>
              <a:gd name="connsiteX4" fmla="*/ 0 w 1944465"/>
              <a:gd name="connsiteY4" fmla="*/ 3143018 h 3151564"/>
              <a:gd name="connsiteX0" fmla="*/ 0 w 1944465"/>
              <a:gd name="connsiteY0" fmla="*/ 3151787 h 3151787"/>
              <a:gd name="connsiteX1" fmla="*/ 132433 w 1944465"/>
              <a:gd name="connsiteY1" fmla="*/ 0 h 3151787"/>
              <a:gd name="connsiteX2" fmla="*/ 1943293 w 1944465"/>
              <a:gd name="connsiteY2" fmla="*/ 5632 h 3151787"/>
              <a:gd name="connsiteX3" fmla="*/ 1944465 w 1944465"/>
              <a:gd name="connsiteY3" fmla="*/ 3151564 h 3151787"/>
              <a:gd name="connsiteX4" fmla="*/ 0 w 1944465"/>
              <a:gd name="connsiteY4" fmla="*/ 3151787 h 3151787"/>
              <a:gd name="connsiteX0" fmla="*/ 0 w 1949641"/>
              <a:gd name="connsiteY0" fmla="*/ 3151787 h 3151787"/>
              <a:gd name="connsiteX1" fmla="*/ 137609 w 1949641"/>
              <a:gd name="connsiteY1" fmla="*/ 0 h 3151787"/>
              <a:gd name="connsiteX2" fmla="*/ 1948469 w 1949641"/>
              <a:gd name="connsiteY2" fmla="*/ 5632 h 3151787"/>
              <a:gd name="connsiteX3" fmla="*/ 1949641 w 1949641"/>
              <a:gd name="connsiteY3" fmla="*/ 3151564 h 3151787"/>
              <a:gd name="connsiteX4" fmla="*/ 0 w 1949641"/>
              <a:gd name="connsiteY4" fmla="*/ 3151787 h 31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641" h="3151787">
                <a:moveTo>
                  <a:pt x="0" y="3151787"/>
                </a:moveTo>
                <a:lnTo>
                  <a:pt x="137609" y="0"/>
                </a:lnTo>
                <a:lnTo>
                  <a:pt x="1948469" y="5632"/>
                </a:lnTo>
                <a:cubicBezTo>
                  <a:pt x="1951079" y="1199573"/>
                  <a:pt x="1947031" y="1957623"/>
                  <a:pt x="1949641" y="3151564"/>
                </a:cubicBezTo>
                <a:lnTo>
                  <a:pt x="0" y="3151787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8" name="Symbol zastępczy obrazu 4">
            <a:extLst>
              <a:ext uri="{FF2B5EF4-FFF2-40B4-BE49-F238E27FC236}">
                <a16:creationId xmlns="" xmlns:a16="http://schemas.microsoft.com/office/drawing/2014/main" id="{26CD0EEB-0EF2-2E4B-959A-E3D5418739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53518" y="2342729"/>
            <a:ext cx="2338482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1998814"/>
              <a:gd name="connsiteY0" fmla="*/ 3146156 h 3146156"/>
              <a:gd name="connsiteX1" fmla="*/ 189370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  <a:gd name="connsiteX0" fmla="*/ 0 w 1998814"/>
              <a:gd name="connsiteY0" fmla="*/ 3146156 h 3146156"/>
              <a:gd name="connsiteX1" fmla="*/ 220426 w 1998814"/>
              <a:gd name="connsiteY1" fmla="*/ 3137 h 3146156"/>
              <a:gd name="connsiteX2" fmla="*/ 1997642 w 1998814"/>
              <a:gd name="connsiteY2" fmla="*/ 0 h 3146156"/>
              <a:gd name="connsiteX3" fmla="*/ 1998814 w 1998814"/>
              <a:gd name="connsiteY3" fmla="*/ 3145932 h 3146156"/>
              <a:gd name="connsiteX4" fmla="*/ 0 w 1998814"/>
              <a:gd name="connsiteY4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8814" h="3146156">
                <a:moveTo>
                  <a:pt x="0" y="3146156"/>
                </a:moveTo>
                <a:lnTo>
                  <a:pt x="220426" y="3137"/>
                </a:lnTo>
                <a:lnTo>
                  <a:pt x="1997642" y="0"/>
                </a:lnTo>
                <a:cubicBezTo>
                  <a:pt x="2000252" y="1193941"/>
                  <a:pt x="1996204" y="1951991"/>
                  <a:pt x="1998814" y="3145932"/>
                </a:cubicBez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9" name="Symbol zastępczy obrazu 4">
            <a:extLst>
              <a:ext uri="{FF2B5EF4-FFF2-40B4-BE49-F238E27FC236}">
                <a16:creationId xmlns="" xmlns:a16="http://schemas.microsoft.com/office/drawing/2014/main" id="{D7F38BEE-2E11-574E-AA60-6DEBA2287E1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289977" y="2342729"/>
            <a:ext cx="2621071" cy="2172541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071" h="2172541">
                <a:moveTo>
                  <a:pt x="0" y="2172541"/>
                </a:moveTo>
                <a:lnTo>
                  <a:pt x="325132" y="0"/>
                </a:lnTo>
                <a:lnTo>
                  <a:pt x="2621071" y="0"/>
                </a:lnTo>
                <a:lnTo>
                  <a:pt x="2368606" y="2172541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1" name="Symbol zastępczy obrazu 4">
            <a:extLst>
              <a:ext uri="{FF2B5EF4-FFF2-40B4-BE49-F238E27FC236}">
                <a16:creationId xmlns="" xmlns:a16="http://schemas.microsoft.com/office/drawing/2014/main" id="{950AC5EF-BCA3-0C47-BB27-391AE1A8417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33695" y="4685460"/>
            <a:ext cx="2699794" cy="2178596"/>
          </a:xfrm>
          <a:custGeom>
            <a:avLst/>
            <a:gdLst>
              <a:gd name="connsiteX0" fmla="*/ 0 w 2705849"/>
              <a:gd name="connsiteY0" fmla="*/ 2172541 h 2172541"/>
              <a:gd name="connsiteX1" fmla="*/ 543135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19077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6056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162714 w 2705849"/>
              <a:gd name="connsiteY3" fmla="*/ 2172541 h 2172541"/>
              <a:gd name="connsiteX4" fmla="*/ 0 w 2705849"/>
              <a:gd name="connsiteY4" fmla="*/ 2172541 h 2172541"/>
              <a:gd name="connsiteX0" fmla="*/ 0 w 2705849"/>
              <a:gd name="connsiteY0" fmla="*/ 2172541 h 2172541"/>
              <a:gd name="connsiteX1" fmla="*/ 325132 w 2705849"/>
              <a:gd name="connsiteY1" fmla="*/ 0 h 2172541"/>
              <a:gd name="connsiteX2" fmla="*/ 2705849 w 2705849"/>
              <a:gd name="connsiteY2" fmla="*/ 0 h 2172541"/>
              <a:gd name="connsiteX3" fmla="*/ 2368606 w 2705849"/>
              <a:gd name="connsiteY3" fmla="*/ 2172541 h 2172541"/>
              <a:gd name="connsiteX4" fmla="*/ 0 w 2705849"/>
              <a:gd name="connsiteY4" fmla="*/ 2172541 h 2172541"/>
              <a:gd name="connsiteX0" fmla="*/ 0 w 2645293"/>
              <a:gd name="connsiteY0" fmla="*/ 2172541 h 2172541"/>
              <a:gd name="connsiteX1" fmla="*/ 325132 w 2645293"/>
              <a:gd name="connsiteY1" fmla="*/ 0 h 2172541"/>
              <a:gd name="connsiteX2" fmla="*/ 2645293 w 2645293"/>
              <a:gd name="connsiteY2" fmla="*/ 0 h 2172541"/>
              <a:gd name="connsiteX3" fmla="*/ 2368606 w 2645293"/>
              <a:gd name="connsiteY3" fmla="*/ 2172541 h 2172541"/>
              <a:gd name="connsiteX4" fmla="*/ 0 w 2645293"/>
              <a:gd name="connsiteY4" fmla="*/ 2172541 h 2172541"/>
              <a:gd name="connsiteX0" fmla="*/ 0 w 2621071"/>
              <a:gd name="connsiteY0" fmla="*/ 2172541 h 2172541"/>
              <a:gd name="connsiteX1" fmla="*/ 325132 w 2621071"/>
              <a:gd name="connsiteY1" fmla="*/ 0 h 2172541"/>
              <a:gd name="connsiteX2" fmla="*/ 2621071 w 2621071"/>
              <a:gd name="connsiteY2" fmla="*/ 0 h 2172541"/>
              <a:gd name="connsiteX3" fmla="*/ 2368606 w 2621071"/>
              <a:gd name="connsiteY3" fmla="*/ 2172541 h 2172541"/>
              <a:gd name="connsiteX4" fmla="*/ 0 w 2621071"/>
              <a:gd name="connsiteY4" fmla="*/ 2172541 h 2172541"/>
              <a:gd name="connsiteX0" fmla="*/ 0 w 2699794"/>
              <a:gd name="connsiteY0" fmla="*/ 2172541 h 2172541"/>
              <a:gd name="connsiteX1" fmla="*/ 325132 w 2699794"/>
              <a:gd name="connsiteY1" fmla="*/ 0 h 2172541"/>
              <a:gd name="connsiteX2" fmla="*/ 2699794 w 2699794"/>
              <a:gd name="connsiteY2" fmla="*/ 0 h 2172541"/>
              <a:gd name="connsiteX3" fmla="*/ 2368606 w 2699794"/>
              <a:gd name="connsiteY3" fmla="*/ 2172541 h 2172541"/>
              <a:gd name="connsiteX4" fmla="*/ 0 w 2699794"/>
              <a:gd name="connsiteY4" fmla="*/ 2172541 h 2172541"/>
              <a:gd name="connsiteX0" fmla="*/ 0 w 2699794"/>
              <a:gd name="connsiteY0" fmla="*/ 2172541 h 2178596"/>
              <a:gd name="connsiteX1" fmla="*/ 325132 w 2699794"/>
              <a:gd name="connsiteY1" fmla="*/ 0 h 2178596"/>
              <a:gd name="connsiteX2" fmla="*/ 2699794 w 2699794"/>
              <a:gd name="connsiteY2" fmla="*/ 0 h 2178596"/>
              <a:gd name="connsiteX3" fmla="*/ 2410995 w 2699794"/>
              <a:gd name="connsiteY3" fmla="*/ 2178596 h 2178596"/>
              <a:gd name="connsiteX4" fmla="*/ 0 w 2699794"/>
              <a:gd name="connsiteY4" fmla="*/ 2172541 h 217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794" h="2178596">
                <a:moveTo>
                  <a:pt x="0" y="2172541"/>
                </a:moveTo>
                <a:lnTo>
                  <a:pt x="325132" y="0"/>
                </a:lnTo>
                <a:lnTo>
                  <a:pt x="2699794" y="0"/>
                </a:lnTo>
                <a:lnTo>
                  <a:pt x="2410995" y="2178596"/>
                </a:lnTo>
                <a:lnTo>
                  <a:pt x="0" y="2172541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12" name="Symbol zastępczy obrazu 4">
            <a:extLst>
              <a:ext uri="{FF2B5EF4-FFF2-40B4-BE49-F238E27FC236}">
                <a16:creationId xmlns="" xmlns:a16="http://schemas.microsoft.com/office/drawing/2014/main" id="{9D794236-7817-5448-B632-1D06A53E92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54766" y="4685459"/>
            <a:ext cx="2637234" cy="2172541"/>
          </a:xfrm>
          <a:custGeom>
            <a:avLst/>
            <a:gdLst>
              <a:gd name="connsiteX0" fmla="*/ 0 w 9525706"/>
              <a:gd name="connsiteY0" fmla="*/ 6858000 h 6858000"/>
              <a:gd name="connsiteX1" fmla="*/ 3000855 w 9525706"/>
              <a:gd name="connsiteY1" fmla="*/ 0 h 6858000"/>
              <a:gd name="connsiteX2" fmla="*/ 6524851 w 9525706"/>
              <a:gd name="connsiteY2" fmla="*/ 0 h 6858000"/>
              <a:gd name="connsiteX3" fmla="*/ 9525706 w 9525706"/>
              <a:gd name="connsiteY3" fmla="*/ 6858000 h 6858000"/>
              <a:gd name="connsiteX4" fmla="*/ 0 w 9525706"/>
              <a:gd name="connsiteY4" fmla="*/ 6858000 h 6858000"/>
              <a:gd name="connsiteX0" fmla="*/ 0 w 6524851"/>
              <a:gd name="connsiteY0" fmla="*/ 6858000 h 6858000"/>
              <a:gd name="connsiteX1" fmla="*/ 3000855 w 6524851"/>
              <a:gd name="connsiteY1" fmla="*/ 0 h 6858000"/>
              <a:gd name="connsiteX2" fmla="*/ 6524851 w 6524851"/>
              <a:gd name="connsiteY2" fmla="*/ 0 h 6858000"/>
              <a:gd name="connsiteX3" fmla="*/ 4928306 w 6524851"/>
              <a:gd name="connsiteY3" fmla="*/ 6858000 h 6858000"/>
              <a:gd name="connsiteX4" fmla="*/ 0 w 6524851"/>
              <a:gd name="connsiteY4" fmla="*/ 6858000 h 6858000"/>
              <a:gd name="connsiteX0" fmla="*/ 0 w 4928306"/>
              <a:gd name="connsiteY0" fmla="*/ 6858000 h 6858000"/>
              <a:gd name="connsiteX1" fmla="*/ 3000855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65557 h 6865557"/>
              <a:gd name="connsiteX1" fmla="*/ 1482456 w 4928306"/>
              <a:gd name="connsiteY1" fmla="*/ 0 h 6865557"/>
              <a:gd name="connsiteX2" fmla="*/ 4924651 w 4928306"/>
              <a:gd name="connsiteY2" fmla="*/ 7557 h 6865557"/>
              <a:gd name="connsiteX3" fmla="*/ 4928306 w 4928306"/>
              <a:gd name="connsiteY3" fmla="*/ 6865557 h 6865557"/>
              <a:gd name="connsiteX4" fmla="*/ 0 w 4928306"/>
              <a:gd name="connsiteY4" fmla="*/ 6865557 h 6865557"/>
              <a:gd name="connsiteX0" fmla="*/ 0 w 4928306"/>
              <a:gd name="connsiteY0" fmla="*/ 6858000 h 6858000"/>
              <a:gd name="connsiteX1" fmla="*/ 1482456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820007 w 4928306"/>
              <a:gd name="connsiteY1" fmla="*/ 0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360308 w 4928306"/>
              <a:gd name="connsiteY1" fmla="*/ 4326111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6858000 h 6858000"/>
              <a:gd name="connsiteX1" fmla="*/ 434853 w 4928306"/>
              <a:gd name="connsiteY1" fmla="*/ 3281082 h 6858000"/>
              <a:gd name="connsiteX2" fmla="*/ 4924651 w 4928306"/>
              <a:gd name="connsiteY2" fmla="*/ 0 h 6858000"/>
              <a:gd name="connsiteX3" fmla="*/ 4928306 w 4928306"/>
              <a:gd name="connsiteY3" fmla="*/ 6858000 h 6858000"/>
              <a:gd name="connsiteX4" fmla="*/ 0 w 4928306"/>
              <a:gd name="connsiteY4" fmla="*/ 6858000 h 6858000"/>
              <a:gd name="connsiteX0" fmla="*/ 0 w 4928306"/>
              <a:gd name="connsiteY0" fmla="*/ 3607654 h 3607654"/>
              <a:gd name="connsiteX1" fmla="*/ 434853 w 4928306"/>
              <a:gd name="connsiteY1" fmla="*/ 30736 h 3607654"/>
              <a:gd name="connsiteX2" fmla="*/ 4924651 w 4928306"/>
              <a:gd name="connsiteY2" fmla="*/ 0 h 3607654"/>
              <a:gd name="connsiteX3" fmla="*/ 4928306 w 4928306"/>
              <a:gd name="connsiteY3" fmla="*/ 3607654 h 3607654"/>
              <a:gd name="connsiteX4" fmla="*/ 0 w 4928306"/>
              <a:gd name="connsiteY4" fmla="*/ 3607654 h 3607654"/>
              <a:gd name="connsiteX0" fmla="*/ 0 w 4928306"/>
              <a:gd name="connsiteY0" fmla="*/ 3581824 h 3581824"/>
              <a:gd name="connsiteX1" fmla="*/ 434853 w 4928306"/>
              <a:gd name="connsiteY1" fmla="*/ 4906 h 3581824"/>
              <a:gd name="connsiteX2" fmla="*/ 4920475 w 4928306"/>
              <a:gd name="connsiteY2" fmla="*/ 0 h 3581824"/>
              <a:gd name="connsiteX3" fmla="*/ 4928306 w 4928306"/>
              <a:gd name="connsiteY3" fmla="*/ 3581824 h 3581824"/>
              <a:gd name="connsiteX4" fmla="*/ 0 w 4928306"/>
              <a:gd name="connsiteY4" fmla="*/ 3581824 h 358182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4920475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4928306"/>
              <a:gd name="connsiteY0" fmla="*/ 3582084 h 3582084"/>
              <a:gd name="connsiteX1" fmla="*/ 434853 w 4928306"/>
              <a:gd name="connsiteY1" fmla="*/ 0 h 3582084"/>
              <a:gd name="connsiteX2" fmla="*/ 2766834 w 4928306"/>
              <a:gd name="connsiteY2" fmla="*/ 260 h 3582084"/>
              <a:gd name="connsiteX3" fmla="*/ 4928306 w 4928306"/>
              <a:gd name="connsiteY3" fmla="*/ 3582084 h 3582084"/>
              <a:gd name="connsiteX4" fmla="*/ 0 w 4928306"/>
              <a:gd name="connsiteY4" fmla="*/ 3582084 h 3582084"/>
              <a:gd name="connsiteX0" fmla="*/ 0 w 2770392"/>
              <a:gd name="connsiteY0" fmla="*/ 3582084 h 3582084"/>
              <a:gd name="connsiteX1" fmla="*/ 434853 w 2770392"/>
              <a:gd name="connsiteY1" fmla="*/ 0 h 3582084"/>
              <a:gd name="connsiteX2" fmla="*/ 2766834 w 2770392"/>
              <a:gd name="connsiteY2" fmla="*/ 260 h 3582084"/>
              <a:gd name="connsiteX3" fmla="*/ 2770392 w 2770392"/>
              <a:gd name="connsiteY3" fmla="*/ 3571513 h 3582084"/>
              <a:gd name="connsiteX4" fmla="*/ 0 w 2770392"/>
              <a:gd name="connsiteY4" fmla="*/ 3582084 h 3582084"/>
              <a:gd name="connsiteX0" fmla="*/ 0 w 2766969"/>
              <a:gd name="connsiteY0" fmla="*/ 3582084 h 3582084"/>
              <a:gd name="connsiteX1" fmla="*/ 434853 w 2766969"/>
              <a:gd name="connsiteY1" fmla="*/ 0 h 3582084"/>
              <a:gd name="connsiteX2" fmla="*/ 2766834 w 2766969"/>
              <a:gd name="connsiteY2" fmla="*/ 260 h 3582084"/>
              <a:gd name="connsiteX3" fmla="*/ 2761846 w 2766969"/>
              <a:gd name="connsiteY3" fmla="*/ 3582084 h 3582084"/>
              <a:gd name="connsiteX4" fmla="*/ 0 w 2766969"/>
              <a:gd name="connsiteY4" fmla="*/ 3582084 h 3582084"/>
              <a:gd name="connsiteX0" fmla="*/ 0 w 2766837"/>
              <a:gd name="connsiteY0" fmla="*/ 3582084 h 3582084"/>
              <a:gd name="connsiteX1" fmla="*/ 434853 w 2766837"/>
              <a:gd name="connsiteY1" fmla="*/ 0 h 3582084"/>
              <a:gd name="connsiteX2" fmla="*/ 2766834 w 2766837"/>
              <a:gd name="connsiteY2" fmla="*/ 260 h 3582084"/>
              <a:gd name="connsiteX3" fmla="*/ 2441363 w 2766837"/>
              <a:gd name="connsiteY3" fmla="*/ 3582084 h 3582084"/>
              <a:gd name="connsiteX4" fmla="*/ 0 w 2766837"/>
              <a:gd name="connsiteY4" fmla="*/ 3582084 h 3582084"/>
              <a:gd name="connsiteX0" fmla="*/ 0 w 3017072"/>
              <a:gd name="connsiteY0" fmla="*/ 3582084 h 3582084"/>
              <a:gd name="connsiteX1" fmla="*/ 434853 w 3017072"/>
              <a:gd name="connsiteY1" fmla="*/ 0 h 3582084"/>
              <a:gd name="connsiteX2" fmla="*/ 2766834 w 3017072"/>
              <a:gd name="connsiteY2" fmla="*/ 260 h 3582084"/>
              <a:gd name="connsiteX3" fmla="*/ 2441363 w 3017072"/>
              <a:gd name="connsiteY3" fmla="*/ 3582084 h 3582084"/>
              <a:gd name="connsiteX4" fmla="*/ 0 w 3017072"/>
              <a:gd name="connsiteY4" fmla="*/ 3582084 h 3582084"/>
              <a:gd name="connsiteX0" fmla="*/ 0 w 3037121"/>
              <a:gd name="connsiteY0" fmla="*/ 3582084 h 3582084"/>
              <a:gd name="connsiteX1" fmla="*/ 434853 w 3037121"/>
              <a:gd name="connsiteY1" fmla="*/ 0 h 3582084"/>
              <a:gd name="connsiteX2" fmla="*/ 2766834 w 3037121"/>
              <a:gd name="connsiteY2" fmla="*/ 260 h 3582084"/>
              <a:gd name="connsiteX3" fmla="*/ 2441363 w 3037121"/>
              <a:gd name="connsiteY3" fmla="*/ 3582084 h 3582084"/>
              <a:gd name="connsiteX4" fmla="*/ 0 w 3037121"/>
              <a:gd name="connsiteY4" fmla="*/ 3582084 h 3582084"/>
              <a:gd name="connsiteX0" fmla="*/ 0 w 2880045"/>
              <a:gd name="connsiteY0" fmla="*/ 3582084 h 3582084"/>
              <a:gd name="connsiteX1" fmla="*/ 434853 w 2880045"/>
              <a:gd name="connsiteY1" fmla="*/ 0 h 3582084"/>
              <a:gd name="connsiteX2" fmla="*/ 2766834 w 2880045"/>
              <a:gd name="connsiteY2" fmla="*/ 260 h 3582084"/>
              <a:gd name="connsiteX3" fmla="*/ 2441363 w 2880045"/>
              <a:gd name="connsiteY3" fmla="*/ 3582084 h 3582084"/>
              <a:gd name="connsiteX4" fmla="*/ 0 w 2880045"/>
              <a:gd name="connsiteY4" fmla="*/ 3582084 h 3582084"/>
              <a:gd name="connsiteX0" fmla="*/ 0 w 2766834"/>
              <a:gd name="connsiteY0" fmla="*/ 3582084 h 3582084"/>
              <a:gd name="connsiteX1" fmla="*/ 434853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2084 h 3582084"/>
              <a:gd name="connsiteX1" fmla="*/ 35793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766834"/>
              <a:gd name="connsiteY0" fmla="*/ 3581824 h 3581824"/>
              <a:gd name="connsiteX1" fmla="*/ 345117 w 2766834"/>
              <a:gd name="connsiteY1" fmla="*/ 5026 h 3581824"/>
              <a:gd name="connsiteX2" fmla="*/ 2766834 w 2766834"/>
              <a:gd name="connsiteY2" fmla="*/ 0 h 3581824"/>
              <a:gd name="connsiteX3" fmla="*/ 2441363 w 2766834"/>
              <a:gd name="connsiteY3" fmla="*/ 3581824 h 3581824"/>
              <a:gd name="connsiteX4" fmla="*/ 0 w 2766834"/>
              <a:gd name="connsiteY4" fmla="*/ 3581824 h 3581824"/>
              <a:gd name="connsiteX0" fmla="*/ 0 w 2766834"/>
              <a:gd name="connsiteY0" fmla="*/ 3582084 h 3582084"/>
              <a:gd name="connsiteX1" fmla="*/ 345117 w 2766834"/>
              <a:gd name="connsiteY1" fmla="*/ 0 h 3582084"/>
              <a:gd name="connsiteX2" fmla="*/ 2766834 w 2766834"/>
              <a:gd name="connsiteY2" fmla="*/ 260 h 3582084"/>
              <a:gd name="connsiteX3" fmla="*/ 2441363 w 2766834"/>
              <a:gd name="connsiteY3" fmla="*/ 3582084 h 3582084"/>
              <a:gd name="connsiteX4" fmla="*/ 0 w 2766834"/>
              <a:gd name="connsiteY4" fmla="*/ 3582084 h 3582084"/>
              <a:gd name="connsiteX0" fmla="*/ 0 w 2441363"/>
              <a:gd name="connsiteY0" fmla="*/ 3582084 h 3582084"/>
              <a:gd name="connsiteX1" fmla="*/ 345117 w 2441363"/>
              <a:gd name="connsiteY1" fmla="*/ 0 h 3582084"/>
              <a:gd name="connsiteX2" fmla="*/ 2390801 w 2441363"/>
              <a:gd name="connsiteY2" fmla="*/ 260 h 3582084"/>
              <a:gd name="connsiteX3" fmla="*/ 2441363 w 2441363"/>
              <a:gd name="connsiteY3" fmla="*/ 3582084 h 3582084"/>
              <a:gd name="connsiteX4" fmla="*/ 0 w 2441363"/>
              <a:gd name="connsiteY4" fmla="*/ 3582084 h 3582084"/>
              <a:gd name="connsiteX0" fmla="*/ 0 w 2390801"/>
              <a:gd name="connsiteY0" fmla="*/ 3582084 h 3582084"/>
              <a:gd name="connsiteX1" fmla="*/ 345117 w 2390801"/>
              <a:gd name="connsiteY1" fmla="*/ 0 h 3582084"/>
              <a:gd name="connsiteX2" fmla="*/ 2390801 w 2390801"/>
              <a:gd name="connsiteY2" fmla="*/ 260 h 3582084"/>
              <a:gd name="connsiteX3" fmla="*/ 2193523 w 2390801"/>
              <a:gd name="connsiteY3" fmla="*/ 3582084 h 3582084"/>
              <a:gd name="connsiteX4" fmla="*/ 0 w 2390801"/>
              <a:gd name="connsiteY4" fmla="*/ 3582084 h 3582084"/>
              <a:gd name="connsiteX0" fmla="*/ 0 w 2398632"/>
              <a:gd name="connsiteY0" fmla="*/ 3582084 h 3582084"/>
              <a:gd name="connsiteX1" fmla="*/ 345117 w 2398632"/>
              <a:gd name="connsiteY1" fmla="*/ 0 h 3582084"/>
              <a:gd name="connsiteX2" fmla="*/ 2390801 w 2398632"/>
              <a:gd name="connsiteY2" fmla="*/ 260 h 3582084"/>
              <a:gd name="connsiteX3" fmla="*/ 2398632 w 2398632"/>
              <a:gd name="connsiteY3" fmla="*/ 3582084 h 3582084"/>
              <a:gd name="connsiteX4" fmla="*/ 0 w 2398632"/>
              <a:gd name="connsiteY4" fmla="*/ 3582084 h 3582084"/>
              <a:gd name="connsiteX0" fmla="*/ 0 w 2391231"/>
              <a:gd name="connsiteY0" fmla="*/ 3582084 h 3587369"/>
              <a:gd name="connsiteX1" fmla="*/ 345117 w 2391231"/>
              <a:gd name="connsiteY1" fmla="*/ 0 h 3587369"/>
              <a:gd name="connsiteX2" fmla="*/ 2390801 w 2391231"/>
              <a:gd name="connsiteY2" fmla="*/ 260 h 3587369"/>
              <a:gd name="connsiteX3" fmla="*/ 2385812 w 2391231"/>
              <a:gd name="connsiteY3" fmla="*/ 3587369 h 3587369"/>
              <a:gd name="connsiteX4" fmla="*/ 0 w 2391231"/>
              <a:gd name="connsiteY4" fmla="*/ 3582084 h 3587369"/>
              <a:gd name="connsiteX0" fmla="*/ 0 w 2394358"/>
              <a:gd name="connsiteY0" fmla="*/ 3582084 h 3587369"/>
              <a:gd name="connsiteX1" fmla="*/ 345117 w 2394358"/>
              <a:gd name="connsiteY1" fmla="*/ 0 h 3587369"/>
              <a:gd name="connsiteX2" fmla="*/ 2390801 w 2394358"/>
              <a:gd name="connsiteY2" fmla="*/ 260 h 3587369"/>
              <a:gd name="connsiteX3" fmla="*/ 2394358 w 2394358"/>
              <a:gd name="connsiteY3" fmla="*/ 3587369 h 3587369"/>
              <a:gd name="connsiteX4" fmla="*/ 0 w 2394358"/>
              <a:gd name="connsiteY4" fmla="*/ 3582084 h 3587369"/>
              <a:gd name="connsiteX0" fmla="*/ 0 w 2395753"/>
              <a:gd name="connsiteY0" fmla="*/ 3582084 h 3587369"/>
              <a:gd name="connsiteX1" fmla="*/ 345117 w 2395753"/>
              <a:gd name="connsiteY1" fmla="*/ 0 h 3587369"/>
              <a:gd name="connsiteX2" fmla="*/ 2395074 w 2395753"/>
              <a:gd name="connsiteY2" fmla="*/ 5546 h 3587369"/>
              <a:gd name="connsiteX3" fmla="*/ 2394358 w 2395753"/>
              <a:gd name="connsiteY3" fmla="*/ 3587369 h 3587369"/>
              <a:gd name="connsiteX4" fmla="*/ 0 w 2395753"/>
              <a:gd name="connsiteY4" fmla="*/ 3582084 h 3587369"/>
              <a:gd name="connsiteX0" fmla="*/ 11146 w 2050636"/>
              <a:gd name="connsiteY0" fmla="*/ 3576576 h 3587369"/>
              <a:gd name="connsiteX1" fmla="*/ 0 w 2050636"/>
              <a:gd name="connsiteY1" fmla="*/ 0 h 3587369"/>
              <a:gd name="connsiteX2" fmla="*/ 2049957 w 2050636"/>
              <a:gd name="connsiteY2" fmla="*/ 5546 h 3587369"/>
              <a:gd name="connsiteX3" fmla="*/ 2049241 w 2050636"/>
              <a:gd name="connsiteY3" fmla="*/ 3587369 h 3587369"/>
              <a:gd name="connsiteX4" fmla="*/ 11146 w 2050636"/>
              <a:gd name="connsiteY4" fmla="*/ 3576576 h 3587369"/>
              <a:gd name="connsiteX0" fmla="*/ 118 w 2039608"/>
              <a:gd name="connsiteY0" fmla="*/ 3571030 h 3581823"/>
              <a:gd name="connsiteX1" fmla="*/ 78037 w 2039608"/>
              <a:gd name="connsiteY1" fmla="*/ 506738 h 3581823"/>
              <a:gd name="connsiteX2" fmla="*/ 2038929 w 2039608"/>
              <a:gd name="connsiteY2" fmla="*/ 0 h 3581823"/>
              <a:gd name="connsiteX3" fmla="*/ 2038213 w 2039608"/>
              <a:gd name="connsiteY3" fmla="*/ 3581823 h 3581823"/>
              <a:gd name="connsiteX4" fmla="*/ 118 w 2039608"/>
              <a:gd name="connsiteY4" fmla="*/ 3571030 h 3581823"/>
              <a:gd name="connsiteX0" fmla="*/ 118 w 2038213"/>
              <a:gd name="connsiteY0" fmla="*/ 3064292 h 3075085"/>
              <a:gd name="connsiteX1" fmla="*/ 78037 w 2038213"/>
              <a:gd name="connsiteY1" fmla="*/ 0 h 3075085"/>
              <a:gd name="connsiteX2" fmla="*/ 1967676 w 2038213"/>
              <a:gd name="connsiteY2" fmla="*/ 330544 h 3075085"/>
              <a:gd name="connsiteX3" fmla="*/ 2038213 w 2038213"/>
              <a:gd name="connsiteY3" fmla="*/ 3075085 h 3075085"/>
              <a:gd name="connsiteX4" fmla="*/ 118 w 2038213"/>
              <a:gd name="connsiteY4" fmla="*/ 3064292 h 3075085"/>
              <a:gd name="connsiteX0" fmla="*/ 118 w 2039607"/>
              <a:gd name="connsiteY0" fmla="*/ 3135864 h 3146657"/>
              <a:gd name="connsiteX1" fmla="*/ 78037 w 2039607"/>
              <a:gd name="connsiteY1" fmla="*/ 71572 h 3146657"/>
              <a:gd name="connsiteX2" fmla="*/ 2038928 w 2039607"/>
              <a:gd name="connsiteY2" fmla="*/ 0 h 3146657"/>
              <a:gd name="connsiteX3" fmla="*/ 2038213 w 2039607"/>
              <a:gd name="connsiteY3" fmla="*/ 3146657 h 3146657"/>
              <a:gd name="connsiteX4" fmla="*/ 118 w 2039607"/>
              <a:gd name="connsiteY4" fmla="*/ 3135864 h 3146657"/>
              <a:gd name="connsiteX0" fmla="*/ 226 w 2039715"/>
              <a:gd name="connsiteY0" fmla="*/ 3135864 h 3146657"/>
              <a:gd name="connsiteX1" fmla="*/ 78145 w 2039715"/>
              <a:gd name="connsiteY1" fmla="*/ 71572 h 3146657"/>
              <a:gd name="connsiteX2" fmla="*/ 2039036 w 2039715"/>
              <a:gd name="connsiteY2" fmla="*/ 0 h 3146657"/>
              <a:gd name="connsiteX3" fmla="*/ 2038321 w 2039715"/>
              <a:gd name="connsiteY3" fmla="*/ 3146657 h 3146657"/>
              <a:gd name="connsiteX4" fmla="*/ 226 w 2039715"/>
              <a:gd name="connsiteY4" fmla="*/ 3135864 h 3146657"/>
              <a:gd name="connsiteX0" fmla="*/ 0 w 2039489"/>
              <a:gd name="connsiteY0" fmla="*/ 3135864 h 3146657"/>
              <a:gd name="connsiteX1" fmla="*/ 77919 w 2039489"/>
              <a:gd name="connsiteY1" fmla="*/ 71572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19370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6487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35864 h 3146657"/>
              <a:gd name="connsiteX1" fmla="*/ 233785 w 2039489"/>
              <a:gd name="connsiteY1" fmla="*/ 10978 h 3146657"/>
              <a:gd name="connsiteX2" fmla="*/ 2038810 w 2039489"/>
              <a:gd name="connsiteY2" fmla="*/ 0 h 3146657"/>
              <a:gd name="connsiteX3" fmla="*/ 2038095 w 2039489"/>
              <a:gd name="connsiteY3" fmla="*/ 3146657 h 3146657"/>
              <a:gd name="connsiteX4" fmla="*/ 0 w 2039489"/>
              <a:gd name="connsiteY4" fmla="*/ 3135864 h 3146657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39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39489"/>
              <a:gd name="connsiteY0" fmla="*/ 3124886 h 3135679"/>
              <a:gd name="connsiteX1" fmla="*/ 233785 w 2039489"/>
              <a:gd name="connsiteY1" fmla="*/ 0 h 3135679"/>
              <a:gd name="connsiteX2" fmla="*/ 2038810 w 2039489"/>
              <a:gd name="connsiteY2" fmla="*/ 5547 h 3135679"/>
              <a:gd name="connsiteX3" fmla="*/ 2038095 w 2039489"/>
              <a:gd name="connsiteY3" fmla="*/ 3135679 h 3135679"/>
              <a:gd name="connsiteX4" fmla="*/ 0 w 2039489"/>
              <a:gd name="connsiteY4" fmla="*/ 3124886 h 3135679"/>
              <a:gd name="connsiteX0" fmla="*/ 0 w 2043687"/>
              <a:gd name="connsiteY0" fmla="*/ 3124886 h 3135679"/>
              <a:gd name="connsiteX1" fmla="*/ 233785 w 2043687"/>
              <a:gd name="connsiteY1" fmla="*/ 0 h 3135679"/>
              <a:gd name="connsiteX2" fmla="*/ 2043263 w 2043687"/>
              <a:gd name="connsiteY2" fmla="*/ 38 h 3135679"/>
              <a:gd name="connsiteX3" fmla="*/ 2038095 w 2043687"/>
              <a:gd name="connsiteY3" fmla="*/ 3135679 h 3135679"/>
              <a:gd name="connsiteX4" fmla="*/ 0 w 2043687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5546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38095"/>
              <a:gd name="connsiteY0" fmla="*/ 3124886 h 3135679"/>
              <a:gd name="connsiteX1" fmla="*/ 233785 w 2038095"/>
              <a:gd name="connsiteY1" fmla="*/ 0 h 3135679"/>
              <a:gd name="connsiteX2" fmla="*/ 2034357 w 2038095"/>
              <a:gd name="connsiteY2" fmla="*/ 38 h 3135679"/>
              <a:gd name="connsiteX3" fmla="*/ 2038095 w 2038095"/>
              <a:gd name="connsiteY3" fmla="*/ 3135679 h 3135679"/>
              <a:gd name="connsiteX4" fmla="*/ 0 w 2038095"/>
              <a:gd name="connsiteY4" fmla="*/ 3124886 h 3135679"/>
              <a:gd name="connsiteX0" fmla="*/ 0 w 2020282"/>
              <a:gd name="connsiteY0" fmla="*/ 3130395 h 3135679"/>
              <a:gd name="connsiteX1" fmla="*/ 215972 w 2020282"/>
              <a:gd name="connsiteY1" fmla="*/ 0 h 3135679"/>
              <a:gd name="connsiteX2" fmla="*/ 2016544 w 2020282"/>
              <a:gd name="connsiteY2" fmla="*/ 38 h 3135679"/>
              <a:gd name="connsiteX3" fmla="*/ 2020282 w 2020282"/>
              <a:gd name="connsiteY3" fmla="*/ 3135679 h 3135679"/>
              <a:gd name="connsiteX4" fmla="*/ 0 w 2020282"/>
              <a:gd name="connsiteY4" fmla="*/ 3130395 h 3135679"/>
              <a:gd name="connsiteX0" fmla="*/ 0 w 2024736"/>
              <a:gd name="connsiteY0" fmla="*/ 3135903 h 3135903"/>
              <a:gd name="connsiteX1" fmla="*/ 220426 w 2024736"/>
              <a:gd name="connsiteY1" fmla="*/ 0 h 3135903"/>
              <a:gd name="connsiteX2" fmla="*/ 2020998 w 2024736"/>
              <a:gd name="connsiteY2" fmla="*/ 38 h 3135903"/>
              <a:gd name="connsiteX3" fmla="*/ 2024736 w 2024736"/>
              <a:gd name="connsiteY3" fmla="*/ 3135679 h 3135903"/>
              <a:gd name="connsiteX4" fmla="*/ 0 w 2024736"/>
              <a:gd name="connsiteY4" fmla="*/ 3135903 h 3135903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7154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4736"/>
              <a:gd name="connsiteY0" fmla="*/ 3143019 h 3143019"/>
              <a:gd name="connsiteX1" fmla="*/ 220426 w 2024736"/>
              <a:gd name="connsiteY1" fmla="*/ 0 h 3143019"/>
              <a:gd name="connsiteX2" fmla="*/ 2020998 w 2024736"/>
              <a:gd name="connsiteY2" fmla="*/ 38 h 3143019"/>
              <a:gd name="connsiteX3" fmla="*/ 2024736 w 2024736"/>
              <a:gd name="connsiteY3" fmla="*/ 3142795 h 3143019"/>
              <a:gd name="connsiteX4" fmla="*/ 0 w 2024736"/>
              <a:gd name="connsiteY4" fmla="*/ 3143019 h 3143019"/>
              <a:gd name="connsiteX0" fmla="*/ 0 w 2029170"/>
              <a:gd name="connsiteY0" fmla="*/ 3143019 h 3143019"/>
              <a:gd name="connsiteX1" fmla="*/ 220426 w 2029170"/>
              <a:gd name="connsiteY1" fmla="*/ 0 h 3143019"/>
              <a:gd name="connsiteX2" fmla="*/ 2028698 w 2029170"/>
              <a:gd name="connsiteY2" fmla="*/ 3213 h 3143019"/>
              <a:gd name="connsiteX3" fmla="*/ 2024736 w 2029170"/>
              <a:gd name="connsiteY3" fmla="*/ 3142795 h 3143019"/>
              <a:gd name="connsiteX4" fmla="*/ 0 w 2029170"/>
              <a:gd name="connsiteY4" fmla="*/ 3143019 h 3143019"/>
              <a:gd name="connsiteX0" fmla="*/ 0 w 2029170"/>
              <a:gd name="connsiteY0" fmla="*/ 3146156 h 3146156"/>
              <a:gd name="connsiteX1" fmla="*/ 220426 w 2029170"/>
              <a:gd name="connsiteY1" fmla="*/ 3137 h 3146156"/>
              <a:gd name="connsiteX2" fmla="*/ 2028698 w 2029170"/>
              <a:gd name="connsiteY2" fmla="*/ 0 h 3146156"/>
              <a:gd name="connsiteX3" fmla="*/ 2024736 w 2029170"/>
              <a:gd name="connsiteY3" fmla="*/ 3145932 h 3146156"/>
              <a:gd name="connsiteX4" fmla="*/ 0 w 2029170"/>
              <a:gd name="connsiteY4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3145932 h 3146156"/>
              <a:gd name="connsiteX4" fmla="*/ 0 w 2029870"/>
              <a:gd name="connsiteY4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0274"/>
              <a:gd name="connsiteY0" fmla="*/ 3146156 h 3146156"/>
              <a:gd name="connsiteX1" fmla="*/ 220426 w 2180274"/>
              <a:gd name="connsiteY1" fmla="*/ 3137 h 3146156"/>
              <a:gd name="connsiteX2" fmla="*/ 2028698 w 2180274"/>
              <a:gd name="connsiteY2" fmla="*/ 0 h 3146156"/>
              <a:gd name="connsiteX3" fmla="*/ 2029870 w 2180274"/>
              <a:gd name="connsiteY3" fmla="*/ 2364519 h 3146156"/>
              <a:gd name="connsiteX4" fmla="*/ 2029870 w 2180274"/>
              <a:gd name="connsiteY4" fmla="*/ 3145932 h 3146156"/>
              <a:gd name="connsiteX5" fmla="*/ 0 w 2180274"/>
              <a:gd name="connsiteY5" fmla="*/ 3146156 h 3146156"/>
              <a:gd name="connsiteX0" fmla="*/ 0 w 2181048"/>
              <a:gd name="connsiteY0" fmla="*/ 3146156 h 3146156"/>
              <a:gd name="connsiteX1" fmla="*/ 220426 w 2181048"/>
              <a:gd name="connsiteY1" fmla="*/ 3137 h 3146156"/>
              <a:gd name="connsiteX2" fmla="*/ 2028698 w 2181048"/>
              <a:gd name="connsiteY2" fmla="*/ 0 h 3146156"/>
              <a:gd name="connsiteX3" fmla="*/ 2029870 w 2181048"/>
              <a:gd name="connsiteY3" fmla="*/ 2364519 h 3146156"/>
              <a:gd name="connsiteX4" fmla="*/ 2032314 w 2181048"/>
              <a:gd name="connsiteY4" fmla="*/ 2447281 h 3146156"/>
              <a:gd name="connsiteX5" fmla="*/ 2029870 w 2181048"/>
              <a:gd name="connsiteY5" fmla="*/ 3145932 h 3146156"/>
              <a:gd name="connsiteX6" fmla="*/ 0 w 2181048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7886"/>
              <a:gd name="connsiteY0" fmla="*/ 3146156 h 3146156"/>
              <a:gd name="connsiteX1" fmla="*/ 220426 w 2107886"/>
              <a:gd name="connsiteY1" fmla="*/ 3137 h 3146156"/>
              <a:gd name="connsiteX2" fmla="*/ 2028698 w 2107886"/>
              <a:gd name="connsiteY2" fmla="*/ 0 h 3146156"/>
              <a:gd name="connsiteX3" fmla="*/ 2029870 w 2107886"/>
              <a:gd name="connsiteY3" fmla="*/ 2364519 h 3146156"/>
              <a:gd name="connsiteX4" fmla="*/ 1494681 w 2107886"/>
              <a:gd name="connsiteY4" fmla="*/ 2378313 h 3146156"/>
              <a:gd name="connsiteX5" fmla="*/ 2029870 w 2107886"/>
              <a:gd name="connsiteY5" fmla="*/ 3145932 h 3146156"/>
              <a:gd name="connsiteX6" fmla="*/ 0 w 2107886"/>
              <a:gd name="connsiteY6" fmla="*/ 3146156 h 3146156"/>
              <a:gd name="connsiteX0" fmla="*/ 0 w 2108058"/>
              <a:gd name="connsiteY0" fmla="*/ 3146156 h 3146156"/>
              <a:gd name="connsiteX1" fmla="*/ 220426 w 2108058"/>
              <a:gd name="connsiteY1" fmla="*/ 3137 h 3146156"/>
              <a:gd name="connsiteX2" fmla="*/ 2028698 w 2108058"/>
              <a:gd name="connsiteY2" fmla="*/ 0 h 3146156"/>
              <a:gd name="connsiteX3" fmla="*/ 2029870 w 2108058"/>
              <a:gd name="connsiteY3" fmla="*/ 2364519 h 3146156"/>
              <a:gd name="connsiteX4" fmla="*/ 1497125 w 2108058"/>
              <a:gd name="connsiteY4" fmla="*/ 2369117 h 3146156"/>
              <a:gd name="connsiteX5" fmla="*/ 2029870 w 2108058"/>
              <a:gd name="connsiteY5" fmla="*/ 3145932 h 3146156"/>
              <a:gd name="connsiteX6" fmla="*/ 0 w 2108058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4519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370048 w 2029870"/>
              <a:gd name="connsiteY5" fmla="*/ 3145932 h 3146156"/>
              <a:gd name="connsiteX6" fmla="*/ 0 w 2029870"/>
              <a:gd name="connsiteY6" fmla="*/ 3146156 h 3146156"/>
              <a:gd name="connsiteX0" fmla="*/ 0 w 2029870"/>
              <a:gd name="connsiteY0" fmla="*/ 3146156 h 3150529"/>
              <a:gd name="connsiteX1" fmla="*/ 220426 w 2029870"/>
              <a:gd name="connsiteY1" fmla="*/ 3137 h 3150529"/>
              <a:gd name="connsiteX2" fmla="*/ 2028698 w 2029870"/>
              <a:gd name="connsiteY2" fmla="*/ 0 h 3150529"/>
              <a:gd name="connsiteX3" fmla="*/ 2029870 w 2029870"/>
              <a:gd name="connsiteY3" fmla="*/ 2369117 h 3150529"/>
              <a:gd name="connsiteX4" fmla="*/ 1497125 w 2029870"/>
              <a:gd name="connsiteY4" fmla="*/ 2369117 h 3150529"/>
              <a:gd name="connsiteX5" fmla="*/ 1401818 w 2029870"/>
              <a:gd name="connsiteY5" fmla="*/ 3150529 h 3150529"/>
              <a:gd name="connsiteX6" fmla="*/ 0 w 2029870"/>
              <a:gd name="connsiteY6" fmla="*/ 3146156 h 3150529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97125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73715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  <a:gd name="connsiteX0" fmla="*/ 0 w 2029870"/>
              <a:gd name="connsiteY0" fmla="*/ 3146156 h 3146156"/>
              <a:gd name="connsiteX1" fmla="*/ 220426 w 2029870"/>
              <a:gd name="connsiteY1" fmla="*/ 3137 h 3146156"/>
              <a:gd name="connsiteX2" fmla="*/ 2028698 w 2029870"/>
              <a:gd name="connsiteY2" fmla="*/ 0 h 3146156"/>
              <a:gd name="connsiteX3" fmla="*/ 2029870 w 2029870"/>
              <a:gd name="connsiteY3" fmla="*/ 2369117 h 3146156"/>
              <a:gd name="connsiteX4" fmla="*/ 1465356 w 2029870"/>
              <a:gd name="connsiteY4" fmla="*/ 2369117 h 3146156"/>
              <a:gd name="connsiteX5" fmla="*/ 1401818 w 2029870"/>
              <a:gd name="connsiteY5" fmla="*/ 3145931 h 3146156"/>
              <a:gd name="connsiteX6" fmla="*/ 0 w 2029870"/>
              <a:gd name="connsiteY6" fmla="*/ 3146156 h 3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870" h="3146156">
                <a:moveTo>
                  <a:pt x="0" y="3146156"/>
                </a:moveTo>
                <a:lnTo>
                  <a:pt x="220426" y="3137"/>
                </a:lnTo>
                <a:lnTo>
                  <a:pt x="2028698" y="0"/>
                </a:lnTo>
                <a:cubicBezTo>
                  <a:pt x="2029089" y="788173"/>
                  <a:pt x="2029479" y="1580944"/>
                  <a:pt x="2029870" y="2369117"/>
                </a:cubicBezTo>
                <a:lnTo>
                  <a:pt x="1465356" y="2369117"/>
                </a:lnTo>
                <a:lnTo>
                  <a:pt x="1401818" y="3145931"/>
                </a:lnTo>
                <a:lnTo>
                  <a:pt x="0" y="3146156"/>
                </a:lnTo>
                <a:close/>
              </a:path>
            </a:pathLst>
          </a:custGeom>
          <a:solidFill>
            <a:srgbClr val="FFD242"/>
          </a:solidFill>
        </p:spPr>
        <p:txBody>
          <a:bodyPr wrap="none" lIns="72000" rIns="72000" anchor="ctr" anchorCtr="0"/>
          <a:lstStyle>
            <a:lvl1pPr marL="2357438" indent="0" algn="ctr"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Kliknij ikonę, aby dodać obraz</a:t>
            </a:r>
          </a:p>
        </p:txBody>
      </p:sp>
    </p:spTree>
    <p:extLst>
      <p:ext uri="{BB962C8B-B14F-4D97-AF65-F5344CB8AC3E}">
        <p14:creationId xmlns:p14="http://schemas.microsoft.com/office/powerpoint/2010/main" val="31417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A4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="" xmlns:a16="http://schemas.microsoft.com/office/drawing/2014/main" id="{F7D19888-EA9B-1143-B53F-4801FB93F3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6800" y="6352142"/>
            <a:ext cx="838800" cy="444071"/>
          </a:xfrm>
          <a:prstGeom prst="rect">
            <a:avLst/>
          </a:prstGeom>
        </p:spPr>
      </p:pic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chemeClr val="bg1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41" r:id="rId3"/>
    <p:sldLayoutId id="2147483876" r:id="rId4"/>
    <p:sldLayoutId id="2147483842" r:id="rId5"/>
    <p:sldLayoutId id="2147483871" r:id="rId6"/>
    <p:sldLayoutId id="2147483873" r:id="rId7"/>
    <p:sldLayoutId id="2147483843" r:id="rId8"/>
    <p:sldLayoutId id="2147483851" r:id="rId9"/>
    <p:sldLayoutId id="2147483855" r:id="rId10"/>
    <p:sldLayoutId id="2147483845" r:id="rId11"/>
    <p:sldLayoutId id="2147483859" r:id="rId12"/>
    <p:sldLayoutId id="2147483860" r:id="rId13"/>
    <p:sldLayoutId id="2147483867" r:id="rId14"/>
    <p:sldLayoutId id="2147483869" r:id="rId15"/>
    <p:sldLayoutId id="2147483861" r:id="rId16"/>
    <p:sldLayoutId id="2147483846" r:id="rId17"/>
    <p:sldLayoutId id="2147483865" r:id="rId18"/>
    <p:sldLayoutId id="2147483863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FFD242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FontTx/>
        <a:buNone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Char char="o"/>
        <a:tabLst/>
        <a:defRPr sz="1600" b="0" i="0" kern="1200">
          <a:solidFill>
            <a:schemeClr val="bg1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tytułu 12"/>
          <p:cNvSpPr>
            <a:spLocks noGrp="1"/>
          </p:cNvSpPr>
          <p:nvPr>
            <p:ph type="title"/>
          </p:nvPr>
        </p:nvSpPr>
        <p:spPr>
          <a:xfrm>
            <a:off x="407988" y="341283"/>
            <a:ext cx="11198903" cy="61200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pl-PL"/>
              <a:t>Nagłówek | Tytuł slajdu</a:t>
            </a:r>
          </a:p>
        </p:txBody>
      </p:sp>
      <p:sp>
        <p:nvSpPr>
          <p:cNvPr id="12" name="Symbol zastępczy tekstu 14"/>
          <p:cNvSpPr>
            <a:spLocks noGrp="1"/>
          </p:cNvSpPr>
          <p:nvPr>
            <p:ph type="body" idx="1"/>
          </p:nvPr>
        </p:nvSpPr>
        <p:spPr>
          <a:xfrm>
            <a:off x="407987" y="1592262"/>
            <a:ext cx="11198905" cy="44676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pl-PL"/>
              <a:t>Font Moderat JIT o rozmiarze 16 pkt. Kolor fontu – jasny szary. Wyrównanie do lewej strony.</a:t>
            </a:r>
          </a:p>
          <a:p>
            <a:pPr lvl="0"/>
            <a:endParaRPr lang="pl-PL"/>
          </a:p>
          <a:p>
            <a:pPr lvl="0"/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sit </a:t>
            </a:r>
            <a:r>
              <a:rPr lang="pl-PL" err="1"/>
              <a:t>amet</a:t>
            </a:r>
            <a:r>
              <a:rPr lang="pl-PL"/>
              <a:t>, </a:t>
            </a:r>
            <a:r>
              <a:rPr lang="pl-PL" err="1"/>
              <a:t>consectetur</a:t>
            </a:r>
            <a:r>
              <a:rPr lang="pl-PL"/>
              <a:t> </a:t>
            </a:r>
            <a:r>
              <a:rPr lang="pl-PL" err="1"/>
              <a:t>adipiscing</a:t>
            </a:r>
            <a:r>
              <a:rPr lang="pl-PL"/>
              <a:t> elit, </a:t>
            </a:r>
            <a:r>
              <a:rPr lang="pl-PL" err="1"/>
              <a:t>sed</a:t>
            </a:r>
            <a:r>
              <a:rPr lang="pl-PL"/>
              <a:t> do </a:t>
            </a:r>
            <a:r>
              <a:rPr lang="pl-PL" err="1"/>
              <a:t>eiusmod</a:t>
            </a:r>
            <a:r>
              <a:rPr lang="pl-PL"/>
              <a:t> </a:t>
            </a:r>
            <a:r>
              <a:rPr lang="pl-PL" err="1"/>
              <a:t>tempor</a:t>
            </a:r>
            <a:r>
              <a:rPr lang="pl-PL"/>
              <a:t>.</a:t>
            </a:r>
          </a:p>
          <a:p>
            <a:pPr lvl="1"/>
            <a:r>
              <a:rPr lang="pl-PL"/>
              <a:t>Ut </a:t>
            </a:r>
            <a:r>
              <a:rPr lang="pl-PL" err="1"/>
              <a:t>enim</a:t>
            </a:r>
            <a:r>
              <a:rPr lang="pl-PL"/>
              <a:t> ad </a:t>
            </a:r>
            <a:r>
              <a:rPr lang="pl-PL" err="1"/>
              <a:t>minim</a:t>
            </a:r>
            <a:r>
              <a:rPr lang="pl-PL"/>
              <a:t> </a:t>
            </a:r>
            <a:r>
              <a:rPr lang="pl-PL" err="1"/>
              <a:t>veniam</a:t>
            </a:r>
            <a:r>
              <a:rPr lang="pl-PL"/>
              <a:t>, </a:t>
            </a:r>
            <a:r>
              <a:rPr lang="pl-PL" err="1"/>
              <a:t>quis</a:t>
            </a:r>
            <a:r>
              <a:rPr lang="pl-PL"/>
              <a:t> </a:t>
            </a:r>
            <a:r>
              <a:rPr lang="pl-PL" err="1"/>
              <a:t>nostrud</a:t>
            </a:r>
            <a:r>
              <a:rPr lang="pl-PL"/>
              <a:t> </a:t>
            </a:r>
            <a:r>
              <a:rPr lang="pl-PL" err="1"/>
              <a:t>exercitation</a:t>
            </a:r>
            <a:endParaRPr lang="pl-PL"/>
          </a:p>
          <a:p>
            <a:pPr lvl="1"/>
            <a:r>
              <a:rPr lang="pl-PL" err="1"/>
              <a:t>Ullamco</a:t>
            </a:r>
            <a:r>
              <a:rPr lang="pl-PL"/>
              <a:t> </a:t>
            </a:r>
            <a:r>
              <a:rPr lang="pl-PL" err="1"/>
              <a:t>laboris</a:t>
            </a:r>
            <a:r>
              <a:rPr lang="pl-PL"/>
              <a:t> </a:t>
            </a:r>
            <a:r>
              <a:rPr lang="pl-PL" err="1"/>
              <a:t>nisi</a:t>
            </a:r>
            <a:r>
              <a:rPr lang="pl-PL"/>
              <a:t> </a:t>
            </a:r>
            <a:r>
              <a:rPr lang="pl-PL" err="1"/>
              <a:t>ut</a:t>
            </a:r>
            <a:r>
              <a:rPr lang="pl-PL"/>
              <a:t> </a:t>
            </a:r>
            <a:r>
              <a:rPr lang="pl-PL" err="1"/>
              <a:t>aliquip</a:t>
            </a:r>
            <a:r>
              <a:rPr lang="pl-PL"/>
              <a:t> ex </a:t>
            </a:r>
            <a:r>
              <a:rPr lang="pl-PL" err="1"/>
              <a:t>ea</a:t>
            </a:r>
            <a:r>
              <a:rPr lang="pl-PL"/>
              <a:t> </a:t>
            </a:r>
            <a:r>
              <a:rPr lang="pl-PL" err="1"/>
              <a:t>commodo</a:t>
            </a:r>
            <a:r>
              <a:rPr lang="pl-PL"/>
              <a:t> </a:t>
            </a:r>
            <a:r>
              <a:rPr lang="pl-PL" err="1"/>
              <a:t>consequat</a:t>
            </a:r>
            <a:endParaRPr lang="pl-PL"/>
          </a:p>
          <a:p>
            <a:pPr lvl="1"/>
            <a:r>
              <a:rPr lang="pl-PL" err="1"/>
              <a:t>Duis</a:t>
            </a:r>
            <a:r>
              <a:rPr lang="pl-PL"/>
              <a:t> </a:t>
            </a:r>
            <a:r>
              <a:rPr lang="pl-PL" err="1"/>
              <a:t>aute</a:t>
            </a:r>
            <a:r>
              <a:rPr lang="pl-PL"/>
              <a:t> </a:t>
            </a:r>
            <a:r>
              <a:rPr lang="pl-PL" err="1"/>
              <a:t>irure</a:t>
            </a:r>
            <a:r>
              <a:rPr lang="pl-PL"/>
              <a:t> </a:t>
            </a:r>
            <a:r>
              <a:rPr lang="pl-PL" err="1"/>
              <a:t>dolor</a:t>
            </a:r>
            <a:r>
              <a:rPr lang="pl-PL"/>
              <a:t> in </a:t>
            </a:r>
            <a:r>
              <a:rPr lang="pl-PL" err="1"/>
              <a:t>reprehenderit</a:t>
            </a:r>
            <a:r>
              <a:rPr lang="pl-PL"/>
              <a:t> in </a:t>
            </a:r>
            <a:r>
              <a:rPr lang="pl-PL" err="1"/>
              <a:t>voluptate</a:t>
            </a:r>
            <a:r>
              <a:rPr lang="pl-PL"/>
              <a:t> </a:t>
            </a:r>
            <a:r>
              <a:rPr lang="pl-PL" err="1"/>
              <a:t>velit</a:t>
            </a:r>
            <a:endParaRPr lang="pl-PL"/>
          </a:p>
        </p:txBody>
      </p:sp>
      <p:sp>
        <p:nvSpPr>
          <p:cNvPr id="6" name="Symbol zastępczy numeru slajdu 2">
            <a:extLst>
              <a:ext uri="{FF2B5EF4-FFF2-40B4-BE49-F238E27FC236}">
                <a16:creationId xmlns="" xmlns:a16="http://schemas.microsoft.com/office/drawing/2014/main" id="{36DB130A-9C7B-FD42-BA1F-B7B87ACE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893" y="6523754"/>
            <a:ext cx="358655" cy="24223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000" b="0" i="0">
                <a:solidFill>
                  <a:srgbClr val="7C7C7C"/>
                </a:solidFill>
                <a:latin typeface="Moderat JIT" pitchFamily="2" charset="0"/>
                <a:ea typeface="Moderat JIT" pitchFamily="2" charset="0"/>
                <a:cs typeface="Moderat JIT" pitchFamily="2" charset="0"/>
              </a:defRPr>
            </a:lvl1pPr>
          </a:lstStyle>
          <a:p>
            <a:fld id="{4C66557B-F777-D240-AAFC-332A88C54245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4" name="Grafika 3">
            <a:extLst>
              <a:ext uri="{FF2B5EF4-FFF2-40B4-BE49-F238E27FC236}">
                <a16:creationId xmlns="" xmlns:a16="http://schemas.microsoft.com/office/drawing/2014/main" id="{FE0BFAB8-4299-E348-896F-36D576F510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7987" y="6352738"/>
            <a:ext cx="837675" cy="4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47" r:id="rId2"/>
    <p:sldLayoutId id="2147483833" r:id="rId3"/>
    <p:sldLayoutId id="2147483875" r:id="rId4"/>
    <p:sldLayoutId id="2147483810" r:id="rId5"/>
    <p:sldLayoutId id="2147483870" r:id="rId6"/>
    <p:sldLayoutId id="2147483872" r:id="rId7"/>
    <p:sldLayoutId id="2147483784" r:id="rId8"/>
    <p:sldLayoutId id="2147483850" r:id="rId9"/>
    <p:sldLayoutId id="2147483854" r:id="rId10"/>
    <p:sldLayoutId id="2147483831" r:id="rId11"/>
    <p:sldLayoutId id="2147483856" r:id="rId12"/>
    <p:sldLayoutId id="2147483857" r:id="rId13"/>
    <p:sldLayoutId id="2147483866" r:id="rId14"/>
    <p:sldLayoutId id="2147483868" r:id="rId15"/>
    <p:sldLayoutId id="2147483858" r:id="rId16"/>
    <p:sldLayoutId id="2147483835" r:id="rId17"/>
    <p:sldLayoutId id="2147483832" r:id="rId18"/>
    <p:sldLayoutId id="2147483862" r:id="rId19"/>
  </p:sldLayoutIdLst>
  <p:hf hdr="0" dt="0"/>
  <p:txStyles>
    <p:titleStyle>
      <a:lvl1pPr algn="l" defTabSz="914400" rtl="0" eaLnBrk="1" latinLnBrk="0" hangingPunct="1">
        <a:lnSpc>
          <a:spcPts val="4500"/>
        </a:lnSpc>
        <a:spcBef>
          <a:spcPct val="0"/>
        </a:spcBef>
        <a:buNone/>
        <a:defRPr sz="3000" b="1" i="0" kern="1200" spc="0" baseline="0">
          <a:solidFill>
            <a:srgbClr val="4A4A4A"/>
          </a:solidFill>
          <a:latin typeface="Moderat JIT" pitchFamily="2" charset="0"/>
          <a:ea typeface="Moderat JIT" pitchFamily="2" charset="0"/>
          <a:cs typeface="Moderat JIT" pitchFamily="2" charset="0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Font typeface="Courier New" panose="02070309020205020404" pitchFamily="49" charset="0"/>
        <a:buNone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Arial" panose="020B0604020202020204" pitchFamily="34" charset="0"/>
        </a:defRPr>
      </a:lvl1pPr>
      <a:lvl2pPr marL="363538" indent="-239713" algn="l" defTabSz="914400" rtl="0" eaLnBrk="1" latinLnBrk="0" hangingPunct="1">
        <a:lnSpc>
          <a:spcPts val="3200"/>
        </a:lnSpc>
        <a:spcBef>
          <a:spcPts val="0"/>
        </a:spcBef>
        <a:spcAft>
          <a:spcPts val="0"/>
        </a:spcAft>
        <a:buClr>
          <a:srgbClr val="FFD242"/>
        </a:buClr>
        <a:buSzPct val="100000"/>
        <a:buFont typeface="Courier New" panose="02070309020205020404" pitchFamily="49" charset="0"/>
        <a:buChar char="o"/>
        <a:tabLst/>
        <a:defRPr sz="1600" b="0" i="0" kern="1200">
          <a:solidFill>
            <a:srgbClr val="7C7C7C"/>
          </a:solidFill>
          <a:latin typeface="Moderat JIT" pitchFamily="2" charset="0"/>
          <a:ea typeface="Moderat JIT" pitchFamily="2" charset="0"/>
          <a:cs typeface="Moderat JIT" pitchFamily="2" charset="0"/>
        </a:defRPr>
      </a:lvl2pPr>
      <a:lvl3pPr marL="11430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08000"/>
        </a:lnSpc>
        <a:spcBef>
          <a:spcPts val="0"/>
        </a:spcBef>
        <a:spcAft>
          <a:spcPts val="1000"/>
        </a:spcAft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001">
          <p15:clr>
            <a:srgbClr val="000000"/>
          </p15:clr>
        </p15:guide>
        <p15:guide id="2" pos="3250">
          <p15:clr>
            <a:srgbClr val="000000"/>
          </p15:clr>
        </p15:guide>
        <p15:guide id="3" pos="2252">
          <p15:clr>
            <a:srgbClr val="000000"/>
          </p15:clr>
        </p15:guide>
        <p15:guide id="11" pos="4929">
          <p15:clr>
            <a:srgbClr val="000000"/>
          </p15:clr>
        </p15:guide>
        <p15:guide id="12" pos="3749">
          <p15:clr>
            <a:srgbClr val="000000"/>
          </p15:clr>
        </p15:guide>
        <p15:guide id="13" pos="4430">
          <p15:clr>
            <a:srgbClr val="000000"/>
          </p15:clr>
        </p15:guide>
        <p15:guide id="14" pos="5428">
          <p15:clr>
            <a:srgbClr val="000000"/>
          </p15:clr>
        </p15:guide>
        <p15:guide id="15" pos="5927">
          <p15:clr>
            <a:srgbClr val="000000"/>
          </p15:clr>
        </p15:guide>
        <p15:guide id="16" pos="6425">
          <p15:clr>
            <a:srgbClr val="000000"/>
          </p15:clr>
        </p15:guide>
        <p15:guide id="18" pos="2751">
          <p15:clr>
            <a:srgbClr val="000000"/>
          </p15:clr>
        </p15:guide>
        <p15:guide id="19" pos="1753">
          <p15:clr>
            <a:srgbClr val="000000"/>
          </p15:clr>
        </p15:guide>
        <p15:guide id="22" orient="horz" pos="1502">
          <p15:clr>
            <a:srgbClr val="000000"/>
          </p15:clr>
        </p15:guide>
        <p15:guide id="23" orient="horz" pos="1003">
          <p15:clr>
            <a:srgbClr val="000000"/>
          </p15:clr>
        </p15:guide>
        <p15:guide id="24" orient="horz" pos="504">
          <p15:clr>
            <a:srgbClr val="000000"/>
          </p15:clr>
        </p15:guide>
        <p15:guide id="25" orient="horz" pos="2818">
          <p15:clr>
            <a:srgbClr val="000000"/>
          </p15:clr>
        </p15:guide>
        <p15:guide id="26" orient="horz" pos="3317">
          <p15:clr>
            <a:srgbClr val="000000"/>
          </p15:clr>
        </p15:guide>
        <p15:guide id="28" pos="4180">
          <p15:clr>
            <a:srgbClr val="F26B43"/>
          </p15:clr>
        </p15:guide>
        <p15:guide id="29" pos="4679">
          <p15:clr>
            <a:srgbClr val="F26B43"/>
          </p15:clr>
        </p15:guide>
        <p15:guide id="30" pos="5178">
          <p15:clr>
            <a:srgbClr val="F26B43"/>
          </p15:clr>
        </p15:guide>
        <p15:guide id="31" pos="5677">
          <p15:clr>
            <a:srgbClr val="F26B43"/>
          </p15:clr>
        </p15:guide>
        <p15:guide id="32" pos="6176">
          <p15:clr>
            <a:srgbClr val="F26B43"/>
          </p15:clr>
        </p15:guide>
        <p15:guide id="33" pos="6675">
          <p15:clr>
            <a:srgbClr val="F26B43"/>
          </p15:clr>
        </p15:guide>
        <p15:guide id="34" pos="3500">
          <p15:clr>
            <a:srgbClr val="FBAE40"/>
          </p15:clr>
        </p15:guide>
        <p15:guide id="35" pos="3001">
          <p15:clr>
            <a:srgbClr val="FBAE40"/>
          </p15:clr>
        </p15:guide>
        <p15:guide id="36" pos="2502">
          <p15:clr>
            <a:srgbClr val="FBAE40"/>
          </p15:clr>
        </p15:guide>
        <p15:guide id="37" pos="2003">
          <p15:clr>
            <a:srgbClr val="FBAE40"/>
          </p15:clr>
        </p15:guide>
        <p15:guide id="38" pos="1504">
          <p15:clr>
            <a:srgbClr val="FBAE40"/>
          </p15:clr>
        </p15:guide>
        <p15:guide id="39" pos="1005">
          <p15:clr>
            <a:srgbClr val="FBAE40"/>
          </p15:clr>
        </p15:guide>
        <p15:guide id="40" orient="horz" pos="754">
          <p15:clr>
            <a:srgbClr val="FBAE40"/>
          </p15:clr>
        </p15:guide>
        <p15:guide id="41" orient="horz" pos="1253">
          <p15:clr>
            <a:srgbClr val="FBAE40"/>
          </p15:clr>
        </p15:guide>
        <p15:guide id="42" orient="horz" pos="1752">
          <p15:clr>
            <a:srgbClr val="FBAE40"/>
          </p15:clr>
        </p15:guide>
        <p15:guide id="43" orient="horz" pos="2568">
          <p15:clr>
            <a:srgbClr val="FBAE40"/>
          </p15:clr>
        </p15:guide>
        <p15:guide id="44" orient="horz" pos="3067">
          <p15:clr>
            <a:srgbClr val="FBAE40"/>
          </p15:clr>
        </p15:guide>
        <p15:guide id="45" orient="horz" pos="3566">
          <p15:clr>
            <a:srgbClr val="FBAE40"/>
          </p15:clr>
        </p15:guide>
        <p15:guide id="46" pos="6924">
          <p15:clr>
            <a:srgbClr val="000000"/>
          </p15:clr>
        </p15:guide>
        <p15:guide id="47" pos="7673">
          <p15:clr>
            <a:srgbClr val="FBAE40"/>
          </p15:clr>
        </p15:guide>
        <p15:guide id="49" pos="1255">
          <p15:clr>
            <a:srgbClr val="000000"/>
          </p15:clr>
        </p15:guide>
        <p15:guide id="50" pos="756">
          <p15:clr>
            <a:srgbClr val="000000"/>
          </p15:clr>
        </p15:guide>
        <p15:guide id="53" orient="horz" pos="3816">
          <p15:clr>
            <a:srgbClr val="000000"/>
          </p15:clr>
        </p15:guide>
        <p15:guide id="54" orient="horz" pos="4065">
          <p15:clr>
            <a:srgbClr val="FBAE40"/>
          </p15:clr>
        </p15:guide>
        <p15:guide id="55" orient="horz" pos="4315">
          <p15:clr>
            <a:srgbClr val="000000"/>
          </p15:clr>
        </p15:guide>
        <p15:guide id="56" orient="horz" pos="255">
          <p15:clr>
            <a:srgbClr val="FBAE40"/>
          </p15:clr>
        </p15:guide>
        <p15:guide id="57" orient="horz" pos="5">
          <p15:clr>
            <a:srgbClr val="000000"/>
          </p15:clr>
        </p15:guide>
        <p15:guide id="58" pos="7174">
          <p15:clr>
            <a:srgbClr val="F26B43"/>
          </p15:clr>
        </p15:guide>
        <p15:guide id="59" pos="7423">
          <p15:clr>
            <a:srgbClr val="000000"/>
          </p15:clr>
        </p15:guide>
        <p15:guide id="60" pos="506">
          <p15:clr>
            <a:srgbClr val="FBAE40"/>
          </p15:clr>
        </p15:guide>
        <p15:guide id="61" pos="257">
          <p15:clr>
            <a:srgbClr val="000000"/>
          </p15:clr>
        </p15:guide>
        <p15:guide id="62" pos="7">
          <p15:clr>
            <a:srgbClr val="FBAE40"/>
          </p15:clr>
        </p15:guide>
        <p15:guide id="63" pos="3931">
          <p15:clr>
            <a:srgbClr val="000000"/>
          </p15:clr>
        </p15:guide>
        <p15:guide id="64" orient="horz" pos="2319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odesandbox.io/s/jovial-architecture-qug6t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uzio/react-course-examples/tree/master/es6+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blazing-dream-hcsxv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stupefied-kalam-zdp8o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uzio/react-course-examples/tree/master/es6-exam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awesome-cloud-qdksh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desandbox.io/s/great-mayer-vcduw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3EA96313-C075-EA4B-AA0B-36CC21E3E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94478" y="5047649"/>
            <a:ext cx="9000212" cy="597856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>
                <a:cs typeface="Arial"/>
              </a:rPr>
              <a:t>ES6+ and </a:t>
            </a:r>
            <a:r>
              <a:rPr lang="pl-PL" err="1">
                <a:cs typeface="Arial"/>
              </a:rPr>
              <a:t>React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crash</a:t>
            </a:r>
            <a:r>
              <a:rPr lang="pl-PL">
                <a:cs typeface="Arial"/>
              </a:rPr>
              <a:t> </a:t>
            </a:r>
            <a:r>
              <a:rPr lang="pl-PL" err="1">
                <a:cs typeface="Arial"/>
              </a:rPr>
              <a:t>course</a:t>
            </a:r>
            <a:endParaRPr lang="pl-PL" err="1"/>
          </a:p>
        </p:txBody>
      </p:sp>
      <p:sp>
        <p:nvSpPr>
          <p:cNvPr id="3" name="Symbol zastępczy tekstu 2">
            <a:extLst>
              <a:ext uri="{FF2B5EF4-FFF2-40B4-BE49-F238E27FC236}">
                <a16:creationId xmlns="" xmlns:a16="http://schemas.microsoft.com/office/drawing/2014/main" id="{63BF9CC0-887A-6649-B9CD-06BBBCDD3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007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latin typeface="Arial"/>
                <a:cs typeface="Arial"/>
              </a:rPr>
              <a:t>Promises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have</a:t>
            </a:r>
            <a:r>
              <a:rPr lang="pl-PL">
                <a:latin typeface="Arial"/>
                <a:cs typeface="Arial"/>
              </a:rPr>
              <a:t> a </a:t>
            </a:r>
            <a:r>
              <a:rPr lang="pl-PL" err="1">
                <a:latin typeface="Arial"/>
                <a:cs typeface="Arial"/>
              </a:rPr>
              <a:t>straightforward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syntax</a:t>
            </a:r>
            <a:endParaRPr lang="en-US" err="1">
              <a:latin typeface="Moderat JIT"/>
              <a:cs typeface="Arial"/>
            </a:endParaRPr>
          </a:p>
          <a:p>
            <a:pPr lvl="2"/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l-PL" sz="1400" err="1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endParaRPr lang="pl-PL" sz="140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return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 to 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step,</a:t>
            </a:r>
            <a:endParaRPr lang="pl-PL" sz="1400">
              <a:latin typeface="Arial"/>
            </a:endParaRPr>
          </a:p>
          <a:p>
            <a:pPr lvl="3"/>
            <a:r>
              <a:rPr lang="pl-PL" sz="1400" err="1">
                <a:latin typeface="Arial"/>
                <a:cs typeface="Arial"/>
              </a:rPr>
              <a:t>Function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used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throw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 </a:t>
            </a:r>
            <a:r>
              <a:rPr lang="pl-PL" sz="1400" err="1">
                <a:latin typeface="Arial"/>
                <a:cs typeface="Arial"/>
              </a:rPr>
              <a:t>early</a:t>
            </a:r>
            <a:endParaRPr lang="pl-PL" sz="1400" err="1">
              <a:latin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The 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then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declare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behavior</a:t>
            </a:r>
            <a:r>
              <a:rPr lang="pl-PL" sz="1400">
                <a:latin typeface="Arial"/>
                <a:cs typeface="Arial"/>
              </a:rPr>
              <a:t> for</a:t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 the </a:t>
            </a:r>
            <a:r>
              <a:rPr lang="pl-PL" sz="1400" err="1">
                <a:latin typeface="Arial"/>
                <a:cs typeface="Arial"/>
              </a:rPr>
              <a:t>next</a:t>
            </a:r>
            <a:r>
              <a:rPr lang="pl-PL" sz="1400">
                <a:latin typeface="Arial"/>
                <a:cs typeface="Arial"/>
              </a:rPr>
              <a:t> step</a:t>
            </a:r>
            <a:endParaRPr lang="pl-PL" sz="1400"/>
          </a:p>
          <a:p>
            <a:pPr lvl="2"/>
            <a:r>
              <a:rPr lang="pl-PL" sz="1400">
                <a:latin typeface="Arial"/>
                <a:cs typeface="Arial"/>
              </a:rPr>
              <a:t>The </a:t>
            </a:r>
            <a:r>
              <a:rPr lang="pl-PL" sz="1400" err="1">
                <a:solidFill>
                  <a:schemeClr val="accent5"/>
                </a:solidFill>
                <a:latin typeface="Arial"/>
                <a:cs typeface="Arial"/>
              </a:rPr>
              <a:t>catch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keyword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makes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sure</a:t>
            </a:r>
            <a:r>
              <a:rPr lang="pl-PL" sz="1400">
                <a:latin typeface="Arial"/>
                <a:cs typeface="Arial"/>
              </a:rPr>
              <a:t> we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have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universal</a:t>
            </a:r>
            <a:r>
              <a:rPr lang="pl-PL" sz="1400">
                <a:latin typeface="Arial"/>
                <a:cs typeface="Arial"/>
              </a:rPr>
              <a:t/>
            </a:r>
            <a:br>
              <a:rPr lang="pl-PL" sz="1400">
                <a:latin typeface="Arial"/>
                <a:cs typeface="Arial"/>
              </a:rPr>
            </a:br>
            <a:r>
              <a:rPr lang="pl-PL" sz="1400">
                <a:latin typeface="Arial"/>
                <a:cs typeface="Arial"/>
              </a:rPr>
              <a:t>error </a:t>
            </a:r>
            <a:r>
              <a:rPr lang="pl-PL" sz="1400" err="1">
                <a:latin typeface="Arial"/>
                <a:cs typeface="Arial"/>
              </a:rPr>
              <a:t>handling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method</a:t>
            </a:r>
            <a:r>
              <a:rPr lang="pl-PL" sz="1400">
                <a:latin typeface="Arial"/>
                <a:cs typeface="Arial"/>
              </a:rPr>
              <a:t> </a:t>
            </a: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work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regardless</a:t>
            </a:r>
            <a:r>
              <a:rPr lang="pl-PL" sz="1400">
                <a:latin typeface="Arial"/>
                <a:cs typeface="Arial"/>
              </a:rPr>
              <a:t> of</a:t>
            </a:r>
            <a:br>
              <a:rPr lang="pl-PL" sz="1400">
                <a:latin typeface="Arial"/>
                <a:cs typeface="Arial"/>
              </a:rPr>
            </a:br>
            <a:r>
              <a:rPr lang="pl-PL" sz="1400" err="1">
                <a:latin typeface="Arial"/>
                <a:cs typeface="Arial"/>
              </a:rPr>
              <a:t>which</a:t>
            </a:r>
            <a:r>
              <a:rPr lang="pl-PL" sz="1400">
                <a:latin typeface="Arial"/>
                <a:cs typeface="Arial"/>
              </a:rPr>
              <a:t> step </a:t>
            </a:r>
            <a:r>
              <a:rPr lang="pl-PL" sz="1400" err="1">
                <a:latin typeface="Arial"/>
                <a:cs typeface="Arial"/>
              </a:rPr>
              <a:t>would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in </a:t>
            </a:r>
            <a:r>
              <a:rPr lang="pl-PL" sz="1400" err="1">
                <a:latin typeface="Arial"/>
                <a:cs typeface="Arial"/>
              </a:rPr>
              <a:t>an</a:t>
            </a:r>
            <a:r>
              <a:rPr lang="pl-PL" sz="1400">
                <a:latin typeface="Arial"/>
                <a:cs typeface="Arial"/>
              </a:rPr>
              <a:t> error</a:t>
            </a:r>
            <a:endParaRPr lang="pl-PL" sz="1400"/>
          </a:p>
          <a:p>
            <a:pPr lvl="3"/>
            <a:endParaRPr lang="pl-PL" sz="1400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8187B340-3EA2-4C9A-A7D7-00E1438A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9" y="1348763"/>
            <a:ext cx="5920901" cy="35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chemeClr val="accent5"/>
                </a:solidFill>
                <a:latin typeface="Arial"/>
                <a:cs typeface="Arial"/>
              </a:rPr>
              <a:t>Destructuring</a:t>
            </a:r>
            <a:r>
              <a:rPr lang="pl-PL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err="1">
                <a:latin typeface="Arial"/>
                <a:cs typeface="Arial"/>
              </a:rPr>
              <a:t>allows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us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assign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parts</a:t>
            </a:r>
            <a:r>
              <a:rPr lang="pl-PL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arrays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or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objects</a:t>
            </a:r>
            <a:r>
              <a:rPr lang="pl-PL">
                <a:latin typeface="Arial"/>
                <a:cs typeface="Arial"/>
              </a:rPr>
              <a:t> to </a:t>
            </a:r>
            <a:r>
              <a:rPr lang="pl-PL" err="1">
                <a:latin typeface="Arial"/>
                <a:cs typeface="Arial"/>
              </a:rPr>
              <a:t>new</a:t>
            </a:r>
            <a:r>
              <a:rPr lang="pl-PL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variables</a:t>
            </a:r>
            <a:endParaRPr lang="pl-PL" err="1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  <a:cs typeface="Arial"/>
            </a:endParaRPr>
          </a:p>
          <a:p>
            <a:r>
              <a:rPr lang="pl-PL">
                <a:latin typeface="Arial"/>
              </a:rPr>
              <a:t>Accessing deeply nested properties/elements is especially easy when using destructuring</a:t>
            </a: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>
              <a:latin typeface="Arial"/>
            </a:endParaRPr>
          </a:p>
          <a:p>
            <a:endParaRPr lang="pl-PL"/>
          </a:p>
          <a:p>
            <a:pPr marL="1371600" lvl="3" indent="0">
              <a:buNone/>
            </a:pPr>
            <a:endParaRPr lang="pl-PL" sz="1400"/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endParaRPr lang="pl-PL">
              <a:latin typeface="Arial"/>
            </a:endParaRPr>
          </a:p>
          <a:p>
            <a:pPr marL="0" indent="0">
              <a:buNone/>
            </a:pPr>
            <a:endParaRPr lang="pl-PL">
              <a:latin typeface="Arial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Destructuring</a:t>
            </a:r>
            <a:endParaRPr lang="en-US" err="1"/>
          </a:p>
        </p:txBody>
      </p:sp>
      <p:pic>
        <p:nvPicPr>
          <p:cNvPr id="15" name="Picture 15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8523CF88-EA0E-4D53-8D0D-07531D19B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80" y="1757426"/>
            <a:ext cx="5748471" cy="879109"/>
          </a:xfrm>
          <a:prstGeom prst="rect">
            <a:avLst/>
          </a:prstGeom>
        </p:spPr>
      </p:pic>
      <p:pic>
        <p:nvPicPr>
          <p:cNvPr id="17" name="Picture 17" descr="A screen shot of a social media post&#10;&#10;Description generated with high confidence">
            <a:extLst>
              <a:ext uri="{FF2B5EF4-FFF2-40B4-BE49-F238E27FC236}">
                <a16:creationId xmlns="" xmlns:a16="http://schemas.microsoft.com/office/drawing/2014/main" id="{31B111ED-33DA-4979-BCFF-68C011E38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4" y="1759960"/>
            <a:ext cx="4345536" cy="874043"/>
          </a:xfrm>
          <a:prstGeom prst="rect">
            <a:avLst/>
          </a:prstGeom>
        </p:spPr>
      </p:pic>
      <p:pic>
        <p:nvPicPr>
          <p:cNvPr id="5" name="Picture 5" descr="A picture containing sitting, black, sign, room&#10;&#10;Description generated with very high confidence">
            <a:extLst>
              <a:ext uri="{FF2B5EF4-FFF2-40B4-BE49-F238E27FC236}">
                <a16:creationId xmlns="" xmlns:a16="http://schemas.microsoft.com/office/drawing/2014/main" id="{B1E8C537-3621-4DFE-B30F-F1230C35B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80" y="3686529"/>
            <a:ext cx="5719984" cy="795295"/>
          </a:xfrm>
          <a:prstGeom prst="rect">
            <a:avLst/>
          </a:prstGeom>
        </p:spPr>
      </p:pic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9B8DCFF9-DB82-4AC4-91C9-0A05A955A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73" y="3743254"/>
            <a:ext cx="3768695" cy="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Spread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expand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(ES9)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or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r>
              <a:rPr lang="pl-PL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  <a:cs typeface="Arial"/>
            </a:endParaRPr>
          </a:p>
          <a:p>
            <a:pPr marL="363220" lvl="1" indent="-239395"/>
            <a:endParaRPr lang="pl-PL" dirty="0">
              <a:solidFill>
                <a:schemeClr val="accent5"/>
              </a:solidFill>
              <a:latin typeface="Arial"/>
              <a:cs typeface="Arial"/>
            </a:endParaRPr>
          </a:p>
          <a:p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Rest</a:t>
            </a:r>
            <a:r>
              <a:rPr lang="pl-PL" dirty="0">
                <a:latin typeface="Arial"/>
                <a:cs typeface="Arial"/>
              </a:rPr>
              <a:t> - </a:t>
            </a:r>
            <a:r>
              <a:rPr lang="pl-PL" dirty="0" err="1">
                <a:solidFill>
                  <a:schemeClr val="accent5"/>
                </a:solidFill>
                <a:latin typeface="Arial"/>
                <a:cs typeface="Arial"/>
              </a:rPr>
              <a:t>collect</a:t>
            </a:r>
            <a:r>
              <a:rPr lang="pl-PL" dirty="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remaining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elements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into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 </a:t>
            </a:r>
            <a:r>
              <a:rPr lang="pl-PL" dirty="0" err="1" smtClean="0">
                <a:latin typeface="Arial"/>
                <a:cs typeface="Arial"/>
              </a:rPr>
              <a:t>object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 smtClean="0">
                <a:latin typeface="Arial"/>
                <a:cs typeface="Arial"/>
              </a:rPr>
              <a:t>or</a:t>
            </a:r>
            <a:r>
              <a:rPr lang="pl-PL" dirty="0" smtClean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dirty="0" err="1">
                <a:latin typeface="Arial"/>
                <a:cs typeface="Arial"/>
              </a:rPr>
              <a:t>array</a:t>
            </a:r>
            <a:endParaRPr lang="pl-PL" dirty="0">
              <a:latin typeface="Arial"/>
              <a:cs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sz="1400" dirty="0"/>
          </a:p>
          <a:p>
            <a:pPr marL="1371600" lvl="3" indent="0">
              <a:buNone/>
            </a:pPr>
            <a:endParaRPr lang="pl-PL" sz="1400" dirty="0"/>
          </a:p>
          <a:p>
            <a:endParaRPr lang="pl-PL" dirty="0"/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>
              <a:latin typeface="Arial"/>
            </a:endParaRPr>
          </a:p>
          <a:p>
            <a:endParaRPr lang="pl-PL" dirty="0">
              <a:latin typeface="Arial"/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Spread</a:t>
            </a:r>
            <a:r>
              <a:rPr lang="pl-PL"/>
              <a:t>/</a:t>
            </a:r>
            <a:r>
              <a:rPr lang="pl-PL" err="1"/>
              <a:t>rest</a:t>
            </a:r>
            <a:r>
              <a:rPr lang="pl-PL"/>
              <a:t> operator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black, clock&#10;&#10;Description generated with very high confidence">
            <a:extLst>
              <a:ext uri="{FF2B5EF4-FFF2-40B4-BE49-F238E27FC236}">
                <a16:creationId xmlns="" xmlns:a16="http://schemas.microsoft.com/office/drawing/2014/main" id="{D20E82C0-D9DD-4E34-B794-1DBEABA1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50" y="1714430"/>
            <a:ext cx="5054600" cy="1174891"/>
          </a:xfrm>
          <a:prstGeom prst="rect">
            <a:avLst/>
          </a:prstGeom>
        </p:spPr>
      </p:pic>
      <p:pic>
        <p:nvPicPr>
          <p:cNvPr id="7" name="Picture 7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A3133CE7-3357-4F35-9718-16F5DEA8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4" y="1713293"/>
            <a:ext cx="5403850" cy="1177164"/>
          </a:xfrm>
          <a:prstGeom prst="rect">
            <a:avLst/>
          </a:prstGeom>
        </p:spPr>
      </p:pic>
      <p:pic>
        <p:nvPicPr>
          <p:cNvPr id="9" name="Picture 9" descr="A picture containing object, ball, clock, player&#10;&#10;Description generated with very high confidence">
            <a:extLst>
              <a:ext uri="{FF2B5EF4-FFF2-40B4-BE49-F238E27FC236}">
                <a16:creationId xmlns="" xmlns:a16="http://schemas.microsoft.com/office/drawing/2014/main" id="{613D05BA-7A94-41C1-B62C-E65E63379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74" y="3742821"/>
            <a:ext cx="4822677" cy="1038787"/>
          </a:xfrm>
          <a:prstGeom prst="rect">
            <a:avLst/>
          </a:prstGeom>
        </p:spPr>
      </p:pic>
      <p:pic>
        <p:nvPicPr>
          <p:cNvPr id="6" name="Picture 7" descr="A close up of a black background&#10;&#10;Description generated with high confidence">
            <a:extLst>
              <a:ext uri="{FF2B5EF4-FFF2-40B4-BE49-F238E27FC236}">
                <a16:creationId xmlns="" xmlns:a16="http://schemas.microsoft.com/office/drawing/2014/main" id="{24EE719D-276C-4C31-826D-A75998F92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269" y="3740580"/>
            <a:ext cx="5392396" cy="8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2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Syntax allowing to embed JavaScript expressions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Instead of double ("") or  single quoation marks ('') text is enclosed using back-ticks (``)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Variables have to be surrounded by ${}</a:t>
            </a:r>
          </a:p>
          <a:p>
            <a:r>
              <a:rPr lang="en-US">
                <a:solidFill>
                  <a:srgbClr val="FFFFFF"/>
                </a:solidFill>
                <a:latin typeface="Moderat JIT"/>
                <a:cs typeface="Arial"/>
              </a:rPr>
              <a:t>Allows multi-line strings and string interpolation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Template literals</a:t>
            </a:r>
            <a:endParaRPr lang="en-US"/>
          </a:p>
        </p:txBody>
      </p:sp>
      <p:pic>
        <p:nvPicPr>
          <p:cNvPr id="5" name="Picture 5" descr="A close up of a screen&#10;&#10;Description generated with high confidence">
            <a:extLst>
              <a:ext uri="{FF2B5EF4-FFF2-40B4-BE49-F238E27FC236}">
                <a16:creationId xmlns="" xmlns:a16="http://schemas.microsoft.com/office/drawing/2014/main" id="{2DBF3565-F090-4935-A972-742D369A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501481"/>
            <a:ext cx="5869536" cy="1692384"/>
          </a:xfrm>
          <a:prstGeom prst="rect">
            <a:avLst/>
          </a:prstGeom>
        </p:spPr>
      </p:pic>
      <p:pic>
        <p:nvPicPr>
          <p:cNvPr id="7" name="Picture 7" descr="A screen shot of a social media post&#10;&#10;Description generated with very high confidence">
            <a:extLst>
              <a:ext uri="{FF2B5EF4-FFF2-40B4-BE49-F238E27FC236}">
                <a16:creationId xmlns="" xmlns:a16="http://schemas.microsoft.com/office/drawing/2014/main" id="{C899F91C-9A9C-46E3-9AC0-615D9ED3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503" y="3499457"/>
            <a:ext cx="3626265" cy="21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AC994FA-FD4F-44D3-8C50-B8A2C331F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This functionality allows adding default values for function parameters</a:t>
            </a: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endParaRPr lang="en-US">
              <a:latin typeface="Moderat JIT"/>
              <a:cs typeface="Arial"/>
            </a:endParaRPr>
          </a:p>
          <a:p>
            <a:r>
              <a:rPr lang="en-US">
                <a:latin typeface="Moderat JIT"/>
                <a:cs typeface="Arial"/>
              </a:rPr>
              <a:t>Keep in mind this only protects us from lack of value/undefined being passed as an argument – other falsy values will not behave accordingly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782131F-D494-4B13-BF48-6CA3E07F9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0E56FFF-0ABE-47B7-990A-981EDA0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Default values</a:t>
            </a:r>
            <a:endParaRPr lang="en-US"/>
          </a:p>
        </p:txBody>
      </p:sp>
      <p:pic>
        <p:nvPicPr>
          <p:cNvPr id="7" name="Picture 7" descr="A screenshot of a computer&#10;&#10;Description generated with high confidence">
            <a:extLst>
              <a:ext uri="{FF2B5EF4-FFF2-40B4-BE49-F238E27FC236}">
                <a16:creationId xmlns="" xmlns:a16="http://schemas.microsoft.com/office/drawing/2014/main" id="{6556AB44-75EC-45AC-A59E-C41CE381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2113385"/>
            <a:ext cx="5541947" cy="1712557"/>
          </a:xfrm>
          <a:prstGeom prst="rect">
            <a:avLst/>
          </a:prstGeom>
        </p:spPr>
      </p:pic>
      <p:pic>
        <p:nvPicPr>
          <p:cNvPr id="9" name="Picture 9" descr="A picture containing meter, room&#10;&#10;Description generated with very high confidence">
            <a:extLst>
              <a:ext uri="{FF2B5EF4-FFF2-40B4-BE49-F238E27FC236}">
                <a16:creationId xmlns="" xmlns:a16="http://schemas.microsoft.com/office/drawing/2014/main" id="{2462E59F-2543-4EB6-8775-FB229B41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4" y="4956823"/>
            <a:ext cx="9031479" cy="11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EF59F76-A51C-4EAB-A29F-FBDFA4ACC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Syntatical sugar over JS's prototype-based inheritance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Does NOT introduce an OO inheritance model</a:t>
            </a:r>
          </a:p>
          <a:p>
            <a:r>
              <a:rPr lang="en-US">
                <a:latin typeface="Moderat JIT"/>
                <a:cs typeface="Arial"/>
              </a:rPr>
              <a:t>Allows static methods, getters, setters, etc.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98F7BD5-3713-47D3-A568-55734D89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11F0A29-B335-44E7-B0CE-BAEE43CE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Classes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11974538-B424-4E6C-92B0-785543AB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10" y="1669115"/>
            <a:ext cx="5912264" cy="4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A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of </a:t>
            </a:r>
            <a:r>
              <a:rPr lang="pl-PL" dirty="0" err="1" smtClean="0"/>
              <a:t>importing</a:t>
            </a:r>
            <a:r>
              <a:rPr lang="pl-PL" dirty="0" smtClean="0"/>
              <a:t> / </a:t>
            </a:r>
            <a:r>
              <a:rPr lang="pl-PL" dirty="0" err="1" smtClean="0"/>
              <a:t>exporting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default</a:t>
            </a:r>
            <a:r>
              <a:rPr lang="pl-PL" dirty="0" smtClean="0"/>
              <a:t> </a:t>
            </a:r>
            <a:r>
              <a:rPr lang="pl-PL" dirty="0" err="1" smtClean="0"/>
              <a:t>exports</a:t>
            </a:r>
            <a:r>
              <a:rPr lang="pl-PL" dirty="0" smtClean="0"/>
              <a:t> –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know</a:t>
            </a:r>
            <a:r>
              <a:rPr lang="pl-PL" dirty="0" smtClean="0"/>
              <a:t> the </a:t>
            </a:r>
            <a:r>
              <a:rPr lang="pl-PL" dirty="0" err="1" smtClean="0"/>
              <a:t>name</a:t>
            </a:r>
            <a:r>
              <a:rPr lang="pl-PL" dirty="0" smtClean="0"/>
              <a:t> of a </a:t>
            </a:r>
            <a:r>
              <a:rPr lang="pl-PL" dirty="0" err="1" smtClean="0"/>
              <a:t>member</a:t>
            </a:r>
            <a:r>
              <a:rPr lang="pl-PL" dirty="0" smtClean="0"/>
              <a:t> to import </a:t>
            </a:r>
            <a:r>
              <a:rPr lang="pl-PL" dirty="0" err="1" smtClean="0"/>
              <a:t>it</a:t>
            </a:r>
            <a:endParaRPr lang="pl-PL" dirty="0" smtClean="0"/>
          </a:p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alias </a:t>
            </a:r>
            <a:r>
              <a:rPr lang="pl-PL" dirty="0" err="1" smtClean="0"/>
              <a:t>members</a:t>
            </a:r>
            <a:r>
              <a:rPr lang="pl-PL" dirty="0" smtClean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the </a:t>
            </a:r>
            <a:r>
              <a:rPr lang="pl-PL" dirty="0" smtClean="0">
                <a:solidFill>
                  <a:schemeClr val="accent5"/>
                </a:solidFill>
              </a:rPr>
              <a:t>as</a:t>
            </a:r>
            <a:r>
              <a:rPr lang="pl-PL" dirty="0" smtClean="0"/>
              <a:t> </a:t>
            </a:r>
            <a:r>
              <a:rPr lang="pl-PL" dirty="0" err="1" smtClean="0"/>
              <a:t>keyword</a:t>
            </a:r>
            <a:endParaRPr lang="pl-PL" dirty="0"/>
          </a:p>
          <a:p>
            <a:r>
              <a:rPr lang="en-US" dirty="0">
                <a:hlinkClick r:id="rId2"/>
              </a:rPr>
              <a:t>https://codesandbox.io/s/jovial-architecture-qug6t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Modules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3449638"/>
            <a:ext cx="62198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0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A8C7FC1-D5AB-440A-A86C-281A95A5B8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Moderat JIT"/>
                <a:cs typeface="Arial"/>
              </a:rPr>
              <a:t>async/await </a:t>
            </a:r>
            <a:r>
              <a:rPr lang="en-US">
                <a:latin typeface="Moderat JIT"/>
                <a:cs typeface="Arial"/>
              </a:rPr>
              <a:t>- another approach to asynchronity</a:t>
            </a:r>
            <a:endParaRPr lang="en-US"/>
          </a:p>
          <a:p>
            <a:r>
              <a:rPr lang="en-US">
                <a:latin typeface="Moderat JIT"/>
                <a:cs typeface="Arial"/>
              </a:rPr>
              <a:t>Object.values() and Object.entries()</a:t>
            </a:r>
          </a:p>
          <a:p>
            <a:r>
              <a:rPr lang="en-US">
                <a:latin typeface="Moderat JIT"/>
                <a:cs typeface="Arial"/>
              </a:rPr>
              <a:t>Generators</a:t>
            </a:r>
            <a:endParaRPr lang="en-US"/>
          </a:p>
          <a:p>
            <a:r>
              <a:rPr lang="en-US">
                <a:hlinkClick r:id="rId2"/>
              </a:rPr>
              <a:t>https://github.com/ppuzio/react-course-examples/tree/master/es6%2B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0EEF592-3628-4EB5-8F9F-30762D142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62898DF-DFA2-4C1B-A4BA-583C756D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ES6+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24665A9-8399-4CA6-984B-4E7769BC0B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Allows to declare an asynchronous function – returning a Promise as a result</a:t>
            </a:r>
          </a:p>
          <a:p>
            <a:r>
              <a:rPr lang="en-US">
                <a:latin typeface="Moderat JIT"/>
                <a:cs typeface="Arial"/>
              </a:rPr>
              <a:t>Code has a very similar syntax to standard synchronous functions</a:t>
            </a:r>
          </a:p>
          <a:p>
            <a:r>
              <a:rPr lang="en-US">
                <a:latin typeface="Moderat JIT"/>
                <a:cs typeface="Arial"/>
              </a:rPr>
              <a:t>Combines the behavior of generators and promises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8F98003-E1F6-4C19-8ED8-EF6100A3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D9AF563-388C-42A7-98F1-BFAFCB5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async/await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8F132AEF-4170-4FF4-9A11-56A61CB9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07" y="2073215"/>
            <a:ext cx="4338414" cy="4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F1F574A-4F59-4C1C-AFCF-90B9AD4EC4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Two methods allowing us to:</a:t>
            </a:r>
            <a:endParaRPr lang="en-US"/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Object.values() - receive an array of values of all properties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</a:pPr>
            <a:r>
              <a:rPr lang="en-US">
                <a:latin typeface="Moderat JIT"/>
                <a:cs typeface="Arial"/>
              </a:rPr>
              <a:t>Object.entries() - receive an array of [key, value] pairs of all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ACD32F8-31A1-4BE5-BDAE-51A9D4FF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8A6BE11-8AC0-41D9-8CEC-D798EE18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Object.values()/Object.entries()</a:t>
            </a:r>
            <a:endParaRPr lang="en-US"/>
          </a:p>
        </p:txBody>
      </p:sp>
      <p:pic>
        <p:nvPicPr>
          <p:cNvPr id="5" name="Picture 5" descr="A picture containing laptop&#10;&#10;Description generated with very high confidence">
            <a:extLst>
              <a:ext uri="{FF2B5EF4-FFF2-40B4-BE49-F238E27FC236}">
                <a16:creationId xmlns="" xmlns:a16="http://schemas.microsoft.com/office/drawing/2014/main" id="{E67D218E-C3F9-4C0F-8F00-3F6D461B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4" y="3109383"/>
            <a:ext cx="6439256" cy="25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ES6 and </a:t>
            </a:r>
            <a:r>
              <a:rPr lang="pl-PL" sz="4400" err="1"/>
              <a:t>beyond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3978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Functionality based on iterators, their execution is not continuous – we can choose when to execute the next step</a:t>
            </a:r>
          </a:p>
          <a:p>
            <a:r>
              <a:rPr lang="en-US">
                <a:latin typeface="Moderat JIT"/>
                <a:cs typeface="Arial"/>
              </a:rPr>
              <a:t>Generator functions are always followed by an asterisk</a:t>
            </a:r>
          </a:p>
          <a:p>
            <a:r>
              <a:rPr lang="en-US">
                <a:latin typeface="Moderat JIT"/>
                <a:cs typeface="Arial"/>
              </a:rPr>
              <a:t>Rarely used, although some codebases can feature them (e.g. ones using Redux-saga)</a:t>
            </a:r>
          </a:p>
          <a:p>
            <a:r>
              <a:rPr lang="en-US">
                <a:latin typeface="Moderat JIT"/>
                <a:cs typeface="Arial"/>
              </a:rPr>
              <a:t>Returns an object consisting of value yielded in the current step and a flag which specifies if all arguments have been yielded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Generators</a:t>
            </a:r>
            <a:endParaRPr lang="en-US"/>
          </a:p>
        </p:txBody>
      </p:sp>
      <p:pic>
        <p:nvPicPr>
          <p:cNvPr id="5" name="Picture 5" descr="A picture containing flower, bird&#10;&#10;Description generated with very high confidence">
            <a:extLst>
              <a:ext uri="{FF2B5EF4-FFF2-40B4-BE49-F238E27FC236}">
                <a16:creationId xmlns="" xmlns:a16="http://schemas.microsoft.com/office/drawing/2014/main" id="{63B4AF48-9988-42DE-A4C5-CDC28B30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4" y="3777609"/>
            <a:ext cx="6916396" cy="23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1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React.js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0228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6BE2BFE-914D-4A14-9294-190B8007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Debuted on Facebook's Newsfeed in 2011, first public release in 2013</a:t>
            </a:r>
          </a:p>
          <a:p>
            <a:r>
              <a:rPr lang="en-US">
                <a:latin typeface="Moderat JIT"/>
                <a:cs typeface="Arial"/>
              </a:rPr>
              <a:t>UI library – not a framework</a:t>
            </a:r>
          </a:p>
          <a:p>
            <a:r>
              <a:rPr lang="en-US">
                <a:latin typeface="Moderat JIT"/>
                <a:cs typeface="Arial"/>
              </a:rPr>
              <a:t>Focuses on creating UI components that can be reused and show data that changes over time</a:t>
            </a:r>
          </a:p>
          <a:p>
            <a:r>
              <a:rPr lang="en-US">
                <a:latin typeface="Moderat JIT"/>
                <a:cs typeface="Arial"/>
              </a:rPr>
              <a:t>Most apps make use of JSX – optiomal syntax extension which combines JavaScript with HTML</a:t>
            </a:r>
          </a:p>
          <a:p>
            <a:r>
              <a:rPr lang="en-US">
                <a:latin typeface="Moderat JIT"/>
                <a:cs typeface="Arial"/>
              </a:rPr>
              <a:t>4th most starred repository on github.com (Jan 2020), used by over 2.9M repositories</a:t>
            </a:r>
          </a:p>
          <a:p>
            <a:r>
              <a:rPr lang="en-US">
                <a:latin typeface="Moderat JIT"/>
                <a:cs typeface="Arial"/>
              </a:rPr>
              <a:t>Lightweight approach to updating DOM nodes called reconciliation – more in the next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89F826C-6458-4DD1-A10E-5CDD5603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034044-8225-43F9-969F-E496802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React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BFC8362-31EC-4F5F-87AF-ACA4F358C6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Syntatic sugar for React.createElement(component, props, ...children) function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latin typeface="Moderat JIT"/>
                <a:cs typeface="Arial"/>
              </a:rPr>
              <a:t>We capitalize the tag so that React knows we're referring to a component, instead it will consider it an HTML tag</a:t>
            </a:r>
          </a:p>
          <a:p>
            <a:r>
              <a:rPr lang="en-US">
                <a:latin typeface="Moderat JIT"/>
                <a:cs typeface="Arial"/>
              </a:rPr>
              <a:t>React must always be imported when using JSX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F315F89-C578-4F80-BDA5-D765C7986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1C66F6F-4AB0-485E-A885-243B3D2A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JSX</a:t>
            </a:r>
            <a:endParaRPr lang="en-US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CBF33658-4250-436B-9BD3-F6FF578A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5564"/>
            <a:ext cx="5137150" cy="898071"/>
          </a:xfrm>
          <a:prstGeom prst="rect">
            <a:avLst/>
          </a:prstGeom>
        </p:spPr>
      </p:pic>
      <p:pic>
        <p:nvPicPr>
          <p:cNvPr id="7" name="Picture 7" descr="A picture containing photo, black, dark, red&#10;&#10;Description generated with very high confidence">
            <a:extLst>
              <a:ext uri="{FF2B5EF4-FFF2-40B4-BE49-F238E27FC236}">
                <a16:creationId xmlns="" xmlns:a16="http://schemas.microsoft.com/office/drawing/2014/main" id="{81AAF80B-F1BA-4F58-BB72-24E9F5474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065979"/>
            <a:ext cx="4432300" cy="14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D93A727-6ABA-4EDE-9F29-BD1F0858D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React, to pass data down, we use props 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Components cannot directly modify properties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To pass data up, we use events, which can modify the properties which we pass down </a:t>
            </a:r>
            <a:r>
              <a:rPr lang="en-US" dirty="0" smtClean="0">
                <a:latin typeface="Moderat JIT"/>
                <a:cs typeface="Arial"/>
              </a:rPr>
              <a:t>later</a:t>
            </a:r>
            <a:endParaRPr lang="pl-PL" dirty="0" smtClean="0">
              <a:latin typeface="Moderat JIT"/>
              <a:cs typeface="Arial"/>
            </a:endParaRPr>
          </a:p>
          <a:p>
            <a:r>
              <a:rPr lang="pl-PL" dirty="0" err="1" smtClean="0">
                <a:cs typeface="Arial"/>
              </a:rPr>
              <a:t>Change</a:t>
            </a:r>
            <a:r>
              <a:rPr lang="pl-PL" dirty="0" smtClean="0">
                <a:cs typeface="Arial"/>
              </a:rPr>
              <a:t> of </a:t>
            </a:r>
            <a:r>
              <a:rPr lang="pl-PL" dirty="0" err="1" smtClean="0">
                <a:cs typeface="Arial"/>
              </a:rPr>
              <a:t>props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result</a:t>
            </a:r>
            <a:r>
              <a:rPr lang="pl-PL" dirty="0" smtClean="0">
                <a:cs typeface="Arial"/>
              </a:rPr>
              <a:t> in a </a:t>
            </a:r>
            <a:r>
              <a:rPr lang="pl-PL" dirty="0" err="1" smtClean="0">
                <a:cs typeface="Arial"/>
              </a:rPr>
              <a:t>rerender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7A50974-1E7B-4E0F-B619-CC4D58D4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24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28DE1D2-C614-430B-BACD-C51F1A46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Unidirectional data flow</a:t>
            </a:r>
            <a:endParaRPr lang="en-US"/>
          </a:p>
        </p:txBody>
      </p:sp>
      <p:pic>
        <p:nvPicPr>
          <p:cNvPr id="5" name="Picture 5" descr="A picture containing black, room, white&#10;&#10;Description generated with very high confidence">
            <a:extLst>
              <a:ext uri="{FF2B5EF4-FFF2-40B4-BE49-F238E27FC236}">
                <a16:creationId xmlns="" xmlns:a16="http://schemas.microsoft.com/office/drawing/2014/main" id="{5B805E0E-A1AC-46B0-AF45-9ECB5C6C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597701"/>
            <a:ext cx="5416550" cy="856015"/>
          </a:xfrm>
          <a:prstGeom prst="rect">
            <a:avLst/>
          </a:prstGeom>
        </p:spPr>
      </p:pic>
      <p:pic>
        <p:nvPicPr>
          <p:cNvPr id="7" name="Picture 7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C7EB6BEF-0C58-4001-BDBE-7093AEB7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591351"/>
            <a:ext cx="3790950" cy="1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68B97A2-2C51-4373-80E1-C74100C70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GB"/>
              <a:t>Virtual representation of DOM is kept in memory and synchronized with the actual DOM</a:t>
            </a:r>
            <a:endParaRPr lang="en-US"/>
          </a:p>
          <a:p>
            <a:r>
              <a:rPr lang="en-GB"/>
              <a:t>We tell React what we want the state of UI to be – no need for attribute manipulation, event handling, and manual DOM updating</a:t>
            </a:r>
            <a:endParaRPr lang="en-US"/>
          </a:p>
          <a:p>
            <a:r>
              <a:rPr lang="en-GB"/>
              <a:t>We use React elements to represent pieces of user interface</a:t>
            </a:r>
            <a:endParaRPr lang="en-US"/>
          </a:p>
          <a:p>
            <a:r>
              <a:rPr lang="en-GB"/>
              <a:t>Once React knows which virtual DOM objects have changed, then React updates only those objects, in the real DOM</a:t>
            </a:r>
            <a:endParaRPr lang="en-US"/>
          </a:p>
          <a:p>
            <a:r>
              <a:rPr lang="en-GB"/>
              <a:t>ReactDOM is a library used by React to handle this operation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12206F-24D8-4C66-AA6C-162200A8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25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9B652E0-45D0-4073-ADF1-3832CA8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Virtual DOM (ReactDom)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5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837255B-4F3E-4F33-BCF9-591C47F62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592263"/>
            <a:ext cx="11198905" cy="1800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older version of React components were informally split into smart and dummy components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dummy components – simple, functional components which only returned a view</a:t>
            </a:r>
            <a:endParaRPr lang="en-US" sz="1400" dirty="0">
              <a:cs typeface="Arial"/>
            </a:endParaRPr>
          </a:p>
          <a:p>
            <a:pPr lvl="2"/>
            <a:r>
              <a:rPr lang="en-US" sz="1400" dirty="0">
                <a:latin typeface="Moderat JIT"/>
                <a:cs typeface="Arial"/>
              </a:rPr>
              <a:t>smart components – classes making use of lifecycle methods, fetching data, having internal state etc.</a:t>
            </a:r>
          </a:p>
          <a:p>
            <a:r>
              <a:rPr lang="en-US" dirty="0">
                <a:latin typeface="Moderat JIT"/>
                <a:cs typeface="Arial"/>
              </a:rPr>
              <a:t>Lifecycle methods example - </a:t>
            </a:r>
            <a:r>
              <a:rPr lang="en-US" dirty="0">
                <a:latin typeface="Moderat JIT"/>
                <a:cs typeface="Arial"/>
                <a:hlinkClick r:id="rId2"/>
              </a:rPr>
              <a:t>https://codesandbox.io/s/blazing-dream-hcsxv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9E401D2-DEA4-40F8-B51B-32B526CD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26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AC5F381-B5AF-4B84-B763-A619589D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Lifecycle hooks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626C63-868F-4893-8985-5FECF6996348}"/>
              </a:ext>
            </a:extLst>
          </p:cNvPr>
          <p:cNvSpPr txBox="1"/>
          <p:nvPr/>
        </p:nvSpPr>
        <p:spPr>
          <a:xfrm>
            <a:off x="482600" y="3390900"/>
            <a:ext cx="4730750" cy="2914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US" b="1">
                <a:solidFill>
                  <a:schemeClr val="accent5"/>
                </a:solidFill>
              </a:rPr>
              <a:t>  M</a:t>
            </a:r>
            <a:r>
              <a:rPr lang="en-GB" b="1">
                <a:solidFill>
                  <a:schemeClr val="accent5"/>
                </a:solidFill>
              </a:rPr>
              <a:t>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componentDidMount()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Error handling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getDerivedStateFromError()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componentDidCatch()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EE9327-3DFE-4C29-B50F-736BCE37704C}"/>
              </a:ext>
            </a:extLst>
          </p:cNvPr>
          <p:cNvSpPr txBox="1"/>
          <p:nvPr/>
        </p:nvSpPr>
        <p:spPr>
          <a:xfrm>
            <a:off x="5267325" y="3343275"/>
            <a:ext cx="5511800" cy="3325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ea typeface="+mn-lt"/>
                <a:cs typeface="+mn-lt"/>
              </a:rPr>
              <a:t>Updating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 i="1">
                <a:solidFill>
                  <a:schemeClr val="accent6"/>
                </a:solidFill>
                <a:ea typeface="+mn-lt"/>
                <a:cs typeface="+mn-lt"/>
              </a:rPr>
              <a:t>static 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getDerivedStateFromProps()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shouldComponentUpdate()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getSnapshotBeforeUpdate()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"/>
              <a:buChar char="•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componentDidUpdate()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marL="123825" lvl="1">
              <a:lnSpc>
                <a:spcPts val="3200"/>
              </a:lnSpc>
            </a:pPr>
            <a:r>
              <a:rPr lang="en-GB" b="1">
                <a:solidFill>
                  <a:schemeClr val="accent5"/>
                </a:solidFill>
                <a:cs typeface="Arial"/>
              </a:rPr>
              <a:t>Unmounting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pPr marL="363220" lvl="1" indent="-239395">
              <a:lnSpc>
                <a:spcPts val="3200"/>
              </a:lnSpc>
              <a:buFont typeface="Arial,Sans-Serif"/>
              <a:buChar char="•"/>
            </a:pPr>
            <a:r>
              <a:rPr lang="en-GB">
                <a:solidFill>
                  <a:schemeClr val="bg1"/>
                </a:solidFill>
                <a:cs typeface="Arial"/>
              </a:rPr>
              <a:t>componentWillUnmount()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14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188344-06BF-4286-9FB0-6E164C1835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Increase in bundle size – each time a class component is </a:t>
            </a:r>
            <a:r>
              <a:rPr lang="en-US" dirty="0" err="1">
                <a:latin typeface="Moderat JIT"/>
                <a:cs typeface="Arial"/>
              </a:rPr>
              <a:t>transpiled</a:t>
            </a:r>
            <a:r>
              <a:rPr lang="en-US" dirty="0">
                <a:latin typeface="Moderat JIT"/>
                <a:cs typeface="Arial"/>
              </a:rPr>
              <a:t> to JavaScript, all of lifecycle methods are attached to the code, even if they weren't used</a:t>
            </a:r>
          </a:p>
          <a:p>
            <a:r>
              <a:rPr lang="en-US" dirty="0">
                <a:latin typeface="Moderat JIT"/>
                <a:cs typeface="Arial"/>
              </a:rPr>
              <a:t>It's very easy to get lost in lifecycles if different business contexts are used in different hooks</a:t>
            </a:r>
            <a:endParaRPr lang="en-US"/>
          </a:p>
          <a:p>
            <a:r>
              <a:rPr lang="en-US" dirty="0">
                <a:latin typeface="Moderat JIT"/>
                <a:cs typeface="Arial"/>
              </a:rPr>
              <a:t>Steep learning curve for beginners</a:t>
            </a:r>
          </a:p>
          <a:p>
            <a:r>
              <a:rPr lang="en-US" dirty="0">
                <a:latin typeface="Moderat JIT"/>
                <a:cs typeface="Arial"/>
              </a:rPr>
              <a:t>Lots of boilerplate code (constructor, binding functions, etc.)</a:t>
            </a:r>
            <a:endParaRPr lang="en-US" dirty="0">
              <a:cs typeface="Arial"/>
            </a:endParaRPr>
          </a:p>
          <a:p>
            <a:r>
              <a:rPr lang="en-US" dirty="0">
                <a:latin typeface="Moderat JIT"/>
                <a:cs typeface="Arial"/>
              </a:rPr>
              <a:t>Only class components could have internal state which basically forced developers to use classes in more places than needed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ADA914B-60C5-4A19-BA2D-F928ABEAE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3149966-D9E4-4F40-A9D9-9C651D4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The problems of class components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658FF80-93A5-4294-A698-5CC139BE8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In February 2019, Facebook released React 16.8, an updated which contained the hooks API</a:t>
            </a:r>
          </a:p>
          <a:p>
            <a:r>
              <a:rPr lang="en-US" dirty="0">
                <a:latin typeface="Moderat JIT"/>
                <a:cs typeface="Arial"/>
              </a:rPr>
              <a:t>Hooks simplify the lifecycle methods and allow functional components to have its own internal state</a:t>
            </a:r>
          </a:p>
          <a:p>
            <a:r>
              <a:rPr lang="en-US" dirty="0">
                <a:latin typeface="Moderat JIT"/>
                <a:cs typeface="Arial"/>
              </a:rPr>
              <a:t>React provides us with some basic hooks which can be a basis for our own hooks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Additionally, lots of libraries transformed some of their functionalities to hooks, which simplifies using them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Can only be used with functional components (or functions name of which starts with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use</a:t>
            </a:r>
            <a:r>
              <a:rPr lang="en-US" dirty="0">
                <a:latin typeface="Moderat JIT"/>
                <a:cs typeface="Arial"/>
              </a:rPr>
              <a:t>)</a:t>
            </a:r>
            <a:endParaRPr lang="en-US" dirty="0"/>
          </a:p>
          <a:p>
            <a:r>
              <a:rPr lang="en-US" dirty="0">
                <a:latin typeface="Moderat JIT"/>
                <a:cs typeface="Arial"/>
              </a:rPr>
              <a:t>Simplified the use of Context API, which is a state management helper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05EEAE-966A-42E6-9979-97E1CA51B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801E5B-815D-4B6D-8366-4307ABA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- hooks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87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Hook used for managing simple state</a:t>
            </a:r>
          </a:p>
          <a:p>
            <a:r>
              <a:rPr lang="en-US" dirty="0">
                <a:latin typeface="Moderat JIT"/>
                <a:cs typeface="Arial"/>
              </a:rPr>
              <a:t>Called with some initial value, returns a state variable and a setter function</a:t>
            </a:r>
          </a:p>
          <a:p>
            <a:r>
              <a:rPr lang="en-US" dirty="0">
                <a:latin typeface="Moderat JIT"/>
                <a:cs typeface="Arial"/>
              </a:rPr>
              <a:t>Setter works in a different way than </a:t>
            </a:r>
            <a:r>
              <a:rPr lang="en-US" dirty="0" err="1">
                <a:latin typeface="Moderat JIT"/>
                <a:cs typeface="Arial"/>
              </a:rPr>
              <a:t>setState</a:t>
            </a:r>
            <a:r>
              <a:rPr lang="en-US" dirty="0">
                <a:latin typeface="Moderat JIT"/>
                <a:cs typeface="Arial"/>
              </a:rPr>
              <a:t> from class components – in class components it modified a property of the state, in hooks it modifies the </a:t>
            </a:r>
            <a:r>
              <a:rPr lang="en-US" dirty="0">
                <a:solidFill>
                  <a:schemeClr val="accent5"/>
                </a:solidFill>
                <a:latin typeface="Moderat JIT"/>
                <a:cs typeface="Arial"/>
              </a:rPr>
              <a:t>whole </a:t>
            </a:r>
            <a:r>
              <a:rPr lang="en-US" dirty="0">
                <a:latin typeface="Moderat JIT"/>
                <a:cs typeface="Arial"/>
              </a:rPr>
              <a:t>state!</a:t>
            </a:r>
          </a:p>
          <a:p>
            <a:r>
              <a:rPr lang="en-US" dirty="0">
                <a:hlinkClick r:id="rId2"/>
              </a:rPr>
              <a:t>https://codesandbox.io/s/stupefied-kalam-zdp8o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>
                <a:cs typeface="Arial"/>
              </a:rPr>
              <a:t>ES6 (</a:t>
            </a:r>
            <a:r>
              <a:rPr lang="pl-PL" dirty="0" err="1" smtClean="0">
                <a:cs typeface="Arial"/>
              </a:rPr>
              <a:t>ECMAScript</a:t>
            </a:r>
            <a:r>
              <a:rPr lang="pl-PL" dirty="0" smtClean="0">
                <a:cs typeface="Arial"/>
              </a:rPr>
              <a:t> 2015</a:t>
            </a:r>
            <a:r>
              <a:rPr lang="pl-PL" dirty="0">
                <a:cs typeface="Arial"/>
              </a:rPr>
              <a:t>) - </a:t>
            </a:r>
            <a:r>
              <a:rPr lang="pl-PL" dirty="0" err="1">
                <a:cs typeface="Arial"/>
              </a:rPr>
              <a:t>new</a:t>
            </a:r>
            <a:r>
              <a:rPr lang="pl-PL" dirty="0">
                <a:cs typeface="Arial"/>
              </a:rPr>
              <a:t> </a:t>
            </a:r>
            <a:r>
              <a:rPr lang="pl-PL" dirty="0" err="1">
                <a:cs typeface="Arial"/>
              </a:rPr>
              <a:t>syntax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allowing</a:t>
            </a:r>
            <a:r>
              <a:rPr lang="pl-PL" dirty="0">
                <a:cs typeface="Arial"/>
              </a:rPr>
              <a:t> to do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 by </a:t>
            </a:r>
            <a:r>
              <a:rPr lang="pl-PL" dirty="0" err="1">
                <a:cs typeface="Arial"/>
              </a:rPr>
              <a:t>writing</a:t>
            </a:r>
            <a:r>
              <a:rPr lang="pl-PL" dirty="0">
                <a:cs typeface="Arial"/>
              </a:rPr>
              <a:t> </a:t>
            </a:r>
            <a:r>
              <a:rPr lang="pl-PL" dirty="0" smtClean="0">
                <a:cs typeface="Arial"/>
              </a:rPr>
              <a:t>less</a:t>
            </a:r>
          </a:p>
          <a:p>
            <a:r>
              <a:rPr lang="pl-PL" dirty="0" err="1" smtClean="0">
                <a:cs typeface="Arial"/>
              </a:rPr>
              <a:t>Biggest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>
                <a:cs typeface="Arial"/>
              </a:rPr>
              <a:t>update</a:t>
            </a:r>
            <a:r>
              <a:rPr lang="pl-PL" dirty="0">
                <a:cs typeface="Arial"/>
              </a:rPr>
              <a:t> to the </a:t>
            </a:r>
            <a:r>
              <a:rPr lang="pl-PL" dirty="0" err="1">
                <a:cs typeface="Arial"/>
              </a:rPr>
              <a:t>language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so</a:t>
            </a:r>
            <a:r>
              <a:rPr lang="pl-PL" dirty="0">
                <a:cs typeface="Arial"/>
              </a:rPr>
              <a:t> far</a:t>
            </a:r>
            <a:endParaRPr lang="pl-PL" dirty="0"/>
          </a:p>
          <a:p>
            <a:r>
              <a:rPr lang="pl-PL" dirty="0" err="1">
                <a:cs typeface="Arial"/>
              </a:rPr>
              <a:t>Its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knowledge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essential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work</a:t>
            </a:r>
            <a:r>
              <a:rPr lang="pl-PL" dirty="0">
                <a:cs typeface="Arial"/>
              </a:rPr>
              <a:t> with modern JS </a:t>
            </a:r>
            <a:r>
              <a:rPr lang="pl-PL" dirty="0" err="1">
                <a:cs typeface="Arial"/>
              </a:rPr>
              <a:t>frameworks</a:t>
            </a:r>
            <a:endParaRPr lang="pl-PL" dirty="0"/>
          </a:p>
          <a:p>
            <a:r>
              <a:rPr lang="pl-PL" dirty="0" err="1">
                <a:cs typeface="Arial"/>
              </a:rPr>
              <a:t>Some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browsers</a:t>
            </a:r>
            <a:r>
              <a:rPr lang="pl-PL" dirty="0">
                <a:cs typeface="Arial"/>
              </a:rPr>
              <a:t> (IE11) </a:t>
            </a:r>
            <a:r>
              <a:rPr lang="pl-PL" dirty="0" err="1">
                <a:cs typeface="Arial"/>
              </a:rPr>
              <a:t>still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don't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support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fully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thus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requiring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us</a:t>
            </a:r>
            <a:r>
              <a:rPr lang="pl-PL" dirty="0">
                <a:cs typeface="Arial"/>
              </a:rPr>
              <a:t> to </a:t>
            </a:r>
            <a:r>
              <a:rPr lang="pl-PL" dirty="0" err="1">
                <a:cs typeface="Arial"/>
              </a:rPr>
              <a:t>use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compilers</a:t>
            </a:r>
            <a:endParaRPr lang="pl-PL" dirty="0"/>
          </a:p>
          <a:p>
            <a:r>
              <a:rPr lang="pl-PL" dirty="0">
                <a:hlinkClick r:id="rId3"/>
              </a:rPr>
              <a:t>https://github.com/ppuzio/react-course-examples/tree/master/es6-examples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introduced</a:t>
            </a:r>
            <a:r>
              <a:rPr lang="pl-PL" dirty="0" smtClean="0"/>
              <a:t> to </a:t>
            </a:r>
            <a:r>
              <a:rPr lang="pl-PL" dirty="0" err="1" smtClean="0"/>
              <a:t>perform</a:t>
            </a:r>
            <a:r>
              <a:rPr lang="pl-PL" dirty="0" smtClean="0"/>
              <a:t> </a:t>
            </a:r>
            <a:r>
              <a:rPr lang="pl-PL" dirty="0" err="1" smtClean="0"/>
              <a:t>side</a:t>
            </a:r>
            <a:r>
              <a:rPr lang="pl-PL" dirty="0" smtClean="0"/>
              <a:t> </a:t>
            </a:r>
            <a:r>
              <a:rPr lang="pl-PL" dirty="0" err="1" smtClean="0"/>
              <a:t>effects</a:t>
            </a:r>
            <a:r>
              <a:rPr lang="pl-PL" dirty="0" smtClean="0"/>
              <a:t> (</a:t>
            </a:r>
            <a:r>
              <a:rPr lang="pl-PL" dirty="0" err="1" smtClean="0"/>
              <a:t>fetching</a:t>
            </a:r>
            <a:r>
              <a:rPr lang="pl-PL" dirty="0" smtClean="0"/>
              <a:t> data, </a:t>
            </a:r>
            <a:r>
              <a:rPr lang="pl-PL" dirty="0" err="1" smtClean="0"/>
              <a:t>changing</a:t>
            </a:r>
            <a:r>
              <a:rPr lang="pl-PL" dirty="0" smtClean="0"/>
              <a:t> DOM </a:t>
            </a:r>
            <a:r>
              <a:rPr lang="pl-PL" dirty="0" err="1" smtClean="0"/>
              <a:t>manually</a:t>
            </a:r>
            <a:r>
              <a:rPr lang="pl-PL" dirty="0" smtClean="0"/>
              <a:t>, etc.) in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 smtClean="0"/>
          </a:p>
          <a:p>
            <a:r>
              <a:rPr lang="pl-PL" dirty="0" err="1" smtClean="0"/>
              <a:t>Functionalities</a:t>
            </a:r>
            <a:r>
              <a:rPr lang="pl-PL" dirty="0" smtClean="0"/>
              <a:t> of </a:t>
            </a:r>
            <a:r>
              <a:rPr lang="pl-PL" dirty="0" err="1" smtClean="0"/>
              <a:t>componentDidMount</a:t>
            </a:r>
            <a:r>
              <a:rPr lang="pl-PL" dirty="0" smtClean="0"/>
              <a:t>, </a:t>
            </a:r>
            <a:r>
              <a:rPr lang="pl-PL" dirty="0" err="1" smtClean="0"/>
              <a:t>componentDidUpdate</a:t>
            </a:r>
            <a:r>
              <a:rPr lang="pl-PL" dirty="0" smtClean="0"/>
              <a:t>, </a:t>
            </a:r>
            <a:r>
              <a:rPr lang="pl-PL" dirty="0" err="1" smtClean="0"/>
              <a:t>componentWillUnmount</a:t>
            </a:r>
            <a:r>
              <a:rPr lang="pl-PL" dirty="0" smtClean="0"/>
              <a:t> in one </a:t>
            </a:r>
            <a:r>
              <a:rPr lang="pl-PL" dirty="0" err="1" smtClean="0"/>
              <a:t>hook</a:t>
            </a:r>
            <a:endParaRPr lang="pl-PL" dirty="0" smtClean="0"/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separate</a:t>
            </a:r>
            <a:r>
              <a:rPr lang="pl-PL" dirty="0" smtClean="0"/>
              <a:t> business </a:t>
            </a:r>
            <a:r>
              <a:rPr lang="pl-PL" dirty="0" err="1" smtClean="0"/>
              <a:t>contexts</a:t>
            </a:r>
            <a:endParaRPr lang="pl-PL" dirty="0" smtClean="0"/>
          </a:p>
          <a:p>
            <a:r>
              <a:rPr lang="pl-PL" dirty="0" smtClean="0"/>
              <a:t>First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callback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,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parameter</a:t>
            </a:r>
            <a:r>
              <a:rPr lang="pl-PL" dirty="0" smtClean="0"/>
              <a:t> –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array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30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Basic hooks - useEffect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443288"/>
            <a:ext cx="5830500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187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3F93749-E50A-4A56-8E28-83A5E07266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</a:t>
            </a:r>
            <a:r>
              <a:rPr lang="pl-PL" dirty="0" err="1"/>
              <a:t>defines</a:t>
            </a:r>
            <a:r>
              <a:rPr lang="pl-PL" dirty="0"/>
              <a:t> the </a:t>
            </a:r>
            <a:r>
              <a:rPr lang="pl-PL" dirty="0" err="1"/>
              <a:t>props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launch</a:t>
            </a:r>
            <a:r>
              <a:rPr lang="pl-PL" dirty="0"/>
              <a:t> the </a:t>
            </a:r>
            <a:r>
              <a:rPr lang="pl-PL" dirty="0" err="1"/>
              <a:t>hook</a:t>
            </a:r>
            <a:endParaRPr lang="pl-PL" dirty="0"/>
          </a:p>
          <a:p>
            <a:r>
              <a:rPr lang="pl-PL" dirty="0" err="1"/>
              <a:t>Empty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array</a:t>
            </a:r>
            <a:r>
              <a:rPr lang="pl-PL" dirty="0"/>
              <a:t> – </a:t>
            </a:r>
            <a:r>
              <a:rPr lang="pl-PL" dirty="0" err="1"/>
              <a:t>launched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 </a:t>
            </a:r>
            <a:r>
              <a:rPr lang="pl-PL" dirty="0" err="1" smtClean="0"/>
              <a:t>mount</a:t>
            </a:r>
            <a:endParaRPr lang="pl-PL" dirty="0" smtClean="0"/>
          </a:p>
          <a:p>
            <a:r>
              <a:rPr lang="pl-PL" dirty="0" err="1" smtClean="0"/>
              <a:t>useEffect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chemeClr val="accent5"/>
                </a:solidFill>
              </a:rPr>
              <a:t>always</a:t>
            </a:r>
            <a:r>
              <a:rPr lang="pl-PL" dirty="0" smtClean="0">
                <a:solidFill>
                  <a:schemeClr val="accent5"/>
                </a:solidFill>
              </a:rPr>
              <a:t> </a:t>
            </a:r>
            <a:r>
              <a:rPr lang="pl-PL" dirty="0" err="1" smtClean="0"/>
              <a:t>launches</a:t>
            </a:r>
            <a:r>
              <a:rPr lang="pl-PL" dirty="0" smtClean="0"/>
              <a:t> on </a:t>
            </a:r>
            <a:r>
              <a:rPr lang="pl-PL" dirty="0" err="1" smtClean="0"/>
              <a:t>mount</a:t>
            </a:r>
            <a:r>
              <a:rPr lang="pl-PL" dirty="0" smtClean="0"/>
              <a:t> </a:t>
            </a:r>
            <a:endParaRPr lang="en-US" dirty="0"/>
          </a:p>
          <a:p>
            <a:r>
              <a:rPr lang="en-US" dirty="0">
                <a:hlinkClick r:id="rId2"/>
              </a:rPr>
              <a:t>https://codesandbox.io/s/awesome-cloud-qdksh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EAD07B8-126F-4C47-9209-5C6BDFE44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86EA39-C15E-4721-BDE1-1C5B950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derat JIT"/>
              </a:rPr>
              <a:t>Basic hooks - </a:t>
            </a:r>
            <a:r>
              <a:rPr lang="pl-PL" dirty="0" err="1" smtClean="0">
                <a:latin typeface="Moderat JIT"/>
              </a:rPr>
              <a:t>useEffect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intended</a:t>
            </a:r>
            <a:r>
              <a:rPr lang="pl-PL" dirty="0" smtClean="0"/>
              <a:t> to </a:t>
            </a:r>
            <a:r>
              <a:rPr lang="pl-PL" dirty="0" err="1" smtClean="0"/>
              <a:t>faciliate</a:t>
            </a:r>
            <a:r>
              <a:rPr lang="pl-PL" dirty="0" smtClean="0"/>
              <a:t> the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Context</a:t>
            </a:r>
            <a:r>
              <a:rPr lang="pl-PL" dirty="0" smtClean="0"/>
              <a:t> API</a:t>
            </a:r>
          </a:p>
          <a:p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share</a:t>
            </a:r>
            <a:r>
              <a:rPr lang="pl-PL" dirty="0" smtClean="0"/>
              <a:t> </a:t>
            </a:r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r>
              <a:rPr lang="pl-PL" dirty="0" err="1" smtClean="0"/>
              <a:t>across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in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trees</a:t>
            </a:r>
            <a:r>
              <a:rPr lang="pl-PL" dirty="0" smtClean="0"/>
              <a:t> </a:t>
            </a:r>
            <a:r>
              <a:rPr lang="pl-PL" dirty="0" err="1" smtClean="0"/>
              <a:t>without</a:t>
            </a:r>
            <a:r>
              <a:rPr lang="pl-PL" dirty="0" smtClean="0"/>
              <a:t> </a:t>
            </a:r>
            <a:r>
              <a:rPr lang="pl-PL" dirty="0" err="1" smtClean="0"/>
              <a:t>having</a:t>
            </a:r>
            <a:r>
              <a:rPr lang="pl-PL" dirty="0" smtClean="0"/>
              <a:t> to </a:t>
            </a:r>
            <a:r>
              <a:rPr lang="pl-PL" dirty="0" err="1" smtClean="0"/>
              <a:t>drill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Previously</a:t>
            </a:r>
            <a:r>
              <a:rPr lang="pl-PL" dirty="0" smtClean="0"/>
              <a:t> we </a:t>
            </a:r>
            <a:r>
              <a:rPr lang="pl-PL" dirty="0" err="1" smtClean="0"/>
              <a:t>had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context</a:t>
            </a:r>
            <a:r>
              <a:rPr lang="pl-PL" dirty="0" smtClean="0"/>
              <a:t> </a:t>
            </a:r>
            <a:r>
              <a:rPr lang="pl-PL" dirty="0" err="1" smtClean="0"/>
              <a:t>consumers</a:t>
            </a:r>
            <a:r>
              <a:rPr lang="pl-PL" dirty="0" smtClean="0"/>
              <a:t> to pass the data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wasn’t</a:t>
            </a:r>
            <a:r>
              <a:rPr lang="pl-PL" dirty="0" smtClean="0"/>
              <a:t> the most elegant </a:t>
            </a:r>
            <a:r>
              <a:rPr lang="pl-PL" dirty="0" err="1" smtClean="0"/>
              <a:t>solution</a:t>
            </a:r>
            <a:endParaRPr lang="pl-PL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codesandbox.io/s/great-mayer-vcduw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</a:t>
            </a:r>
            <a:r>
              <a:rPr lang="pl-PL" dirty="0" err="1" smtClean="0"/>
              <a:t>hooks</a:t>
            </a:r>
            <a:r>
              <a:rPr lang="pl-PL" dirty="0" smtClean="0"/>
              <a:t> - </a:t>
            </a:r>
            <a:r>
              <a:rPr lang="pl-PL" dirty="0" err="1" smtClean="0"/>
              <a:t>useContext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3903663"/>
            <a:ext cx="6335712" cy="198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3903663"/>
            <a:ext cx="4648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473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33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Higher</a:t>
            </a:r>
            <a:r>
              <a:rPr lang="pl-PL" dirty="0" smtClean="0"/>
              <a:t> Order Components (HOC)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39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 dirty="0" smtClean="0"/>
              <a:t>Routing</a:t>
            </a:r>
            <a:endParaRPr lang="en-US" dirty="0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1918758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Routing </a:t>
            </a:r>
            <a:r>
              <a:rPr lang="pl-PL" dirty="0" err="1" smtClean="0"/>
              <a:t>allows</a:t>
            </a:r>
            <a:r>
              <a:rPr lang="pl-PL" dirty="0" smtClean="0"/>
              <a:t> </a:t>
            </a:r>
            <a:r>
              <a:rPr lang="pl-PL" dirty="0" err="1" smtClean="0"/>
              <a:t>us</a:t>
            </a:r>
            <a:r>
              <a:rPr lang="pl-PL" dirty="0" smtClean="0"/>
              <a:t> to </a:t>
            </a:r>
            <a:r>
              <a:rPr lang="pl-PL" dirty="0" err="1" smtClean="0"/>
              <a:t>declare</a:t>
            </a:r>
            <a:r>
              <a:rPr lang="pl-PL" dirty="0" smtClean="0"/>
              <a:t> </a:t>
            </a:r>
            <a:r>
              <a:rPr lang="pl-PL" dirty="0" err="1" smtClean="0"/>
              <a:t>subpages</a:t>
            </a:r>
            <a:r>
              <a:rPr lang="pl-PL" dirty="0" smtClean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should</a:t>
            </a:r>
            <a:r>
              <a:rPr lang="pl-PL" dirty="0" smtClean="0"/>
              <a:t> display </a:t>
            </a:r>
            <a:r>
              <a:rPr lang="pl-PL" dirty="0" err="1" smtClean="0"/>
              <a:t>once</a:t>
            </a:r>
            <a:r>
              <a:rPr lang="pl-PL" dirty="0" smtClean="0"/>
              <a:t> </a:t>
            </a:r>
            <a:r>
              <a:rPr lang="pl-PL" dirty="0" err="1" smtClean="0"/>
              <a:t>accessed</a:t>
            </a:r>
            <a:endParaRPr lang="pl-PL" dirty="0" smtClean="0"/>
          </a:p>
          <a:p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a </a:t>
            </a:r>
            <a:r>
              <a:rPr lang="pl-PL" dirty="0" err="1" smtClean="0"/>
              <a:t>framework</a:t>
            </a:r>
            <a:r>
              <a:rPr lang="pl-PL" dirty="0" smtClean="0"/>
              <a:t>, but a UI </a:t>
            </a:r>
            <a:r>
              <a:rPr lang="pl-PL" dirty="0" err="1" smtClean="0"/>
              <a:t>library</a:t>
            </a:r>
            <a:r>
              <a:rPr lang="pl-PL" dirty="0" smtClean="0"/>
              <a:t> – </a:t>
            </a:r>
            <a:r>
              <a:rPr lang="pl-PL" dirty="0" err="1" smtClean="0"/>
              <a:t>that’s</a:t>
            </a:r>
            <a:r>
              <a:rPr lang="pl-PL" dirty="0" smtClean="0"/>
              <a:t> </a:t>
            </a:r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it’s</a:t>
            </a:r>
            <a:r>
              <a:rPr lang="pl-PL" dirty="0" smtClean="0"/>
              <a:t> </a:t>
            </a:r>
            <a:r>
              <a:rPr lang="pl-PL" dirty="0" err="1" smtClean="0"/>
              <a:t>necessary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 third party </a:t>
            </a:r>
            <a:r>
              <a:rPr lang="pl-PL" dirty="0" err="1" smtClean="0"/>
              <a:t>library</a:t>
            </a:r>
            <a:r>
              <a:rPr lang="pl-PL" dirty="0" smtClean="0"/>
              <a:t> to </a:t>
            </a:r>
            <a:r>
              <a:rPr lang="pl-PL" dirty="0" err="1" smtClean="0"/>
              <a:t>introduce</a:t>
            </a:r>
            <a:r>
              <a:rPr lang="pl-PL" dirty="0" smtClean="0"/>
              <a:t>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functionality</a:t>
            </a:r>
            <a:endParaRPr lang="pl-PL" dirty="0" smtClean="0"/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popular routing </a:t>
            </a:r>
            <a:r>
              <a:rPr lang="pl-PL" dirty="0" err="1" smtClean="0"/>
              <a:t>libraries</a:t>
            </a:r>
            <a:r>
              <a:rPr lang="pl-PL" dirty="0" smtClean="0"/>
              <a:t> for </a:t>
            </a:r>
            <a:r>
              <a:rPr lang="pl-PL" dirty="0" err="1" smtClean="0"/>
              <a:t>React</a:t>
            </a:r>
            <a:r>
              <a:rPr lang="pl-PL" dirty="0" smtClean="0"/>
              <a:t>:</a:t>
            </a:r>
          </a:p>
          <a:p>
            <a:pPr lvl="2"/>
            <a:r>
              <a:rPr lang="pl-PL" sz="1400" dirty="0" err="1" smtClean="0"/>
              <a:t>React</a:t>
            </a:r>
            <a:r>
              <a:rPr lang="pl-PL" sz="1400" dirty="0" smtClean="0"/>
              <a:t> Router</a:t>
            </a:r>
          </a:p>
          <a:p>
            <a:pPr lvl="2"/>
            <a:r>
              <a:rPr lang="pl-PL" sz="1400" dirty="0" smtClean="0"/>
              <a:t>Reach Router</a:t>
            </a:r>
          </a:p>
          <a:p>
            <a:pPr lvl="1"/>
            <a:r>
              <a:rPr lang="pl-PL" dirty="0" err="1" smtClean="0"/>
              <a:t>We’ll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examples</a:t>
            </a:r>
            <a:r>
              <a:rPr lang="pl-PL" dirty="0" smtClean="0"/>
              <a:t> from the </a:t>
            </a:r>
            <a:r>
              <a:rPr lang="pl-PL" dirty="0" err="1" smtClean="0"/>
              <a:t>first</a:t>
            </a:r>
            <a:r>
              <a:rPr lang="pl-PL" dirty="0" smtClean="0"/>
              <a:t> one, but </a:t>
            </a:r>
            <a:r>
              <a:rPr lang="pl-PL" dirty="0" err="1" smtClean="0"/>
              <a:t>both</a:t>
            </a:r>
            <a:r>
              <a:rPr lang="pl-PL" dirty="0" smtClean="0"/>
              <a:t> of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in a </a:t>
            </a:r>
            <a:r>
              <a:rPr lang="pl-PL" dirty="0" err="1" smtClean="0"/>
              <a:t>similar</a:t>
            </a:r>
            <a:r>
              <a:rPr lang="pl-PL" dirty="0" smtClean="0"/>
              <a:t>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  <a:r>
              <a:rPr lang="pl-PL" dirty="0" err="1" smtClean="0"/>
              <a:t>so</a:t>
            </a:r>
            <a:r>
              <a:rPr lang="pl-PL" dirty="0" smtClean="0"/>
              <a:t> </a:t>
            </a:r>
            <a:r>
              <a:rPr lang="pl-PL" dirty="0" err="1" smtClean="0"/>
              <a:t>migrating</a:t>
            </a:r>
            <a:r>
              <a:rPr lang="pl-PL" dirty="0" smtClean="0"/>
              <a:t> from one to </a:t>
            </a:r>
            <a:r>
              <a:rPr lang="pl-PL" dirty="0" err="1" smtClean="0"/>
              <a:t>another</a:t>
            </a:r>
            <a:r>
              <a:rPr lang="pl-PL" dirty="0" smtClean="0"/>
              <a:t> </a:t>
            </a:r>
            <a:r>
              <a:rPr lang="pl-PL" dirty="0" err="1" smtClean="0"/>
              <a:t>doesn’t</a:t>
            </a:r>
            <a:r>
              <a:rPr lang="pl-PL" dirty="0" smtClean="0"/>
              <a:t> </a:t>
            </a:r>
            <a:r>
              <a:rPr lang="pl-PL" dirty="0" err="1" smtClean="0"/>
              <a:t>take</a:t>
            </a:r>
            <a:r>
              <a:rPr lang="pl-PL" dirty="0" smtClean="0"/>
              <a:t> a lot of </a:t>
            </a:r>
            <a:r>
              <a:rPr lang="pl-PL" dirty="0" err="1" smtClean="0"/>
              <a:t>time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35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Routing in </a:t>
            </a:r>
            <a:r>
              <a:rPr lang="pl-PL" dirty="0" err="1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4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Router – </a:t>
            </a:r>
            <a:r>
              <a:rPr lang="pl-PL" dirty="0" err="1" smtClean="0"/>
              <a:t>self-explanatory</a:t>
            </a:r>
            <a:endParaRPr lang="pl-PL" dirty="0" smtClean="0"/>
          </a:p>
          <a:p>
            <a:r>
              <a:rPr lang="pl-PL" dirty="0" smtClean="0"/>
              <a:t>Switch – </a:t>
            </a:r>
            <a:r>
              <a:rPr lang="pl-PL" dirty="0" err="1" smtClean="0"/>
              <a:t>renders</a:t>
            </a:r>
            <a:r>
              <a:rPr lang="pl-PL" dirty="0" smtClean="0"/>
              <a:t> the </a:t>
            </a:r>
            <a:r>
              <a:rPr lang="pl-PL" dirty="0" err="1" smtClean="0"/>
              <a:t>first</a:t>
            </a:r>
            <a:r>
              <a:rPr lang="pl-PL" dirty="0" smtClean="0"/>
              <a:t> </a:t>
            </a:r>
            <a:r>
              <a:rPr lang="pl-PL" dirty="0" err="1" smtClean="0"/>
              <a:t>child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matches</a:t>
            </a:r>
            <a:r>
              <a:rPr lang="pl-PL" dirty="0" smtClean="0"/>
              <a:t> the </a:t>
            </a:r>
            <a:r>
              <a:rPr lang="pl-PL" dirty="0" err="1" smtClean="0"/>
              <a:t>location</a:t>
            </a:r>
            <a:endParaRPr lang="pl-PL" dirty="0" smtClean="0"/>
          </a:p>
          <a:p>
            <a:r>
              <a:rPr lang="pl-PL" dirty="0" err="1" smtClean="0"/>
              <a:t>Route</a:t>
            </a:r>
            <a:r>
              <a:rPr lang="pl-PL" dirty="0" smtClean="0"/>
              <a:t> – </a:t>
            </a:r>
            <a:r>
              <a:rPr lang="pl-PL" dirty="0" err="1" smtClean="0"/>
              <a:t>parameters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endParaRPr lang="pl-PL" dirty="0"/>
          </a:p>
          <a:p>
            <a:r>
              <a:rPr lang="pl-PL" dirty="0" smtClean="0"/>
              <a:t>Component – </a:t>
            </a:r>
            <a:r>
              <a:rPr lang="pl-PL" dirty="0" err="1" smtClean="0"/>
              <a:t>child</a:t>
            </a:r>
            <a:r>
              <a:rPr lang="pl-PL" dirty="0" smtClean="0"/>
              <a:t> of </a:t>
            </a:r>
            <a:r>
              <a:rPr lang="pl-PL" dirty="0" err="1" smtClean="0"/>
              <a:t>Route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36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Example</a:t>
            </a:r>
            <a:r>
              <a:rPr lang="pl-PL" dirty="0" smtClean="0"/>
              <a:t> of a router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635125"/>
            <a:ext cx="4725101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65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smtClean="0"/>
              <a:t>Component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redirecting</a:t>
            </a:r>
            <a:r>
              <a:rPr lang="pl-PL" dirty="0" smtClean="0"/>
              <a:t> to a </a:t>
            </a:r>
            <a:r>
              <a:rPr lang="pl-PL" dirty="0" err="1" smtClean="0"/>
              <a:t>route</a:t>
            </a:r>
            <a:endParaRPr lang="pl-PL" dirty="0" smtClean="0"/>
          </a:p>
          <a:p>
            <a:r>
              <a:rPr lang="pl-PL" dirty="0" err="1" smtClean="0"/>
              <a:t>Simplest</a:t>
            </a:r>
            <a:r>
              <a:rPr lang="pl-PL" dirty="0" smtClean="0"/>
              <a:t> </a:t>
            </a:r>
            <a:r>
              <a:rPr lang="pl-PL" dirty="0" err="1" smtClean="0"/>
              <a:t>case</a:t>
            </a:r>
            <a:r>
              <a:rPr lang="pl-PL" dirty="0" smtClean="0"/>
              <a:t> – </a:t>
            </a:r>
            <a:r>
              <a:rPr lang="pl-PL" dirty="0" err="1" smtClean="0"/>
              <a:t>passing</a:t>
            </a:r>
            <a:r>
              <a:rPr lang="pl-PL" dirty="0" smtClean="0"/>
              <a:t> a link via the </a:t>
            </a:r>
            <a:r>
              <a:rPr lang="pl-PL" dirty="0" smtClean="0">
                <a:solidFill>
                  <a:schemeClr val="accent5"/>
                </a:solidFill>
              </a:rPr>
              <a:t>to </a:t>
            </a:r>
            <a:r>
              <a:rPr lang="pl-PL" dirty="0" err="1" smtClean="0"/>
              <a:t>parameter</a:t>
            </a:r>
            <a:endParaRPr lang="pl-PL" dirty="0" smtClean="0"/>
          </a:p>
          <a:p>
            <a:r>
              <a:rPr lang="pl-PL" dirty="0" err="1" smtClean="0">
                <a:solidFill>
                  <a:schemeClr val="accent6"/>
                </a:solidFill>
              </a:rPr>
              <a:t>More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advanced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cases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include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passing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search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parametres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hashes</a:t>
            </a:r>
            <a:r>
              <a:rPr lang="pl-PL" dirty="0" smtClean="0">
                <a:solidFill>
                  <a:schemeClr val="accent6"/>
                </a:solidFill>
              </a:rPr>
              <a:t> to </a:t>
            </a:r>
            <a:r>
              <a:rPr lang="pl-PL" dirty="0" err="1" smtClean="0">
                <a:solidFill>
                  <a:schemeClr val="accent6"/>
                </a:solidFill>
              </a:rPr>
              <a:t>put</a:t>
            </a:r>
            <a:r>
              <a:rPr lang="pl-PL" dirty="0" smtClean="0">
                <a:solidFill>
                  <a:schemeClr val="accent6"/>
                </a:solidFill>
              </a:rPr>
              <a:t> in the </a:t>
            </a:r>
            <a:r>
              <a:rPr lang="pl-PL" dirty="0" err="1" smtClean="0">
                <a:solidFill>
                  <a:schemeClr val="accent6"/>
                </a:solidFill>
              </a:rPr>
              <a:t>url</a:t>
            </a:r>
            <a:r>
              <a:rPr lang="pl-PL" dirty="0" smtClean="0">
                <a:solidFill>
                  <a:schemeClr val="accent6"/>
                </a:solidFill>
              </a:rPr>
              <a:t>, </a:t>
            </a:r>
            <a:r>
              <a:rPr lang="pl-PL" dirty="0" err="1" smtClean="0">
                <a:solidFill>
                  <a:schemeClr val="accent6"/>
                </a:solidFill>
              </a:rPr>
              <a:t>state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which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will</a:t>
            </a:r>
            <a:r>
              <a:rPr lang="pl-PL" dirty="0" smtClean="0">
                <a:solidFill>
                  <a:schemeClr val="accent6"/>
                </a:solidFill>
              </a:rPr>
              <a:t> be </a:t>
            </a:r>
            <a:r>
              <a:rPr lang="pl-PL" dirty="0" err="1" smtClean="0">
                <a:solidFill>
                  <a:schemeClr val="accent6"/>
                </a:solidFill>
              </a:rPr>
              <a:t>persisted</a:t>
            </a:r>
            <a:r>
              <a:rPr lang="pl-PL" dirty="0" smtClean="0">
                <a:solidFill>
                  <a:schemeClr val="accent6"/>
                </a:solidFill>
              </a:rPr>
              <a:t> by the </a:t>
            </a:r>
            <a:r>
              <a:rPr lang="pl-PL" dirty="0" err="1" smtClean="0">
                <a:solidFill>
                  <a:schemeClr val="accent6"/>
                </a:solidFill>
              </a:rPr>
              <a:t>location</a:t>
            </a:r>
            <a:r>
              <a:rPr lang="pl-PL" dirty="0" smtClean="0">
                <a:solidFill>
                  <a:schemeClr val="accent6"/>
                </a:solidFill>
              </a:rPr>
              <a:t> </a:t>
            </a:r>
            <a:r>
              <a:rPr lang="pl-PL" dirty="0" err="1" smtClean="0">
                <a:solidFill>
                  <a:schemeClr val="accent6"/>
                </a:solidFill>
              </a:rPr>
              <a:t>object</a:t>
            </a:r>
            <a:endParaRPr lang="pl-PL" dirty="0" smtClean="0">
              <a:solidFill>
                <a:schemeClr val="accent6"/>
              </a:solidFill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975100"/>
            <a:ext cx="4914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609975"/>
            <a:ext cx="4038600" cy="218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63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adds</a:t>
            </a:r>
            <a:r>
              <a:rPr lang="pl-PL" dirty="0" smtClean="0"/>
              <a:t> </a:t>
            </a:r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parameter</a:t>
            </a:r>
            <a:r>
              <a:rPr lang="pl-PL" dirty="0" smtClean="0"/>
              <a:t> to the </a:t>
            </a:r>
            <a:r>
              <a:rPr lang="pl-PL" dirty="0" err="1" smtClean="0"/>
              <a:t>wrapped</a:t>
            </a:r>
            <a:r>
              <a:rPr lang="pl-PL" dirty="0" smtClean="0"/>
              <a:t> </a:t>
            </a:r>
            <a:r>
              <a:rPr lang="pl-PL" dirty="0" err="1" smtClean="0"/>
              <a:t>component’s</a:t>
            </a:r>
            <a:r>
              <a:rPr lang="pl-PL" dirty="0" smtClean="0"/>
              <a:t> </a:t>
            </a:r>
            <a:r>
              <a:rPr lang="pl-PL" dirty="0" err="1" smtClean="0"/>
              <a:t>props</a:t>
            </a:r>
            <a:endParaRPr lang="pl-PL" dirty="0" smtClean="0"/>
          </a:p>
          <a:p>
            <a:r>
              <a:rPr lang="pl-PL" dirty="0" err="1" smtClean="0"/>
              <a:t>Mainly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in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nowadays</a:t>
            </a:r>
            <a:r>
              <a:rPr lang="pl-PL" dirty="0" smtClean="0"/>
              <a:t>, </a:t>
            </a:r>
            <a:r>
              <a:rPr lang="pl-PL" dirty="0" err="1" smtClean="0"/>
              <a:t>since</a:t>
            </a:r>
            <a:r>
              <a:rPr lang="pl-PL" dirty="0" smtClean="0"/>
              <a:t> </a:t>
            </a:r>
            <a:r>
              <a:rPr lang="pl-PL" dirty="0" err="1" smtClean="0"/>
              <a:t>functional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React-router’s</a:t>
            </a:r>
            <a:r>
              <a:rPr lang="pl-PL" dirty="0" smtClean="0"/>
              <a:t> </a:t>
            </a:r>
            <a:r>
              <a:rPr lang="pl-PL" dirty="0" err="1" smtClean="0"/>
              <a:t>hooks</a:t>
            </a:r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38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withRouter</a:t>
            </a:r>
            <a:r>
              <a:rPr lang="pl-PL" dirty="0" smtClean="0"/>
              <a:t> HOC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41625"/>
            <a:ext cx="6610350" cy="296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739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39</a:t>
            </a:fld>
            <a:endParaRPr lang="pl-PL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-router </a:t>
            </a:r>
            <a:r>
              <a:rPr lang="pl-PL" dirty="0" err="1" smtClean="0"/>
              <a:t>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4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let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const</a:t>
            </a:r>
            <a:r>
              <a:rPr lang="pl-PL" dirty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>
                <a:cs typeface="Arial"/>
              </a:rPr>
              <a:t>instead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solidFill>
                  <a:schemeClr val="accent5"/>
                </a:solidFill>
                <a:cs typeface="Arial"/>
              </a:rPr>
              <a:t>var</a:t>
            </a:r>
            <a:endParaRPr lang="pl-PL" dirty="0">
              <a:solidFill>
                <a:schemeClr val="accent5"/>
              </a:solidFill>
            </a:endParaRPr>
          </a:p>
          <a:p>
            <a:r>
              <a:rPr lang="pl-PL" dirty="0" err="1">
                <a:cs typeface="Arial"/>
              </a:rPr>
              <a:t>arrow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functions</a:t>
            </a:r>
            <a:endParaRPr lang="pl-PL" dirty="0">
              <a:cs typeface="Arial"/>
            </a:endParaRPr>
          </a:p>
          <a:p>
            <a:r>
              <a:rPr lang="pl-PL" dirty="0" err="1">
                <a:solidFill>
                  <a:schemeClr val="accent5"/>
                </a:solidFill>
                <a:cs typeface="Arial"/>
              </a:rPr>
              <a:t>promise</a:t>
            </a:r>
            <a:r>
              <a:rPr lang="pl-PL" dirty="0">
                <a:cs typeface="Arial"/>
              </a:rPr>
              <a:t> as a </a:t>
            </a:r>
            <a:r>
              <a:rPr lang="pl-PL" dirty="0" err="1">
                <a:cs typeface="Arial"/>
              </a:rPr>
              <a:t>way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handling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asynchronous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operations</a:t>
            </a:r>
            <a:endParaRPr lang="pl-PL" dirty="0"/>
          </a:p>
          <a:p>
            <a:r>
              <a:rPr lang="pl-PL" dirty="0" err="1">
                <a:cs typeface="Arial"/>
              </a:rPr>
              <a:t>destructuring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spread</a:t>
            </a:r>
            <a:r>
              <a:rPr lang="pl-PL" dirty="0">
                <a:cs typeface="Arial"/>
              </a:rPr>
              <a:t>/</a:t>
            </a:r>
            <a:r>
              <a:rPr lang="pl-PL" dirty="0" err="1">
                <a:cs typeface="Arial"/>
              </a:rPr>
              <a:t>rest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operators</a:t>
            </a:r>
            <a:endParaRPr lang="pl-PL" dirty="0"/>
          </a:p>
          <a:p>
            <a:r>
              <a:rPr lang="pl-PL" dirty="0" err="1">
                <a:cs typeface="Arial"/>
              </a:rPr>
              <a:t>template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literals</a:t>
            </a:r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default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values</a:t>
            </a:r>
            <a:endParaRPr lang="pl-PL" dirty="0">
              <a:cs typeface="Arial"/>
            </a:endParaRPr>
          </a:p>
          <a:p>
            <a:r>
              <a:rPr lang="pl-PL" dirty="0" err="1" smtClean="0">
                <a:cs typeface="Arial"/>
              </a:rPr>
              <a:t>Classes</a:t>
            </a:r>
            <a:endParaRPr lang="pl-PL" dirty="0" smtClean="0">
              <a:cs typeface="Arial"/>
            </a:endParaRPr>
          </a:p>
          <a:p>
            <a:r>
              <a:rPr lang="pl-PL" dirty="0" err="1" smtClean="0">
                <a:cs typeface="Arial"/>
              </a:rPr>
              <a:t>modules</a:t>
            </a:r>
            <a:endParaRPr lang="pl-PL" dirty="0">
              <a:cs typeface="Arial"/>
            </a:endParaRPr>
          </a:p>
          <a:p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, </a:t>
            </a:r>
            <a:r>
              <a:rPr lang="pl-PL" dirty="0" err="1">
                <a:cs typeface="Arial"/>
              </a:rPr>
              <a:t>many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more</a:t>
            </a:r>
            <a:r>
              <a:rPr lang="pl-PL" dirty="0">
                <a:cs typeface="Arial"/>
              </a:rPr>
              <a:t>...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ES6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="" xmlns:a16="http://schemas.microsoft.com/office/drawing/2014/main" id="{BDB2831A-4DCD-9945-9309-05E61CF9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2" y="3123000"/>
            <a:ext cx="10855097" cy="612000"/>
          </a:xfrm>
        </p:spPr>
        <p:txBody>
          <a:bodyPr/>
          <a:lstStyle/>
          <a:p>
            <a:pPr algn="ctr"/>
            <a:r>
              <a:rPr lang="pl-PL" sz="4400"/>
              <a:t>State management libraries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812481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049D9F-FC04-403D-B97A-CD0E77CA83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Unidirectional data flow demands that we pass data all the way down the tree</a:t>
            </a:r>
          </a:p>
          <a:p>
            <a:r>
              <a:rPr lang="en-US">
                <a:latin typeface="Moderat JIT"/>
                <a:cs typeface="Arial"/>
              </a:rPr>
              <a:t>This results in:</a:t>
            </a:r>
            <a:endParaRPr lang="en-US" sz="1400"/>
          </a:p>
          <a:p>
            <a:pPr lvl="2"/>
            <a:r>
              <a:rPr lang="en-US" sz="1400">
                <a:latin typeface="Moderat JIT"/>
                <a:cs typeface="Arial"/>
              </a:rPr>
              <a:t>lots of unnecessary code (props drilling) </a:t>
            </a:r>
            <a:endParaRPr lang="en-US" sz="1400">
              <a:cs typeface="Arial" panose="020B0604020202020204" pitchFamily="34" charset="0"/>
            </a:endParaRPr>
          </a:p>
          <a:p>
            <a:pPr lvl="2"/>
            <a:r>
              <a:rPr lang="en-US" sz="1400">
                <a:latin typeface="Moderat JIT"/>
                <a:cs typeface="Arial"/>
              </a:rPr>
              <a:t>making it difficult to scale huge codebases</a:t>
            </a:r>
          </a:p>
          <a:p>
            <a:pPr lvl="2"/>
            <a:r>
              <a:rPr lang="en-US" sz="1400">
                <a:latin typeface="Moderat JIT"/>
                <a:cs typeface="Arial"/>
              </a:rPr>
              <a:t>making it hard to separate concerns</a:t>
            </a:r>
          </a:p>
          <a:p>
            <a:pPr lvl="2"/>
            <a:r>
              <a:rPr lang="en-US" sz="1400">
                <a:latin typeface="Moderat JIT"/>
                <a:cs typeface="Arial"/>
              </a:rPr>
              <a:t>possible errors e.g. during the refactoring process</a:t>
            </a:r>
            <a:endParaRPr lang="en-US" sz="1400">
              <a:latin typeface="Moderat JIT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91E6A51-CB9F-4BC1-AC62-689C7B08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41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3604C6B-72D1-4C47-AB87-6115FF09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State management problems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4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E7413B0-E955-4EA0-BFD7-BC45C8014C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>
                <a:latin typeface="Moderat JIT"/>
                <a:cs typeface="Arial"/>
              </a:rPr>
              <a:t>Data is managed in some kind of store and manipulated by dispatching actions which update it</a:t>
            </a:r>
          </a:p>
          <a:p>
            <a:r>
              <a:rPr lang="en-US" dirty="0">
                <a:latin typeface="Moderat JIT"/>
                <a:cs typeface="Arial"/>
              </a:rPr>
              <a:t>Instead of drilling props, we can call a function that accesses a chosen part of store</a:t>
            </a:r>
          </a:p>
          <a:p>
            <a:r>
              <a:rPr lang="en-US" dirty="0">
                <a:latin typeface="Moderat JIT"/>
                <a:cs typeface="Arial"/>
              </a:rPr>
              <a:t>Examples of libraries:</a:t>
            </a:r>
          </a:p>
          <a:p>
            <a:pPr lvl="2"/>
            <a:r>
              <a:rPr lang="en-US" sz="1400" dirty="0">
                <a:latin typeface="Moderat JIT"/>
                <a:cs typeface="Arial"/>
              </a:rPr>
              <a:t>Context API (created by Facebook, part of React)</a:t>
            </a:r>
          </a:p>
          <a:p>
            <a:pPr lvl="2"/>
            <a:r>
              <a:rPr lang="en-US" sz="1400" dirty="0" err="1">
                <a:latin typeface="Moderat JIT"/>
                <a:cs typeface="Arial"/>
              </a:rPr>
              <a:t>Redux</a:t>
            </a:r>
            <a:r>
              <a:rPr lang="en-US" sz="1400" dirty="0">
                <a:latin typeface="Moderat JIT"/>
                <a:cs typeface="Arial"/>
              </a:rPr>
              <a:t> (co-created by Dan </a:t>
            </a:r>
            <a:r>
              <a:rPr lang="en-US" sz="1400" dirty="0" err="1">
                <a:latin typeface="Moderat JIT"/>
                <a:cs typeface="Arial"/>
              </a:rPr>
              <a:t>Abramov</a:t>
            </a:r>
            <a:r>
              <a:rPr lang="en-US" sz="1400" dirty="0">
                <a:latin typeface="Moderat JIT"/>
                <a:cs typeface="Arial"/>
              </a:rPr>
              <a:t> from React)</a:t>
            </a:r>
          </a:p>
          <a:p>
            <a:pPr lvl="2"/>
            <a:r>
              <a:rPr lang="en-US" sz="1400" dirty="0" err="1">
                <a:latin typeface="Moderat JIT"/>
              </a:rPr>
              <a:t>MobX</a:t>
            </a:r>
            <a:endParaRPr lang="en-US" sz="1400" dirty="0">
              <a:latin typeface="Moderat JI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87A6B90-93AD-4423-94E8-40A0A44F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42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B1D8A71-D515-4C1D-9EE9-7E2E846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Solution – one way data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2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1DA2BD6-9D96-4E75-A52F-15E6D4325E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>
                <a:latin typeface="Moderat JIT"/>
                <a:cs typeface="Arial"/>
              </a:rPr>
              <a:t>Created by Dan Abramov in 2014 for one of his conference talks</a:t>
            </a:r>
          </a:p>
          <a:p>
            <a:r>
              <a:rPr lang="en-US">
                <a:latin typeface="Moderat JIT"/>
                <a:cs typeface="Arial"/>
              </a:rPr>
              <a:t>Redux - (Red)ucer + Fl(ux) - a variant of Flux pattern with a reducer function instead of a store</a:t>
            </a:r>
          </a:p>
          <a:p>
            <a:r>
              <a:rPr lang="en-US">
                <a:latin typeface="Moderat JIT"/>
                <a:cs typeface="Arial"/>
              </a:rPr>
              <a:t>State (data) is kept in a store and manipulated by a reducer function</a:t>
            </a:r>
          </a:p>
          <a:p>
            <a:r>
              <a:rPr lang="en-US">
                <a:latin typeface="Moderat JIT"/>
                <a:cs typeface="Arial"/>
              </a:rPr>
              <a:t>To manipulate data, we use actions, which are functions that dispatch 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6025B0A-9331-4675-8620-87E4BC53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43</a:t>
            </a:fld>
            <a:endParaRPr lang="pl-PL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16A9E9C-6DA7-4AD5-8D51-E1C6F4AF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derat JIT"/>
              </a:rPr>
              <a:t>Redux</a:t>
            </a:r>
            <a:endParaRPr lang="en-US"/>
          </a:p>
        </p:txBody>
      </p:sp>
      <p:pic>
        <p:nvPicPr>
          <p:cNvPr id="7" name="Picture 7" descr="A picture containing meter&#10;&#10;Description generated with very high confidence">
            <a:extLst>
              <a:ext uri="{FF2B5EF4-FFF2-40B4-BE49-F238E27FC236}">
                <a16:creationId xmlns="" xmlns:a16="http://schemas.microsoft.com/office/drawing/2014/main" id="{0008C2D4-33B7-4CD4-B5B3-554E1DEF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0" y="2658911"/>
            <a:ext cx="4210050" cy="22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3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64B80804-330A-044E-BB47-C83218C086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8452" y="5529132"/>
            <a:ext cx="5387881" cy="591059"/>
          </a:xfrm>
        </p:spPr>
        <p:txBody>
          <a:bodyPr vert="horz" wrap="square" lIns="0" tIns="45720" rIns="91440" bIns="45720" rtlCol="0" anchor="t">
            <a:spAutoFit/>
          </a:bodyPr>
          <a:lstStyle/>
          <a:p>
            <a:r>
              <a:rPr lang="pl-PL" dirty="0" err="1">
                <a:cs typeface="Arial"/>
              </a:rPr>
              <a:t>Thanks</a:t>
            </a:r>
            <a:r>
              <a:rPr lang="pl-PL" dirty="0">
                <a:cs typeface="Arial"/>
              </a:rPr>
              <a:t> for </a:t>
            </a:r>
            <a:r>
              <a:rPr lang="pl-PL" dirty="0" err="1">
                <a:cs typeface="Arial"/>
              </a:rPr>
              <a:t>your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attention</a:t>
            </a:r>
            <a:r>
              <a:rPr lang="pl-PL" dirty="0">
                <a:cs typeface="Arial"/>
              </a:rPr>
              <a:t>!</a:t>
            </a:r>
            <a:endParaRPr lang="en-US" dirty="0">
              <a:latin typeface="Moderat JIT"/>
            </a:endParaRPr>
          </a:p>
        </p:txBody>
      </p:sp>
      <p:sp>
        <p:nvSpPr>
          <p:cNvPr id="3" name="Symbol zastępczy obrazu 2">
            <a:extLst>
              <a:ext uri="{FF2B5EF4-FFF2-40B4-BE49-F238E27FC236}">
                <a16:creationId xmlns="" xmlns:a16="http://schemas.microsoft.com/office/drawing/2014/main" id="{B4E39EC8-1513-9940-A696-77DF7874E3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119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solidFill>
                  <a:schemeClr val="accent5"/>
                </a:solidFill>
                <a:cs typeface="Arial"/>
              </a:rPr>
              <a:t>var </a:t>
            </a:r>
            <a:r>
              <a:rPr lang="pl-PL">
                <a:cs typeface="Arial"/>
              </a:rPr>
              <a:t>replaced by </a:t>
            </a:r>
            <a:r>
              <a:rPr lang="pl-PL">
                <a:solidFill>
                  <a:schemeClr val="accent5"/>
                </a:solidFill>
                <a:cs typeface="Arial"/>
              </a:rPr>
              <a:t>let </a:t>
            </a:r>
            <a:r>
              <a:rPr lang="pl-PL">
                <a:cs typeface="Arial"/>
              </a:rPr>
              <a:t>and </a:t>
            </a:r>
            <a:r>
              <a:rPr lang="pl-PL">
                <a:solidFill>
                  <a:schemeClr val="accent5"/>
                </a:solidFill>
                <a:cs typeface="Arial"/>
              </a:rPr>
              <a:t>const</a:t>
            </a:r>
            <a:endParaRPr lang="pl-PL">
              <a:solidFill>
                <a:schemeClr val="accent5"/>
              </a:solidFill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let </a:t>
            </a:r>
            <a:r>
              <a:rPr lang="pl-PL" sz="1400">
                <a:latin typeface="Arial"/>
                <a:cs typeface="Arial"/>
              </a:rPr>
              <a:t>– think of it as let age equal 15 – variables which can have their reference changed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solidFill>
                <a:srgbClr val="FFFFFF"/>
              </a:solidFill>
              <a:latin typeface="Arial"/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const </a:t>
            </a:r>
            <a:r>
              <a:rPr lang="pl-PL" sz="1400">
                <a:latin typeface="Arial"/>
                <a:cs typeface="Arial"/>
              </a:rPr>
              <a:t>–</a:t>
            </a:r>
            <a:r>
              <a:rPr lang="pl-PL" sz="1400">
                <a:solidFill>
                  <a:schemeClr val="accent5"/>
                </a:solidFill>
                <a:latin typeface="Arial"/>
                <a:cs typeface="Arial"/>
              </a:rPr>
              <a:t> </a:t>
            </a:r>
            <a:r>
              <a:rPr lang="pl-PL" sz="1400">
                <a:latin typeface="Arial"/>
                <a:cs typeface="Arial"/>
              </a:rPr>
              <a:t>short for constant – variables with constant reference to a value</a:t>
            </a:r>
            <a:endParaRPr lang="pl-PL" sz="1400"/>
          </a:p>
          <a:p>
            <a:pPr lvl="3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this does not make variables immutable!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7" name="Picture 7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E7ECAFC0-5779-4A61-9B6B-4347C61B3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6" y="4253196"/>
            <a:ext cx="4212771" cy="746464"/>
          </a:xfrm>
          <a:prstGeom prst="rect">
            <a:avLst/>
          </a:prstGeom>
        </p:spPr>
      </p:pic>
      <p:pic>
        <p:nvPicPr>
          <p:cNvPr id="9" name="Picture 9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B1D1B88D-FE78-4067-9EF0-44D7B5E3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49" y="2429436"/>
            <a:ext cx="2743200" cy="756356"/>
          </a:xfrm>
          <a:prstGeom prst="rect">
            <a:avLst/>
          </a:prstGeom>
        </p:spPr>
      </p:pic>
      <p:pic>
        <p:nvPicPr>
          <p:cNvPr id="8" name="Picture 5" descr="A black sign with white text&#10;&#10;Description generated with high confidence">
            <a:extLst>
              <a:ext uri="{FF2B5EF4-FFF2-40B4-BE49-F238E27FC236}">
                <a16:creationId xmlns="" xmlns:a16="http://schemas.microsoft.com/office/drawing/2014/main" id="{FD4FE911-A9DB-43F5-BC83-CC3C812AA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9" y="4256149"/>
            <a:ext cx="2743200" cy="7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Variables declared with </a:t>
            </a:r>
            <a:r>
              <a:rPr lang="pl-PL">
                <a:solidFill>
                  <a:schemeClr val="accent5"/>
                </a:solidFill>
                <a:cs typeface="Arial"/>
              </a:rPr>
              <a:t>let </a:t>
            </a:r>
            <a:r>
              <a:rPr lang="pl-PL">
                <a:cs typeface="Arial"/>
              </a:rPr>
              <a:t>and </a:t>
            </a:r>
            <a:r>
              <a:rPr lang="pl-PL">
                <a:solidFill>
                  <a:schemeClr val="accent5"/>
                </a:solidFill>
                <a:cs typeface="Arial"/>
              </a:rPr>
              <a:t>const:</a:t>
            </a:r>
            <a:r>
              <a:rPr lang="pl-PL">
                <a:cs typeface="Arial"/>
              </a:rPr>
              <a:t> </a:t>
            </a:r>
            <a:endParaRPr lang="en-US">
              <a:latin typeface="Moderat JIT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are block scoped – scope is limited within curly braces</a:t>
            </a: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endParaRPr lang="pl-PL" sz="1400">
              <a:latin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cannot be redeclared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Declaring and reassigning data</a:t>
            </a:r>
            <a:endParaRPr lang="en-US">
              <a:latin typeface="Moderat JIT"/>
            </a:endParaRPr>
          </a:p>
        </p:txBody>
      </p:sp>
      <p:pic>
        <p:nvPicPr>
          <p:cNvPr id="5" name="Picture 5" descr="A picture containing meter, clock&#10;&#10;Description generated with very high confidence">
            <a:extLst>
              <a:ext uri="{FF2B5EF4-FFF2-40B4-BE49-F238E27FC236}">
                <a16:creationId xmlns="" xmlns:a16="http://schemas.microsoft.com/office/drawing/2014/main" id="{4EF45B2F-1853-45DC-923A-76E4825C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78" y="2287479"/>
            <a:ext cx="2743200" cy="2128837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6094B0FD-30EF-49C4-8A29-B4765C1CB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78" y="4816246"/>
            <a:ext cx="6965302" cy="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pl-PL">
                <a:cs typeface="Arial"/>
              </a:rPr>
              <a:t>Previously the only way to create a function was to either create a function declaration or function expression</a:t>
            </a:r>
          </a:p>
          <a:p>
            <a:r>
              <a:rPr lang="pl-PL">
                <a:cs typeface="Arial"/>
              </a:rPr>
              <a:t>Arrow functions offer a shorter syntax which also allows to implicitly return a value without the necessity to use curly braces and return keyword</a:t>
            </a:r>
            <a:endParaRPr lang="pl-PL"/>
          </a:p>
          <a:p>
            <a:pPr marL="0" indent="0">
              <a:buNone/>
            </a:pPr>
            <a:endParaRPr lang="pl-PL"/>
          </a:p>
          <a:p>
            <a:endParaRPr lang="pl-PL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Arrow functions – shorthand way of writing functions</a:t>
            </a:r>
            <a:endParaRPr lang="en-US">
              <a:latin typeface="Moderat JIT"/>
            </a:endParaRPr>
          </a:p>
        </p:txBody>
      </p:sp>
      <p:pic>
        <p:nvPicPr>
          <p:cNvPr id="6" name="Picture 7" descr="A picture containing phone, black, city, street&#10;&#10;Description generated with very high confidence">
            <a:extLst>
              <a:ext uri="{FF2B5EF4-FFF2-40B4-BE49-F238E27FC236}">
                <a16:creationId xmlns="" xmlns:a16="http://schemas.microsoft.com/office/drawing/2014/main" id="{1C7D31F3-6BB7-4C99-9175-236F05BA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18" y="3034506"/>
            <a:ext cx="7976118" cy="19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dirty="0" err="1">
                <a:solidFill>
                  <a:srgbClr val="FFFFFF"/>
                </a:solidFill>
                <a:cs typeface="Arial"/>
              </a:rPr>
              <a:t>Previously</a:t>
            </a:r>
            <a:r>
              <a:rPr lang="pl-PL" dirty="0">
                <a:solidFill>
                  <a:srgbClr val="FFFFFF"/>
                </a:solidFill>
                <a:cs typeface="Arial"/>
              </a:rPr>
              <a:t>, the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only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way</a:t>
            </a:r>
            <a:r>
              <a:rPr lang="pl-PL" dirty="0">
                <a:solidFill>
                  <a:srgbClr val="FFFFFF"/>
                </a:solidFill>
                <a:cs typeface="Arial"/>
              </a:rPr>
              <a:t> to "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synchronize</a:t>
            </a:r>
            <a:r>
              <a:rPr lang="pl-PL" dirty="0">
                <a:solidFill>
                  <a:srgbClr val="FFFFFF"/>
                </a:solidFill>
                <a:cs typeface="Arial"/>
              </a:rPr>
              <a:t>"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asynchronity</a:t>
            </a:r>
            <a:r>
              <a:rPr lang="pl-PL" dirty="0">
                <a:solidFill>
                  <a:srgbClr val="FFFFFF"/>
                </a:solidFill>
                <a:cs typeface="Arial"/>
              </a:rPr>
              <a:t> was by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using</a:t>
            </a:r>
            <a:r>
              <a:rPr lang="pl-PL" dirty="0">
                <a:solidFill>
                  <a:srgbClr val="FFFFFF"/>
                </a:solidFill>
                <a:cs typeface="Arial"/>
              </a:rPr>
              <a:t> </a:t>
            </a:r>
            <a:r>
              <a:rPr lang="pl-PL" dirty="0" err="1">
                <a:solidFill>
                  <a:srgbClr val="FFFFFF"/>
                </a:solidFill>
                <a:cs typeface="Arial"/>
              </a:rPr>
              <a:t>callbacks</a:t>
            </a:r>
            <a:endParaRPr lang="pl-PL" dirty="0">
              <a:solidFill>
                <a:srgbClr val="FFFFFF"/>
              </a:solidFill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endParaRPr lang="pl-PL" dirty="0">
              <a:cs typeface="Arial"/>
            </a:endParaRPr>
          </a:p>
          <a:p>
            <a:r>
              <a:rPr lang="pl-PL" dirty="0" err="1">
                <a:cs typeface="Arial"/>
              </a:rPr>
              <a:t>This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wasn't</a:t>
            </a:r>
            <a:r>
              <a:rPr lang="pl-PL" dirty="0">
                <a:cs typeface="Arial"/>
              </a:rPr>
              <a:t> the most </a:t>
            </a:r>
            <a:r>
              <a:rPr lang="pl-PL" dirty="0" err="1">
                <a:cs typeface="Arial"/>
              </a:rPr>
              <a:t>readable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method</a:t>
            </a:r>
            <a:r>
              <a:rPr lang="pl-PL" dirty="0">
                <a:cs typeface="Arial"/>
              </a:rPr>
              <a:t> (</a:t>
            </a:r>
            <a:r>
              <a:rPr lang="pl-PL" dirty="0" err="1">
                <a:cs typeface="Arial"/>
              </a:rPr>
              <a:t>famous</a:t>
            </a:r>
            <a:r>
              <a:rPr lang="pl-PL" dirty="0"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callback</a:t>
            </a:r>
            <a:r>
              <a:rPr lang="pl-PL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pl-PL" dirty="0" err="1" smtClean="0">
                <a:solidFill>
                  <a:schemeClr val="accent5"/>
                </a:solidFill>
                <a:cs typeface="Arial"/>
              </a:rPr>
              <a:t>hell</a:t>
            </a:r>
            <a:r>
              <a:rPr lang="pl-PL" dirty="0" smtClean="0">
                <a:cs typeface="Arial"/>
              </a:rPr>
              <a:t>) </a:t>
            </a:r>
            <a:r>
              <a:rPr lang="pl-PL" dirty="0">
                <a:cs typeface="Arial"/>
              </a:rPr>
              <a:t>and </a:t>
            </a:r>
            <a:r>
              <a:rPr lang="pl-PL" dirty="0" err="1">
                <a:cs typeface="Arial"/>
              </a:rPr>
              <a:t>caused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lots</a:t>
            </a:r>
            <a:r>
              <a:rPr lang="pl-PL" dirty="0">
                <a:cs typeface="Arial"/>
              </a:rPr>
              <a:t> of </a:t>
            </a:r>
            <a:r>
              <a:rPr lang="pl-PL" dirty="0" err="1">
                <a:cs typeface="Arial"/>
              </a:rPr>
              <a:t>bugs</a:t>
            </a:r>
            <a:r>
              <a:rPr lang="pl-PL" dirty="0">
                <a:cs typeface="Arial"/>
              </a:rPr>
              <a:t>. </a:t>
            </a:r>
            <a:r>
              <a:rPr lang="pl-PL" dirty="0" err="1">
                <a:cs typeface="Arial"/>
              </a:rPr>
              <a:t>Since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asynchronity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is</a:t>
            </a:r>
            <a:r>
              <a:rPr lang="pl-PL" dirty="0">
                <a:cs typeface="Arial"/>
              </a:rPr>
              <a:t> a </a:t>
            </a:r>
            <a:r>
              <a:rPr lang="pl-PL" dirty="0" err="1">
                <a:cs typeface="Arial"/>
              </a:rPr>
              <a:t>very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confusing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subject</a:t>
            </a:r>
            <a:r>
              <a:rPr lang="pl-PL" dirty="0">
                <a:cs typeface="Arial"/>
              </a:rPr>
              <a:t> in </a:t>
            </a:r>
            <a:r>
              <a:rPr lang="pl-PL" dirty="0" err="1">
                <a:cs typeface="Arial"/>
              </a:rPr>
              <a:t>JavaScript</a:t>
            </a:r>
            <a:r>
              <a:rPr lang="pl-PL" dirty="0">
                <a:cs typeface="Arial"/>
              </a:rPr>
              <a:t>, the </a:t>
            </a:r>
            <a:r>
              <a:rPr lang="pl-PL" dirty="0" err="1">
                <a:cs typeface="Arial"/>
              </a:rPr>
              <a:t>issue</a:t>
            </a:r>
            <a:r>
              <a:rPr lang="pl-PL" dirty="0">
                <a:cs typeface="Arial"/>
              </a:rPr>
              <a:t> </a:t>
            </a:r>
            <a:r>
              <a:rPr lang="pl-PL" dirty="0" err="1">
                <a:cs typeface="Arial"/>
              </a:rPr>
              <a:t>had</a:t>
            </a:r>
            <a:r>
              <a:rPr lang="pl-PL" dirty="0">
                <a:cs typeface="Arial"/>
              </a:rPr>
              <a:t> to be </a:t>
            </a:r>
            <a:r>
              <a:rPr lang="pl-PL" dirty="0" err="1">
                <a:cs typeface="Arial"/>
              </a:rPr>
              <a:t>adressed</a:t>
            </a:r>
            <a:r>
              <a:rPr lang="pl-PL" dirty="0">
                <a:cs typeface="Arial"/>
              </a:rPr>
              <a:t/>
            </a:r>
            <a:br>
              <a:rPr lang="pl-PL" dirty="0">
                <a:cs typeface="Arial"/>
              </a:rPr>
            </a:br>
            <a:endParaRPr lang="pl-PL" dirty="0">
              <a:cs typeface="Arial"/>
            </a:endParaRPr>
          </a:p>
          <a:p>
            <a:endParaRPr lang="pl-PL" dirty="0">
              <a:solidFill>
                <a:srgbClr val="FFFFFF"/>
              </a:solidFill>
            </a:endParaRP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F4D7BA1-1E0B-4C32-94DD-8723FD49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2" y="1716647"/>
            <a:ext cx="7478485" cy="18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="" xmlns:a16="http://schemas.microsoft.com/office/drawing/2014/main" id="{9F2F13A7-21F6-7B47-AA30-BCC3B74632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6" y="1195712"/>
            <a:ext cx="11198905" cy="446760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pl-PL" err="1">
                <a:solidFill>
                  <a:srgbClr val="FFFFFF"/>
                </a:solidFill>
                <a:cs typeface="Arial"/>
              </a:rPr>
              <a:t>So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why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should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you</a:t>
            </a:r>
            <a:r>
              <a:rPr lang="pl-PL">
                <a:solidFill>
                  <a:srgbClr val="FFFFFF"/>
                </a:solidFill>
                <a:cs typeface="Arial"/>
              </a:rPr>
              <a:t> be </a:t>
            </a:r>
            <a:r>
              <a:rPr lang="pl-PL" err="1">
                <a:solidFill>
                  <a:srgbClr val="FFFFFF"/>
                </a:solidFill>
                <a:cs typeface="Arial"/>
              </a:rPr>
              <a:t>excited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about</a:t>
            </a:r>
            <a:r>
              <a:rPr lang="pl-PL">
                <a:solidFill>
                  <a:srgbClr val="FFFFFF"/>
                </a:solidFill>
                <a:cs typeface="Arial"/>
              </a:rPr>
              <a:t> </a:t>
            </a:r>
            <a:r>
              <a:rPr lang="pl-PL" err="1">
                <a:solidFill>
                  <a:srgbClr val="FFFFFF"/>
                </a:solidFill>
                <a:cs typeface="Arial"/>
              </a:rPr>
              <a:t>promises</a:t>
            </a:r>
            <a:r>
              <a:rPr lang="pl-PL">
                <a:solidFill>
                  <a:srgbClr val="FFFFFF"/>
                </a:solidFill>
                <a:cs typeface="Arial"/>
              </a:rPr>
              <a:t>?</a:t>
            </a:r>
            <a:endParaRPr lang="en-US">
              <a:latin typeface="Moderat JIT"/>
            </a:endParaRPr>
          </a:p>
          <a:p>
            <a:pPr lvl="2"/>
            <a:r>
              <a:rPr lang="pl-PL" sz="1400" err="1">
                <a:latin typeface="Arial"/>
                <a:cs typeface="Arial"/>
              </a:rPr>
              <a:t>Instead</a:t>
            </a:r>
            <a:r>
              <a:rPr lang="pl-PL" sz="1400">
                <a:latin typeface="Arial"/>
                <a:cs typeface="Arial"/>
              </a:rPr>
              <a:t> of </a:t>
            </a:r>
            <a:r>
              <a:rPr lang="pl-PL" sz="1400" err="1">
                <a:latin typeface="Arial"/>
                <a:cs typeface="Arial"/>
              </a:rPr>
              <a:t>passing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callbacks</a:t>
            </a:r>
            <a:r>
              <a:rPr lang="pl-PL" sz="1400">
                <a:latin typeface="Arial"/>
                <a:cs typeface="Arial"/>
              </a:rPr>
              <a:t>, we </a:t>
            </a:r>
            <a:r>
              <a:rPr lang="pl-PL" sz="1400" err="1">
                <a:latin typeface="Arial"/>
                <a:cs typeface="Arial"/>
              </a:rPr>
              <a:t>attach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them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along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way</a:t>
            </a:r>
            <a:endParaRPr lang="pl-PL" sz="1400" err="1">
              <a:cs typeface="Arial"/>
            </a:endParaRPr>
          </a:p>
          <a:p>
            <a:pPr lvl="2"/>
            <a:r>
              <a:rPr lang="pl-PL" sz="1400">
                <a:latin typeface="Arial"/>
                <a:cs typeface="Arial"/>
              </a:rPr>
              <a:t>A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can</a:t>
            </a:r>
            <a:r>
              <a:rPr lang="pl-PL" sz="1400">
                <a:latin typeface="Arial"/>
                <a:cs typeface="Arial"/>
              </a:rPr>
              <a:t> be in one of </a:t>
            </a:r>
            <a:r>
              <a:rPr lang="pl-PL" sz="1400" err="1">
                <a:latin typeface="Arial"/>
                <a:cs typeface="Arial"/>
              </a:rPr>
              <a:t>three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r>
              <a:rPr lang="pl-PL" sz="1400">
                <a:latin typeface="Arial"/>
                <a:cs typeface="Arial"/>
              </a:rPr>
              <a:t>: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or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rejected</a:t>
            </a:r>
            <a:endParaRPr lang="pl-PL" sz="1400">
              <a:latin typeface="Arial"/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pending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processing</a:t>
            </a:r>
            <a:r>
              <a:rPr lang="pl-PL" sz="1400">
                <a:latin typeface="Arial"/>
                <a:cs typeface="Arial"/>
              </a:rPr>
              <a:t> the </a:t>
            </a:r>
            <a:r>
              <a:rPr lang="pl-PL" sz="1400" err="1">
                <a:latin typeface="Arial"/>
                <a:cs typeface="Arial"/>
              </a:rPr>
              <a:t>internal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call</a:t>
            </a:r>
            <a:r>
              <a:rPr lang="pl-PL" sz="1400">
                <a:latin typeface="Arial"/>
                <a:cs typeface="Arial"/>
              </a:rPr>
              <a:t> and </a:t>
            </a:r>
            <a:r>
              <a:rPr lang="pl-PL" sz="1400" err="1">
                <a:latin typeface="Arial"/>
                <a:cs typeface="Arial"/>
              </a:rPr>
              <a:t>will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eventually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transition</a:t>
            </a:r>
            <a:r>
              <a:rPr lang="pl-PL" sz="1400">
                <a:latin typeface="Arial"/>
                <a:cs typeface="Arial"/>
              </a:rPr>
              <a:t> to </a:t>
            </a:r>
            <a:r>
              <a:rPr lang="pl-PL" sz="1400" err="1">
                <a:latin typeface="Arial"/>
                <a:cs typeface="Arial"/>
              </a:rPr>
              <a:t>either</a:t>
            </a:r>
            <a:r>
              <a:rPr lang="pl-PL" sz="1400">
                <a:latin typeface="Arial"/>
                <a:cs typeface="Arial"/>
              </a:rPr>
              <a:t> of the </a:t>
            </a:r>
            <a:r>
              <a:rPr lang="pl-PL" sz="1400" err="1">
                <a:latin typeface="Arial"/>
                <a:cs typeface="Arial"/>
              </a:rPr>
              <a:t>latter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states</a:t>
            </a:r>
            <a:endParaRPr lang="pl-PL" sz="1400" err="1">
              <a:cs typeface="Arial"/>
            </a:endParaRP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resolved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one </a:t>
            </a:r>
            <a:r>
              <a:rPr lang="pl-PL" sz="1400" err="1">
                <a:latin typeface="Arial"/>
                <a:cs typeface="Arial"/>
              </a:rPr>
              <a:t>that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returns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value</a:t>
            </a:r>
            <a:r>
              <a:rPr lang="pl-PL" sz="1400">
                <a:latin typeface="Arial"/>
                <a:cs typeface="Arial"/>
              </a:rPr>
              <a:t>, </a:t>
            </a:r>
            <a:r>
              <a:rPr lang="pl-PL" sz="1400" err="1">
                <a:latin typeface="Arial"/>
                <a:cs typeface="Arial"/>
              </a:rPr>
              <a:t>whatever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it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might</a:t>
            </a:r>
            <a:r>
              <a:rPr lang="pl-PL" sz="1400">
                <a:latin typeface="Arial"/>
                <a:cs typeface="Arial"/>
              </a:rPr>
              <a:t> be</a:t>
            </a:r>
          </a:p>
          <a:p>
            <a:pPr lvl="3" indent="0"/>
            <a:r>
              <a:rPr lang="pl-PL" sz="1400">
                <a:latin typeface="Arial"/>
                <a:cs typeface="Arial"/>
              </a:rPr>
              <a:t> A </a:t>
            </a:r>
            <a:r>
              <a:rPr lang="pl-PL" sz="1400" err="1">
                <a:latin typeface="Arial"/>
                <a:cs typeface="Arial"/>
              </a:rPr>
              <a:t>rejected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promise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is</a:t>
            </a:r>
            <a:r>
              <a:rPr lang="pl-PL" sz="1400">
                <a:latin typeface="Arial"/>
                <a:cs typeface="Arial"/>
              </a:rPr>
              <a:t> a </a:t>
            </a:r>
            <a:r>
              <a:rPr lang="pl-PL" sz="1400" err="1">
                <a:latin typeface="Arial"/>
                <a:cs typeface="Arial"/>
              </a:rPr>
              <a:t>result</a:t>
            </a:r>
            <a:r>
              <a:rPr lang="pl-PL" sz="1400">
                <a:latin typeface="Arial"/>
                <a:cs typeface="Arial"/>
              </a:rPr>
              <a:t> of a </a:t>
            </a:r>
            <a:r>
              <a:rPr lang="pl-PL" sz="1400" err="1">
                <a:latin typeface="Arial"/>
                <a:cs typeface="Arial"/>
              </a:rPr>
              <a:t>failed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action</a:t>
            </a:r>
            <a:r>
              <a:rPr lang="pl-PL" sz="1400">
                <a:latin typeface="Arial"/>
                <a:cs typeface="Arial"/>
              </a:rPr>
              <a:t>. </a:t>
            </a:r>
            <a:r>
              <a:rPr lang="pl-PL" sz="1400" err="1">
                <a:latin typeface="Arial"/>
                <a:cs typeface="Arial"/>
              </a:rPr>
              <a:t>This</a:t>
            </a:r>
            <a:r>
              <a:rPr lang="pl-PL" sz="1400">
                <a:latin typeface="Arial"/>
                <a:cs typeface="Arial"/>
              </a:rPr>
              <a:t> status </a:t>
            </a:r>
            <a:r>
              <a:rPr lang="pl-PL" sz="1400" err="1">
                <a:latin typeface="Arial"/>
                <a:cs typeface="Arial"/>
              </a:rPr>
              <a:t>allows</a:t>
            </a:r>
            <a:r>
              <a:rPr lang="pl-PL" sz="1400">
                <a:latin typeface="Arial"/>
                <a:cs typeface="Arial"/>
              </a:rPr>
              <a:t> </a:t>
            </a:r>
            <a:r>
              <a:rPr lang="pl-PL" sz="1400" err="1">
                <a:latin typeface="Arial"/>
                <a:cs typeface="Arial"/>
              </a:rPr>
              <a:t>us</a:t>
            </a:r>
            <a:r>
              <a:rPr lang="pl-PL" sz="1400">
                <a:latin typeface="Arial"/>
                <a:cs typeface="Arial"/>
              </a:rPr>
              <a:t> to handle errors</a:t>
            </a:r>
            <a:endParaRPr lang="pl-PL">
              <a:cs typeface="Arial"/>
            </a:endParaRPr>
          </a:p>
          <a:p>
            <a:pPr lvl="2">
              <a:buFont typeface="Arial" panose="02070309020205020404" pitchFamily="49" charset="0"/>
              <a:buChar char="•"/>
            </a:pPr>
            <a:r>
              <a:rPr lang="pl-PL" sz="1400">
                <a:solidFill>
                  <a:srgbClr val="FFFFFF"/>
                </a:solidFill>
                <a:latin typeface="Arial"/>
                <a:cs typeface="Arial"/>
              </a:rPr>
              <a:t>Useful helpers in the Promise.prototype:</a:t>
            </a: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Promise.prototype.all() - return a promise when all passed promises have been resolved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Promise.prototype.race() - return the first promise that is resolved or rejects</a:t>
            </a:r>
            <a:endParaRPr lang="pl-PL" sz="1400">
              <a:latin typeface="Arial"/>
            </a:endParaRPr>
          </a:p>
          <a:p>
            <a:pPr lvl="3" indent="0">
              <a:buFont typeface="Arial" panose="02070309020205020404" pitchFamily="49" charset="0"/>
              <a:buChar char="•"/>
            </a:pPr>
            <a:r>
              <a:rPr lang="pl-PL" sz="1400">
                <a:latin typeface="Arial"/>
                <a:cs typeface="Arial"/>
              </a:rPr>
              <a:t> Promise.prototype.allSettled() - return an array of statuses (fulfilled/rejected)</a:t>
            </a:r>
            <a:endParaRPr lang="pl-PL" sz="1400">
              <a:latin typeface="Arial"/>
            </a:endParaRP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="" xmlns:a16="http://schemas.microsoft.com/office/drawing/2014/main" id="{D2A23E08-6DF0-3B4A-815E-BC818C5E8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66557B-F777-D240-AAFC-332A88C54245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4" name="Tytuł 3">
            <a:extLst>
              <a:ext uri="{FF2B5EF4-FFF2-40B4-BE49-F238E27FC236}">
                <a16:creationId xmlns="" xmlns:a16="http://schemas.microsoft.com/office/drawing/2014/main" id="{456943E8-D734-0948-9E78-EDD6E163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Promises – an elegant way of handling asynchronicity</a:t>
            </a:r>
            <a:endParaRPr lang="en-US">
              <a:latin typeface="Moderat JIT"/>
            </a:endParaRPr>
          </a:p>
        </p:txBody>
      </p:sp>
    </p:spTree>
    <p:extLst>
      <p:ext uri="{BB962C8B-B14F-4D97-AF65-F5344CB8AC3E}">
        <p14:creationId xmlns:p14="http://schemas.microsoft.com/office/powerpoint/2010/main" val="2984865935"/>
      </p:ext>
    </p:extLst>
  </p:cSld>
  <p:clrMapOvr>
    <a:masterClrMapping/>
  </p:clrMapOvr>
</p:sld>
</file>

<file path=ppt/theme/theme1.xml><?xml version="1.0" encoding="utf-8"?>
<a:theme xmlns:a="http://schemas.openxmlformats.org/drawingml/2006/main" name="Dark | JIT">
  <a:themeElements>
    <a:clrScheme name="JIT | Color palette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EDEDED"/>
      </a:accent1>
      <a:accent2>
        <a:srgbClr val="7C7C7C"/>
      </a:accent2>
      <a:accent3>
        <a:srgbClr val="494949"/>
      </a:accent3>
      <a:accent4>
        <a:srgbClr val="1D1D1D"/>
      </a:accent4>
      <a:accent5>
        <a:srgbClr val="FFD241"/>
      </a:accent5>
      <a:accent6>
        <a:srgbClr val="FFFFFF"/>
      </a:accent6>
      <a:hlink>
        <a:srgbClr val="FFD241"/>
      </a:hlink>
      <a:folHlink>
        <a:srgbClr val="FFD24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2.xml><?xml version="1.0" encoding="utf-8"?>
<a:theme xmlns:a="http://schemas.openxmlformats.org/drawingml/2006/main" name="White | JIT">
  <a:themeElements>
    <a:clrScheme name="JIT_Colors">
      <a:dk1>
        <a:srgbClr val="494949"/>
      </a:dk1>
      <a:lt1>
        <a:srgbClr val="FFFFFF"/>
      </a:lt1>
      <a:dk2>
        <a:srgbClr val="494949"/>
      </a:dk2>
      <a:lt2>
        <a:srgbClr val="FEFFFF"/>
      </a:lt2>
      <a:accent1>
        <a:srgbClr val="FFD241"/>
      </a:accent1>
      <a:accent2>
        <a:srgbClr val="7C7C7C"/>
      </a:accent2>
      <a:accent3>
        <a:srgbClr val="1D1D1D"/>
      </a:accent3>
      <a:accent4>
        <a:srgbClr val="EDEDED"/>
      </a:accent4>
      <a:accent5>
        <a:srgbClr val="494949"/>
      </a:accent5>
      <a:accent6>
        <a:srgbClr val="FFFFFF"/>
      </a:accent6>
      <a:hlink>
        <a:srgbClr val="FFD241"/>
      </a:hlink>
      <a:folHlink>
        <a:srgbClr val="FFD241"/>
      </a:folHlink>
    </a:clrScheme>
    <a:fontScheme name="Test">
      <a:majorFont>
        <a:latin typeface="ModeratJIT"/>
        <a:ea typeface=""/>
        <a:cs typeface=""/>
      </a:majorFont>
      <a:minorFont>
        <a:latin typeface="ModeratJ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ts val="3200"/>
          </a:lnSpc>
          <a:defRPr sz="1600" dirty="0" smtClean="0">
            <a:solidFill>
              <a:srgbClr val="7C7C7C"/>
            </a:solidFill>
            <a:latin typeface="Moderat JIT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zentacja6" id="{7C245F8D-DBDD-8647-BA2E-138448FBEF13}" vid="{6EA76766-73D9-E54E-8106-EE78F92A6F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1527</Words>
  <Application>Microsoft Office PowerPoint</Application>
  <PresentationFormat>Niestandardowy</PresentationFormat>
  <Paragraphs>438</Paragraphs>
  <Slides>44</Slides>
  <Notes>10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44</vt:i4>
      </vt:variant>
    </vt:vector>
  </HeadingPairs>
  <TitlesOfParts>
    <vt:vector size="46" baseType="lpstr">
      <vt:lpstr>Dark | JIT</vt:lpstr>
      <vt:lpstr>White | JIT</vt:lpstr>
      <vt:lpstr>Prezentacja programu PowerPoint</vt:lpstr>
      <vt:lpstr>ES6 and beyond</vt:lpstr>
      <vt:lpstr>ES6 - introduction</vt:lpstr>
      <vt:lpstr>ES6 essentials</vt:lpstr>
      <vt:lpstr>Declaring and reassigning data</vt:lpstr>
      <vt:lpstr>Declaring and reassigning data</vt:lpstr>
      <vt:lpstr>Arrow functions – shorthand way of writing functions</vt:lpstr>
      <vt:lpstr>Promises – an elegant way of handling asynchronicity</vt:lpstr>
      <vt:lpstr>Promises – an elegant way of handling asynchronicity</vt:lpstr>
      <vt:lpstr>Promises – an elegant way of handling asynchronicity</vt:lpstr>
      <vt:lpstr>Destructuring</vt:lpstr>
      <vt:lpstr>Spread/rest operator</vt:lpstr>
      <vt:lpstr>Template literals</vt:lpstr>
      <vt:lpstr>Default values</vt:lpstr>
      <vt:lpstr>Classes</vt:lpstr>
      <vt:lpstr>Modules</vt:lpstr>
      <vt:lpstr>ES6+ essentials</vt:lpstr>
      <vt:lpstr>async/await</vt:lpstr>
      <vt:lpstr>Object.values()/Object.entries()</vt:lpstr>
      <vt:lpstr>Generators</vt:lpstr>
      <vt:lpstr>React.js</vt:lpstr>
      <vt:lpstr>React</vt:lpstr>
      <vt:lpstr>JSX</vt:lpstr>
      <vt:lpstr>Unidirectional data flow</vt:lpstr>
      <vt:lpstr>Virtual DOM (ReactDom)</vt:lpstr>
      <vt:lpstr>Lifecycle hooks</vt:lpstr>
      <vt:lpstr>The problems of class components</vt:lpstr>
      <vt:lpstr>Solution - hooks</vt:lpstr>
      <vt:lpstr>Basic hooks - useState</vt:lpstr>
      <vt:lpstr>Basic hooks - useEffect</vt:lpstr>
      <vt:lpstr>Basic hooks - useEffect</vt:lpstr>
      <vt:lpstr>Basic hooks - useContext</vt:lpstr>
      <vt:lpstr>Higher Order Components (HOC)</vt:lpstr>
      <vt:lpstr>Routing</vt:lpstr>
      <vt:lpstr>Routing in React</vt:lpstr>
      <vt:lpstr>Example of a router component</vt:lpstr>
      <vt:lpstr>Links</vt:lpstr>
      <vt:lpstr>withRouter HOC</vt:lpstr>
      <vt:lpstr>React-router hooks</vt:lpstr>
      <vt:lpstr>State management libraries</vt:lpstr>
      <vt:lpstr>State management problems</vt:lpstr>
      <vt:lpstr>Solution – one way data flow</vt:lpstr>
      <vt:lpstr>Redux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Pawel Puzio</cp:lastModifiedBy>
  <cp:revision>232</cp:revision>
  <dcterms:created xsi:type="dcterms:W3CDTF">2019-12-20T14:29:40Z</dcterms:created>
  <dcterms:modified xsi:type="dcterms:W3CDTF">2020-01-14T16:55:19Z</dcterms:modified>
</cp:coreProperties>
</file>