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0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04" r:id="rId35"/>
    <p:sldId id="302" r:id="rId36"/>
    <p:sldId id="303" r:id="rId37"/>
    <p:sldId id="301" r:id="rId38"/>
    <p:sldId id="2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05593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smtClean="0"/>
              <a:t>API</a:t>
            </a:r>
          </a:p>
          <a:p>
            <a:r>
              <a:rPr lang="pl-PL" dirty="0" err="1" smtClean="0"/>
              <a:t>Allow</a:t>
            </a:r>
            <a:r>
              <a:rPr lang="pl-PL" dirty="0" err="1" smtClean="0"/>
              <a:t>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1320</Words>
  <Application>Microsoft Office PowerPoint</Application>
  <PresentationFormat>Niestandardowy</PresentationFormat>
  <Paragraphs>409</Paragraphs>
  <Slides>37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221</cp:revision>
  <dcterms:created xsi:type="dcterms:W3CDTF">2019-12-20T14:29:40Z</dcterms:created>
  <dcterms:modified xsi:type="dcterms:W3CDTF">2020-01-13T17:42:08Z</dcterms:modified>
</cp:coreProperties>
</file>