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63"/>
  </p:notesMasterIdLst>
  <p:sldIdLst>
    <p:sldId id="331" r:id="rId3"/>
    <p:sldId id="273" r:id="rId4"/>
    <p:sldId id="330" r:id="rId5"/>
    <p:sldId id="271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2" r:id="rId18"/>
    <p:sldId id="312" r:id="rId19"/>
    <p:sldId id="290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6" r:id="rId36"/>
    <p:sldId id="318" r:id="rId37"/>
    <p:sldId id="313" r:id="rId38"/>
    <p:sldId id="314" r:id="rId39"/>
    <p:sldId id="315" r:id="rId40"/>
    <p:sldId id="317" r:id="rId41"/>
    <p:sldId id="319" r:id="rId42"/>
    <p:sldId id="316" r:id="rId43"/>
    <p:sldId id="321" r:id="rId44"/>
    <p:sldId id="320" r:id="rId45"/>
    <p:sldId id="322" r:id="rId46"/>
    <p:sldId id="332" r:id="rId47"/>
    <p:sldId id="304" r:id="rId48"/>
    <p:sldId id="302" r:id="rId49"/>
    <p:sldId id="303" r:id="rId50"/>
    <p:sldId id="301" r:id="rId51"/>
    <p:sldId id="325" r:id="rId52"/>
    <p:sldId id="323" r:id="rId53"/>
    <p:sldId id="324" r:id="rId54"/>
    <p:sldId id="327" r:id="rId55"/>
    <p:sldId id="328" r:id="rId56"/>
    <p:sldId id="329" r:id="rId57"/>
    <p:sldId id="333" r:id="rId58"/>
    <p:sldId id="334" r:id="rId59"/>
    <p:sldId id="336" r:id="rId60"/>
    <p:sldId id="335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meant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endParaRPr lang="pl-PL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</TotalTime>
  <Words>2473</Words>
  <Application>Microsoft Office PowerPoint</Application>
  <PresentationFormat>Niestandardowy</PresentationFormat>
  <Paragraphs>526</Paragraphs>
  <Slides>60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60</vt:i4>
      </vt:variant>
    </vt:vector>
  </HeadingPairs>
  <TitlesOfParts>
    <vt:vector size="62" baseType="lpstr">
      <vt:lpstr>Dark | JIT</vt:lpstr>
      <vt:lpstr>White | JIT</vt:lpstr>
      <vt:lpstr>Prezentacja programu PowerPoint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265</cp:revision>
  <dcterms:created xsi:type="dcterms:W3CDTF">2019-12-20T14:29:40Z</dcterms:created>
  <dcterms:modified xsi:type="dcterms:W3CDTF">2020-01-17T15:49:13Z</dcterms:modified>
</cp:coreProperties>
</file>