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49"/>
  </p:notesMasterIdLst>
  <p:sldIdLst>
    <p:sldId id="273" r:id="rId3"/>
    <p:sldId id="276" r:id="rId4"/>
    <p:sldId id="271" r:id="rId5"/>
    <p:sldId id="277" r:id="rId6"/>
    <p:sldId id="278" r:id="rId7"/>
    <p:sldId id="279" r:id="rId8"/>
    <p:sldId id="281" r:id="rId9"/>
    <p:sldId id="282" r:id="rId10"/>
    <p:sldId id="284" r:id="rId11"/>
    <p:sldId id="285" r:id="rId12"/>
    <p:sldId id="287" r:id="rId13"/>
    <p:sldId id="288" r:id="rId14"/>
    <p:sldId id="289" r:id="rId15"/>
    <p:sldId id="291" r:id="rId16"/>
    <p:sldId id="292" r:id="rId17"/>
    <p:sldId id="312" r:id="rId18"/>
    <p:sldId id="290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299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8" r:id="rId35"/>
    <p:sldId id="313" r:id="rId36"/>
    <p:sldId id="314" r:id="rId37"/>
    <p:sldId id="315" r:id="rId38"/>
    <p:sldId id="317" r:id="rId39"/>
    <p:sldId id="319" r:id="rId40"/>
    <p:sldId id="316" r:id="rId41"/>
    <p:sldId id="321" r:id="rId42"/>
    <p:sldId id="320" r:id="rId43"/>
    <p:sldId id="304" r:id="rId44"/>
    <p:sldId id="302" r:id="rId45"/>
    <p:sldId id="303" r:id="rId46"/>
    <p:sldId id="301" r:id="rId47"/>
    <p:sldId id="25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:a16="http://schemas.microsoft.com/office/drawing/2014/main" xmlns="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:a16="http://schemas.microsoft.com/office/drawing/2014/main" xmlns="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:a16="http://schemas.microsoft.com/office/drawing/2014/main" xmlns="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:a16="http://schemas.microsoft.com/office/drawing/2014/main" xmlns="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:a16="http://schemas.microsoft.com/office/drawing/2014/main" xmlns="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:a16="http://schemas.microsoft.com/office/drawing/2014/main" xmlns="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:a16="http://schemas.microsoft.com/office/drawing/2014/main" xmlns="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:a16="http://schemas.microsoft.com/office/drawing/2014/main" xmlns="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xmlns="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:a16="http://schemas.microsoft.com/office/drawing/2014/main" xmlns="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:a16="http://schemas.microsoft.com/office/drawing/2014/main" xmlns="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xmlns="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:a16="http://schemas.microsoft.com/office/drawing/2014/main" xmlns="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:a16="http://schemas.microsoft.com/office/drawing/2014/main" xmlns="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:a16="http://schemas.microsoft.com/office/drawing/2014/main" xmlns="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:a16="http://schemas.microsoft.com/office/drawing/2014/main" xmlns="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:a16="http://schemas.microsoft.com/office/drawing/2014/main" xmlns="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:a16="http://schemas.microsoft.com/office/drawing/2014/main" xmlns="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:a16="http://schemas.microsoft.com/office/drawing/2014/main" xmlns="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:a16="http://schemas.microsoft.com/office/drawing/2014/main" xmlns="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:a16="http://schemas.microsoft.com/office/drawing/2014/main" xmlns="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xmlns="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:a16="http://schemas.microsoft.com/office/drawing/2014/main" xmlns="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:a16="http://schemas.microsoft.com/office/drawing/2014/main" xmlns="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xmlns="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:a16="http://schemas.microsoft.com/office/drawing/2014/main" xmlns="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:a16="http://schemas.microsoft.com/office/drawing/2014/main" xmlns="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:a16="http://schemas.microsoft.com/office/drawing/2014/main" xmlns="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:a16="http://schemas.microsoft.com/office/drawing/2014/main" xmlns="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:a16="http://schemas.microsoft.com/office/drawing/2014/main" xmlns="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:a16="http://schemas.microsoft.com/office/drawing/2014/main" xmlns="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xmlns="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:a16="http://schemas.microsoft.com/office/drawing/2014/main" xmlns="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:a16="http://schemas.microsoft.com/office/drawing/2014/main" xmlns="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:a16="http://schemas.microsoft.com/office/drawing/2014/main" xmlns="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:a16="http://schemas.microsoft.com/office/drawing/2014/main" xmlns="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:a16="http://schemas.microsoft.com/office/drawing/2014/main" xmlns="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:a16="http://schemas.microsoft.com/office/drawing/2014/main" xmlns="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:a16="http://schemas.microsoft.com/office/drawing/2014/main" xmlns="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:a16="http://schemas.microsoft.com/office/drawing/2014/main" xmlns="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:a16="http://schemas.microsoft.com/office/drawing/2014/main" xmlns="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:a16="http://schemas.microsoft.com/office/drawing/2014/main" xmlns="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:a16="http://schemas.microsoft.com/office/drawing/2014/main" xmlns="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:a16="http://schemas.microsoft.com/office/drawing/2014/main" xmlns="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xmlns="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xmlns="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xmlns="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xmlns="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xmlns="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:a16="http://schemas.microsoft.com/office/drawing/2014/main" xmlns="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xmlns="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>
                <a:cs typeface="Arial"/>
              </a:rPr>
              <a:t>ES6+ and </a:t>
            </a:r>
            <a:r>
              <a:rPr lang="pl-PL" err="1">
                <a:cs typeface="Arial"/>
              </a:rPr>
              <a:t>React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crash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course</a:t>
            </a:r>
            <a:endParaRPr lang="pl-PL" err="1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xmlns="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:a16="http://schemas.microsoft.com/office/drawing/2014/main" xmlns="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:a16="http://schemas.microsoft.com/office/drawing/2014/main" xmlns="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:a16="http://schemas.microsoft.com/office/drawing/2014/main" xmlns="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xmlns="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:a16="http://schemas.microsoft.com/office/drawing/2014/main" xmlns="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:a16="http://schemas.microsoft.com/office/drawing/2014/main" xmlns="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ES6 and </a:t>
            </a:r>
            <a:r>
              <a:rPr lang="pl-PL" sz="4400" err="1"/>
              <a:t>beyond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397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xmlns="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:a16="http://schemas.microsoft.com/office/drawing/2014/main" xmlns="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:a16="http://schemas.microsoft.com/office/drawing/2014/main" xmlns="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</a:t>
            </a:r>
            <a:r>
              <a:rPr lang="pl-PL" dirty="0" err="1" smtClean="0"/>
              <a:t>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JS-in-CSS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smtClean="0"/>
              <a:t>Components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>
                <a:latin typeface="Moderat JIT"/>
                <a:cs typeface="Arial"/>
              </a:rPr>
              <a:t>This results in:</a:t>
            </a:r>
            <a:endParaRPr lang="en-US" sz="1400"/>
          </a:p>
          <a:p>
            <a:pPr lvl="2"/>
            <a:r>
              <a:rPr lang="en-US" sz="1400">
                <a:latin typeface="Moderat JIT"/>
                <a:cs typeface="Arial"/>
              </a:rPr>
              <a:t>lots of unnecessary code (props drilling) </a:t>
            </a:r>
            <a:endParaRPr lang="en-US" sz="1400">
              <a:cs typeface="Arial" panose="020B0604020202020204" pitchFamily="34" charset="0"/>
            </a:endParaRPr>
          </a:p>
          <a:p>
            <a:pPr lvl="2"/>
            <a:r>
              <a:rPr lang="en-US" sz="1400">
                <a:latin typeface="Moderat JIT"/>
                <a:cs typeface="Arial"/>
              </a:rPr>
              <a:t>making it difficult to scale huge codebases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making it hard to separate concerns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possible errors e.g. during the refactoring process</a:t>
            </a:r>
            <a:endParaRPr lang="en-US" sz="1400">
              <a:latin typeface="Moderat JIT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Created by Dan Abramov in 2014 for one of his conference talks</a:t>
            </a:r>
          </a:p>
          <a:p>
            <a:r>
              <a:rPr lang="en-US">
                <a:latin typeface="Moderat JIT"/>
                <a:cs typeface="Arial"/>
              </a:rPr>
              <a:t>Redux - (Red)ucer + Fl(ux) - a variant of Flux pattern with a reducer function instead of a store</a:t>
            </a:r>
          </a:p>
          <a:p>
            <a:r>
              <a:rPr lang="en-US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>
                <a:latin typeface="Moderat JIT"/>
                <a:cs typeface="Arial"/>
              </a:rPr>
              <a:t>To manipulate data, we use actions, which are functions that dispatch 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xmlns="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0" y="26589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:a16="http://schemas.microsoft.com/office/drawing/2014/main" xmlns="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:a16="http://schemas.microsoft.com/office/drawing/2014/main" xmlns="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1667</Words>
  <Application>Microsoft Office PowerPoint</Application>
  <PresentationFormat>Niestandardowy</PresentationFormat>
  <Paragraphs>454</Paragraphs>
  <Slides>46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46</vt:i4>
      </vt:variant>
    </vt:vector>
  </HeadingPairs>
  <TitlesOfParts>
    <vt:vector size="48" baseType="lpstr">
      <vt:lpstr>Dark | JIT</vt:lpstr>
      <vt:lpstr>White | JIT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State management libraries</vt:lpstr>
      <vt:lpstr>State management problems</vt:lpstr>
      <vt:lpstr>Solution – one way data flow</vt:lpstr>
      <vt:lpstr>Redux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234</cp:revision>
  <dcterms:created xsi:type="dcterms:W3CDTF">2019-12-20T14:29:40Z</dcterms:created>
  <dcterms:modified xsi:type="dcterms:W3CDTF">2020-01-15T15:28:42Z</dcterms:modified>
</cp:coreProperties>
</file>