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81"/>
  </p:notesMasterIdLst>
  <p:sldIdLst>
    <p:sldId id="331" r:id="rId3"/>
    <p:sldId id="273" r:id="rId4"/>
    <p:sldId id="346" r:id="rId5"/>
    <p:sldId id="347" r:id="rId6"/>
    <p:sldId id="350" r:id="rId7"/>
    <p:sldId id="348" r:id="rId8"/>
    <p:sldId id="349" r:id="rId9"/>
    <p:sldId id="351" r:id="rId10"/>
    <p:sldId id="352" r:id="rId11"/>
    <p:sldId id="330" r:id="rId12"/>
    <p:sldId id="271" r:id="rId13"/>
    <p:sldId id="277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312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26" r:id="rId43"/>
    <p:sldId id="345" r:id="rId44"/>
    <p:sldId id="318" r:id="rId45"/>
    <p:sldId id="313" r:id="rId46"/>
    <p:sldId id="314" r:id="rId47"/>
    <p:sldId id="315" r:id="rId48"/>
    <p:sldId id="317" r:id="rId49"/>
    <p:sldId id="319" r:id="rId50"/>
    <p:sldId id="316" r:id="rId51"/>
    <p:sldId id="321" r:id="rId52"/>
    <p:sldId id="320" r:id="rId53"/>
    <p:sldId id="322" r:id="rId54"/>
    <p:sldId id="353" r:id="rId55"/>
    <p:sldId id="354" r:id="rId56"/>
    <p:sldId id="332" r:id="rId57"/>
    <p:sldId id="304" r:id="rId58"/>
    <p:sldId id="302" r:id="rId59"/>
    <p:sldId id="303" r:id="rId60"/>
    <p:sldId id="301" r:id="rId61"/>
    <p:sldId id="325" r:id="rId62"/>
    <p:sldId id="323" r:id="rId63"/>
    <p:sldId id="324" r:id="rId64"/>
    <p:sldId id="327" r:id="rId65"/>
    <p:sldId id="328" r:id="rId66"/>
    <p:sldId id="329" r:id="rId67"/>
    <p:sldId id="333" r:id="rId68"/>
    <p:sldId id="334" r:id="rId69"/>
    <p:sldId id="336" r:id="rId70"/>
    <p:sldId id="335" r:id="rId71"/>
    <p:sldId id="337" r:id="rId72"/>
    <p:sldId id="338" r:id="rId73"/>
    <p:sldId id="339" r:id="rId74"/>
    <p:sldId id="343" r:id="rId75"/>
    <p:sldId id="341" r:id="rId76"/>
    <p:sldId id="342" r:id="rId77"/>
    <p:sldId id="344" r:id="rId78"/>
    <p:sldId id="340" r:id="rId79"/>
    <p:sldId id="2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48" y="1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browsers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JavaScript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replaced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endParaRPr lang="pl-PL" dirty="0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let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>
                <a:latin typeface="Arial"/>
                <a:cs typeface="Arial"/>
              </a:rPr>
              <a:t>– </a:t>
            </a:r>
            <a:r>
              <a:rPr lang="pl-PL" sz="1400" dirty="0" err="1">
                <a:latin typeface="Arial"/>
                <a:cs typeface="Arial"/>
              </a:rPr>
              <a:t>think</a:t>
            </a:r>
            <a:r>
              <a:rPr lang="pl-PL" sz="1400" dirty="0">
                <a:latin typeface="Arial"/>
                <a:cs typeface="Arial"/>
              </a:rPr>
              <a:t> of </a:t>
            </a:r>
            <a:r>
              <a:rPr lang="pl-PL" sz="1400" dirty="0" err="1">
                <a:latin typeface="Arial"/>
                <a:cs typeface="Arial"/>
              </a:rPr>
              <a:t>it</a:t>
            </a:r>
            <a:r>
              <a:rPr lang="pl-PL" sz="1400" dirty="0">
                <a:latin typeface="Arial"/>
                <a:cs typeface="Arial"/>
              </a:rPr>
              <a:t> as </a:t>
            </a:r>
            <a:r>
              <a:rPr lang="pl-PL" sz="1400" dirty="0" smtClean="0">
                <a:latin typeface="Arial"/>
                <a:cs typeface="Arial"/>
              </a:rPr>
              <a:t>„</a:t>
            </a:r>
            <a:r>
              <a:rPr lang="pl-PL" sz="1400" dirty="0" err="1" smtClean="0">
                <a:latin typeface="Arial"/>
                <a:cs typeface="Arial"/>
              </a:rPr>
              <a:t>let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age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be </a:t>
            </a:r>
            <a:r>
              <a:rPr lang="pl-PL" sz="1400" dirty="0" err="1" smtClean="0">
                <a:latin typeface="Arial"/>
                <a:cs typeface="Arial"/>
              </a:rPr>
              <a:t>equal</a:t>
            </a:r>
            <a:r>
              <a:rPr lang="pl-PL" sz="1400" dirty="0" smtClean="0">
                <a:latin typeface="Arial"/>
                <a:cs typeface="Arial"/>
              </a:rPr>
              <a:t> to 15” </a:t>
            </a:r>
            <a:r>
              <a:rPr lang="pl-PL" sz="1400" dirty="0">
                <a:latin typeface="Arial"/>
                <a:cs typeface="Arial"/>
              </a:rPr>
              <a:t>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their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changed</a:t>
            </a:r>
            <a:endParaRPr lang="pl-PL" sz="1400" dirty="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const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>
                <a:latin typeface="Arial"/>
                <a:cs typeface="Arial"/>
              </a:rPr>
              <a:t>–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short</a:t>
            </a:r>
            <a:r>
              <a:rPr lang="pl-PL" sz="1400" dirty="0">
                <a:latin typeface="Arial"/>
                <a:cs typeface="Arial"/>
              </a:rPr>
              <a:t> for </a:t>
            </a:r>
            <a:r>
              <a:rPr lang="pl-PL" sz="1400" dirty="0" err="1">
                <a:latin typeface="Arial"/>
                <a:cs typeface="Arial"/>
              </a:rPr>
              <a:t>constant</a:t>
            </a:r>
            <a:r>
              <a:rPr lang="pl-PL" sz="1400" dirty="0">
                <a:latin typeface="Arial"/>
                <a:cs typeface="Arial"/>
              </a:rPr>
              <a:t> –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with </a:t>
            </a:r>
            <a:r>
              <a:rPr lang="pl-PL" sz="1400" dirty="0" smtClean="0">
                <a:latin typeface="Arial"/>
                <a:cs typeface="Arial"/>
              </a:rPr>
              <a:t>a </a:t>
            </a:r>
            <a:r>
              <a:rPr lang="pl-PL" sz="1400" dirty="0" err="1" smtClean="0">
                <a:latin typeface="Arial"/>
                <a:cs typeface="Arial"/>
              </a:rPr>
              <a:t>constant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reference</a:t>
            </a:r>
            <a:r>
              <a:rPr lang="pl-PL" sz="1400" dirty="0">
                <a:latin typeface="Arial"/>
                <a:cs typeface="Arial"/>
              </a:rPr>
              <a:t> to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endParaRPr lang="pl-PL" sz="1400" dirty="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 dirty="0" err="1">
                <a:latin typeface="Arial"/>
                <a:cs typeface="Arial"/>
              </a:rPr>
              <a:t>this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does</a:t>
            </a:r>
            <a:r>
              <a:rPr lang="pl-PL" sz="1400" dirty="0">
                <a:latin typeface="Arial"/>
                <a:cs typeface="Arial"/>
              </a:rPr>
              <a:t> not </a:t>
            </a:r>
            <a:r>
              <a:rPr lang="pl-PL" sz="1400" dirty="0" err="1">
                <a:latin typeface="Arial"/>
                <a:cs typeface="Arial"/>
              </a:rPr>
              <a:t>make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variables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immutable</a:t>
            </a:r>
            <a:r>
              <a:rPr lang="pl-PL" sz="1400" dirty="0">
                <a:latin typeface="Arial"/>
                <a:cs typeface="Arial"/>
              </a:rPr>
              <a:t>!</a:t>
            </a:r>
            <a:endParaRPr lang="pl-PL" sz="1400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cs typeface="Arial"/>
              </a:rPr>
              <a:t>Previously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only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was to </a:t>
            </a:r>
            <a:r>
              <a:rPr lang="pl-PL" dirty="0" err="1">
                <a:cs typeface="Arial"/>
              </a:rPr>
              <a:t>either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create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statement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or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function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expression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Arrow </a:t>
            </a:r>
            <a:r>
              <a:rPr lang="pl-PL" dirty="0" err="1">
                <a:cs typeface="Arial"/>
              </a:rPr>
              <a:t>functions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offer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shorter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which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also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implicitly</a:t>
            </a:r>
            <a:r>
              <a:rPr lang="pl-PL" dirty="0">
                <a:cs typeface="Arial"/>
              </a:rPr>
              <a:t> return a </a:t>
            </a:r>
            <a:r>
              <a:rPr lang="pl-PL" dirty="0" err="1">
                <a:cs typeface="Arial"/>
              </a:rPr>
              <a:t>value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without</a:t>
            </a:r>
            <a:r>
              <a:rPr lang="pl-PL" dirty="0">
                <a:cs typeface="Arial"/>
              </a:rPr>
              <a:t> the </a:t>
            </a:r>
            <a:r>
              <a:rPr lang="pl-PL" dirty="0" err="1">
                <a:cs typeface="Arial"/>
              </a:rPr>
              <a:t>necessity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curly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braces</a:t>
            </a:r>
            <a:r>
              <a:rPr lang="pl-PL" dirty="0">
                <a:cs typeface="Arial"/>
              </a:rPr>
              <a:t> and return </a:t>
            </a:r>
            <a:r>
              <a:rPr lang="pl-PL" dirty="0" err="1">
                <a:cs typeface="Arial"/>
              </a:rPr>
              <a:t>keyword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982914"/>
            <a:ext cx="5392737" cy="31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latin typeface="Arial"/>
                <a:cs typeface="Arial"/>
              </a:rPr>
              <a:t>Promises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have</a:t>
            </a:r>
            <a:r>
              <a:rPr lang="pl-PL" dirty="0">
                <a:latin typeface="Arial"/>
                <a:cs typeface="Arial"/>
              </a:rPr>
              <a:t> a </a:t>
            </a:r>
            <a:r>
              <a:rPr lang="pl-PL" dirty="0" err="1">
                <a:latin typeface="Arial"/>
                <a:cs typeface="Arial"/>
              </a:rPr>
              <a:t>straightforward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syntax</a:t>
            </a:r>
            <a:endParaRPr lang="en-US" dirty="0">
              <a:latin typeface="Moderat JIT"/>
              <a:cs typeface="Arial"/>
            </a:endParaRPr>
          </a:p>
          <a:p>
            <a:pPr lvl="2"/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return a </a:t>
            </a:r>
            <a:r>
              <a:rPr lang="pl-PL" sz="1400" dirty="0" err="1">
                <a:latin typeface="Arial"/>
                <a:cs typeface="Arial"/>
              </a:rPr>
              <a:t>value</a:t>
            </a:r>
            <a:r>
              <a:rPr lang="pl-PL" sz="1400" dirty="0">
                <a:latin typeface="Arial"/>
                <a:cs typeface="Arial"/>
              </a:rPr>
              <a:t> to 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step,</a:t>
            </a:r>
            <a:endParaRPr lang="pl-PL" sz="1400" dirty="0">
              <a:latin typeface="Arial"/>
            </a:endParaRPr>
          </a:p>
          <a:p>
            <a:pPr lvl="3"/>
            <a:r>
              <a:rPr lang="pl-PL" sz="1400" dirty="0" err="1">
                <a:latin typeface="Arial"/>
                <a:cs typeface="Arial"/>
              </a:rPr>
              <a:t>Function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used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throw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error </a:t>
            </a:r>
            <a:r>
              <a:rPr lang="pl-PL" sz="1400" dirty="0" err="1">
                <a:latin typeface="Arial"/>
                <a:cs typeface="Arial"/>
              </a:rPr>
              <a:t>early</a:t>
            </a:r>
            <a:endParaRPr lang="pl-PL" sz="1400" dirty="0">
              <a:latin typeface="Arial"/>
            </a:endParaRPr>
          </a:p>
          <a:p>
            <a:pPr lvl="2"/>
            <a:r>
              <a:rPr lang="pl-PL" sz="1400" dirty="0">
                <a:latin typeface="Arial"/>
                <a:cs typeface="Arial"/>
              </a:rPr>
              <a:t>The 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allows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us</a:t>
            </a:r>
            <a:r>
              <a:rPr lang="pl-PL" sz="1400" dirty="0">
                <a:latin typeface="Arial"/>
                <a:cs typeface="Arial"/>
              </a:rPr>
              <a:t> to </a:t>
            </a:r>
            <a:r>
              <a:rPr lang="pl-PL" sz="1400" dirty="0" err="1">
                <a:latin typeface="Arial"/>
                <a:cs typeface="Arial"/>
              </a:rPr>
              <a:t>declare</a:t>
            </a:r>
            <a:r>
              <a:rPr lang="pl-PL" sz="1400" dirty="0">
                <a:latin typeface="Arial"/>
                <a:cs typeface="Arial"/>
              </a:rPr>
              <a:t> the </a:t>
            </a:r>
            <a:r>
              <a:rPr lang="pl-PL" sz="1400" dirty="0" err="1">
                <a:latin typeface="Arial"/>
                <a:cs typeface="Arial"/>
              </a:rPr>
              <a:t>behavior</a:t>
            </a:r>
            <a:r>
              <a:rPr lang="pl-PL" sz="1400" dirty="0">
                <a:latin typeface="Arial"/>
                <a:cs typeface="Arial"/>
              </a:rPr>
              <a:t> for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 the </a:t>
            </a:r>
            <a:r>
              <a:rPr lang="pl-PL" sz="1400" dirty="0" err="1">
                <a:latin typeface="Arial"/>
                <a:cs typeface="Arial"/>
              </a:rPr>
              <a:t>next</a:t>
            </a:r>
            <a:r>
              <a:rPr lang="pl-PL" sz="1400" dirty="0">
                <a:latin typeface="Arial"/>
                <a:cs typeface="Arial"/>
              </a:rPr>
              <a:t> step</a:t>
            </a:r>
            <a:endParaRPr lang="pl-PL" sz="1400" dirty="0"/>
          </a:p>
          <a:p>
            <a:pPr lvl="2"/>
            <a:r>
              <a:rPr lang="pl-PL" sz="1400" dirty="0">
                <a:latin typeface="Arial"/>
                <a:cs typeface="Arial"/>
              </a:rPr>
              <a:t>The </a:t>
            </a:r>
            <a:r>
              <a:rPr lang="pl-PL" sz="1400" dirty="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keyword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makes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sure</a:t>
            </a:r>
            <a:r>
              <a:rPr lang="pl-PL" sz="1400" dirty="0">
                <a:latin typeface="Arial"/>
                <a:cs typeface="Arial"/>
              </a:rPr>
              <a:t> we </a:t>
            </a:r>
            <a:r>
              <a:rPr lang="pl-PL" sz="1400" dirty="0" err="1">
                <a:latin typeface="Arial"/>
                <a:cs typeface="Arial"/>
              </a:rPr>
              <a:t>can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have</a:t>
            </a:r>
            <a:r>
              <a:rPr lang="pl-PL" sz="1400" dirty="0">
                <a:latin typeface="Arial"/>
                <a:cs typeface="Arial"/>
              </a:rPr>
              <a:t> a </a:t>
            </a:r>
            <a:r>
              <a:rPr lang="pl-PL" sz="1400" dirty="0" err="1">
                <a:latin typeface="Arial"/>
                <a:cs typeface="Arial"/>
              </a:rPr>
              <a:t>universal</a:t>
            </a:r>
            <a:r>
              <a:rPr lang="pl-PL" sz="1400" dirty="0">
                <a:latin typeface="Arial"/>
                <a:cs typeface="Arial"/>
              </a:rPr>
              <a:t/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>
                <a:latin typeface="Arial"/>
                <a:cs typeface="Arial"/>
              </a:rPr>
              <a:t>error </a:t>
            </a:r>
            <a:r>
              <a:rPr lang="pl-PL" sz="1400" dirty="0" err="1">
                <a:latin typeface="Arial"/>
                <a:cs typeface="Arial"/>
              </a:rPr>
              <a:t>handling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method</a:t>
            </a:r>
            <a:r>
              <a:rPr lang="pl-PL" sz="1400" dirty="0">
                <a:latin typeface="Arial"/>
                <a:cs typeface="Arial"/>
              </a:rPr>
              <a:t> </a:t>
            </a: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will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work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regardless</a:t>
            </a:r>
            <a:r>
              <a:rPr lang="pl-PL" sz="1400" dirty="0">
                <a:latin typeface="Arial"/>
                <a:cs typeface="Arial"/>
              </a:rPr>
              <a:t> of</a:t>
            </a:r>
            <a:br>
              <a:rPr lang="pl-PL" sz="1400" dirty="0">
                <a:latin typeface="Arial"/>
                <a:cs typeface="Arial"/>
              </a:rPr>
            </a:br>
            <a:r>
              <a:rPr lang="pl-PL" sz="1400" dirty="0" err="1">
                <a:latin typeface="Arial"/>
                <a:cs typeface="Arial"/>
              </a:rPr>
              <a:t>which</a:t>
            </a:r>
            <a:r>
              <a:rPr lang="pl-PL" sz="1400" dirty="0">
                <a:latin typeface="Arial"/>
                <a:cs typeface="Arial"/>
              </a:rPr>
              <a:t> step </a:t>
            </a:r>
            <a:r>
              <a:rPr lang="pl-PL" sz="1400" dirty="0" err="1">
                <a:latin typeface="Arial"/>
                <a:cs typeface="Arial"/>
              </a:rPr>
              <a:t>would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err="1">
                <a:latin typeface="Arial"/>
                <a:cs typeface="Arial"/>
              </a:rPr>
              <a:t>result</a:t>
            </a:r>
            <a:r>
              <a:rPr lang="pl-PL" sz="1400" dirty="0">
                <a:latin typeface="Arial"/>
                <a:cs typeface="Arial"/>
              </a:rPr>
              <a:t> in </a:t>
            </a:r>
            <a:r>
              <a:rPr lang="pl-PL" sz="1400" dirty="0" err="1">
                <a:latin typeface="Arial"/>
                <a:cs typeface="Arial"/>
              </a:rPr>
              <a:t>an</a:t>
            </a:r>
            <a:r>
              <a:rPr lang="pl-PL" sz="1400" dirty="0">
                <a:latin typeface="Arial"/>
                <a:cs typeface="Arial"/>
              </a:rPr>
              <a:t> </a:t>
            </a:r>
            <a:r>
              <a:rPr lang="pl-PL" sz="1400" dirty="0" smtClean="0">
                <a:latin typeface="Arial"/>
                <a:cs typeface="Arial"/>
              </a:rPr>
              <a:t>error</a:t>
            </a:r>
          </a:p>
          <a:p>
            <a:pPr lvl="2"/>
            <a:r>
              <a:rPr lang="pl-PL" sz="1400" dirty="0" smtClean="0">
                <a:latin typeface="Arial"/>
                <a:cs typeface="Arial"/>
              </a:rPr>
              <a:t>The </a:t>
            </a:r>
            <a:r>
              <a:rPr lang="pl-PL" sz="1400" dirty="0" err="1" smtClean="0">
                <a:solidFill>
                  <a:schemeClr val="accent5"/>
                </a:solidFill>
                <a:latin typeface="Arial"/>
                <a:cs typeface="Arial"/>
              </a:rPr>
              <a:t>finally</a:t>
            </a:r>
            <a:r>
              <a:rPr lang="pl-PL" sz="1400" dirty="0" smtClean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keyword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allows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us</a:t>
            </a:r>
            <a:r>
              <a:rPr lang="pl-PL" sz="1400" dirty="0" smtClean="0">
                <a:latin typeface="Arial"/>
                <a:cs typeface="Arial"/>
              </a:rPr>
              <a:t> to </a:t>
            </a:r>
            <a:r>
              <a:rPr lang="pl-PL" sz="1400" dirty="0" err="1" smtClean="0">
                <a:latin typeface="Arial"/>
                <a:cs typeface="Arial"/>
              </a:rPr>
              <a:t>declare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some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behavior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err="1" smtClean="0">
                <a:latin typeface="Arial"/>
                <a:cs typeface="Arial"/>
              </a:rPr>
              <a:t>that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occurs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at</a:t>
            </a:r>
            <a:r>
              <a:rPr lang="pl-PL" sz="1400" dirty="0" smtClean="0">
                <a:latin typeface="Arial"/>
                <a:cs typeface="Arial"/>
              </a:rPr>
              <a:t> the end, </a:t>
            </a:r>
            <a:r>
              <a:rPr lang="pl-PL" sz="1400" dirty="0" err="1" smtClean="0">
                <a:latin typeface="Arial"/>
                <a:cs typeface="Arial"/>
              </a:rPr>
              <a:t>regardless</a:t>
            </a:r>
            <a:r>
              <a:rPr lang="pl-PL" sz="1400" dirty="0" smtClean="0">
                <a:latin typeface="Arial"/>
                <a:cs typeface="Arial"/>
              </a:rPr>
              <a:t> of </a:t>
            </a:r>
            <a:r>
              <a:rPr lang="pl-PL" sz="1400" dirty="0" err="1" smtClean="0">
                <a:latin typeface="Arial"/>
                <a:cs typeface="Arial"/>
              </a:rPr>
              <a:t>whether</a:t>
            </a:r>
            <a:r>
              <a:rPr lang="pl-PL" sz="1400" dirty="0" smtClean="0">
                <a:latin typeface="Arial"/>
                <a:cs typeface="Arial"/>
              </a:rPr>
              <a:t> the </a:t>
            </a:r>
            <a:r>
              <a:rPr lang="pl-PL" sz="1400" dirty="0" err="1" smtClean="0">
                <a:latin typeface="Arial"/>
                <a:cs typeface="Arial"/>
              </a:rPr>
              <a:t>promise</a:t>
            </a:r>
            <a:r>
              <a:rPr lang="pl-PL" sz="1400" dirty="0" smtClean="0">
                <a:latin typeface="Arial"/>
                <a:cs typeface="Arial"/>
              </a:rPr>
              <a:t/>
            </a:r>
            <a:br>
              <a:rPr lang="pl-PL" sz="1400" dirty="0" smtClean="0">
                <a:latin typeface="Arial"/>
                <a:cs typeface="Arial"/>
              </a:rPr>
            </a:br>
            <a:r>
              <a:rPr lang="pl-PL" sz="1400" dirty="0" smtClean="0">
                <a:latin typeface="Arial"/>
                <a:cs typeface="Arial"/>
              </a:rPr>
              <a:t>was </a:t>
            </a:r>
            <a:r>
              <a:rPr lang="pl-PL" sz="1400" dirty="0" err="1" smtClean="0">
                <a:latin typeface="Arial"/>
                <a:cs typeface="Arial"/>
              </a:rPr>
              <a:t>resolved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or</a:t>
            </a:r>
            <a:r>
              <a:rPr lang="pl-PL" sz="1400" dirty="0" smtClean="0">
                <a:latin typeface="Arial"/>
                <a:cs typeface="Arial"/>
              </a:rPr>
              <a:t> </a:t>
            </a:r>
            <a:r>
              <a:rPr lang="pl-PL" sz="1400" dirty="0" err="1" smtClean="0">
                <a:latin typeface="Arial"/>
                <a:cs typeface="Arial"/>
              </a:rPr>
              <a:t>rejected</a:t>
            </a:r>
            <a:endParaRPr lang="pl-PL" sz="1400" dirty="0"/>
          </a:p>
          <a:p>
            <a:pPr lvl="3"/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allows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assign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parts</a:t>
            </a:r>
            <a:r>
              <a:rPr lang="pl-PL" dirty="0">
                <a:latin typeface="Arial"/>
                <a:cs typeface="Arial"/>
              </a:rPr>
              <a:t> of </a:t>
            </a:r>
            <a:r>
              <a:rPr lang="pl-PL" dirty="0" err="1">
                <a:latin typeface="Arial"/>
                <a:cs typeface="Arial"/>
              </a:rPr>
              <a:t>arrays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objects</a:t>
            </a:r>
            <a:r>
              <a:rPr lang="pl-PL" dirty="0">
                <a:latin typeface="Arial"/>
                <a:cs typeface="Arial"/>
              </a:rPr>
              <a:t> to </a:t>
            </a:r>
            <a:r>
              <a:rPr lang="pl-PL" dirty="0" err="1">
                <a:latin typeface="Arial"/>
                <a:cs typeface="Arial"/>
              </a:rPr>
              <a:t>new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variables</a:t>
            </a:r>
            <a:r>
              <a:rPr lang="pl-PL" dirty="0" smtClean="0">
                <a:latin typeface="Arial"/>
                <a:cs typeface="Arial"/>
              </a:rPr>
              <a:t> and </a:t>
            </a:r>
            <a:r>
              <a:rPr lang="pl-PL" dirty="0" err="1" smtClean="0">
                <a:latin typeface="Arial"/>
                <a:cs typeface="Arial"/>
              </a:rPr>
              <a:t>aliasing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them</a:t>
            </a:r>
            <a:r>
              <a:rPr lang="pl-PL" dirty="0" smtClean="0">
                <a:latin typeface="Arial"/>
                <a:cs typeface="Arial"/>
              </a:rPr>
              <a:t> (for </a:t>
            </a:r>
            <a:r>
              <a:rPr lang="pl-PL" dirty="0" err="1" smtClean="0">
                <a:latin typeface="Arial"/>
                <a:cs typeface="Arial"/>
              </a:rPr>
              <a:t>objects</a:t>
            </a:r>
            <a:r>
              <a:rPr lang="pl-PL" dirty="0" smtClean="0">
                <a:latin typeface="Arial"/>
                <a:cs typeface="Arial"/>
              </a:rPr>
              <a:t>)</a:t>
            </a: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</a:rPr>
              <a:t>Accessing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deeply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nested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properties</a:t>
            </a:r>
            <a:r>
              <a:rPr lang="pl-PL" dirty="0">
                <a:latin typeface="Arial"/>
              </a:rPr>
              <a:t>/</a:t>
            </a:r>
            <a:r>
              <a:rPr lang="pl-PL" dirty="0" err="1">
                <a:latin typeface="Arial"/>
              </a:rPr>
              <a:t>elements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is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especially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easy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when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using</a:t>
            </a:r>
            <a:r>
              <a:rPr lang="pl-PL" dirty="0">
                <a:latin typeface="Arial"/>
              </a:rPr>
              <a:t> </a:t>
            </a:r>
            <a:r>
              <a:rPr lang="pl-PL" dirty="0" err="1">
                <a:latin typeface="Arial"/>
              </a:rPr>
              <a:t>destructuring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Instead of double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""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or  single </a:t>
            </a:r>
            <a:r>
              <a:rPr lang="en-US" dirty="0" err="1">
                <a:solidFill>
                  <a:srgbClr val="FFFFFF"/>
                </a:solidFill>
                <a:latin typeface="Moderat JIT"/>
                <a:cs typeface="Arial"/>
              </a:rPr>
              <a:t>quoation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 marks 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''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 text is enclosed using back-ticks (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``</a:t>
            </a:r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Variables have to be surrounded by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${}</a:t>
            </a:r>
          </a:p>
          <a:p>
            <a:r>
              <a:rPr lang="en-US" dirty="0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04861"/>
            <a:ext cx="5618162" cy="238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Two methods allowing us to:</a:t>
            </a:r>
            <a:endParaRPr lang="en-US" dirty="0"/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Object.values</a:t>
            </a:r>
            <a:r>
              <a:rPr lang="en-US" sz="1400" dirty="0">
                <a:latin typeface="Moderat JIT"/>
                <a:cs typeface="Arial"/>
              </a:rPr>
              <a:t>() - receive an array of values of all properties</a:t>
            </a:r>
            <a:endParaRPr lang="en-US" sz="1400" dirty="0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 sz="1400" dirty="0" err="1">
                <a:latin typeface="Moderat JIT"/>
                <a:cs typeface="Arial"/>
              </a:rPr>
              <a:t>Object.entries</a:t>
            </a:r>
            <a:r>
              <a:rPr lang="en-US" sz="1400" dirty="0">
                <a:latin typeface="Moderat JIT"/>
                <a:cs typeface="Arial"/>
              </a:rPr>
              <a:t>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9" y="3597702"/>
            <a:ext cx="3281361" cy="11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String</a:t>
            </a:r>
          </a:p>
          <a:p>
            <a:pPr lvl="2"/>
            <a:r>
              <a:rPr lang="pl-PL" sz="1400" dirty="0" err="1" smtClean="0"/>
              <a:t>Boolean</a:t>
            </a:r>
            <a:endParaRPr lang="pl-PL" sz="1400" dirty="0" smtClean="0"/>
          </a:p>
          <a:p>
            <a:pPr lvl="2"/>
            <a:r>
              <a:rPr lang="pl-PL" sz="1400" dirty="0" err="1" smtClean="0"/>
              <a:t>Number</a:t>
            </a:r>
            <a:endParaRPr lang="pl-PL" sz="1400" dirty="0"/>
          </a:p>
          <a:p>
            <a:pPr lvl="2"/>
            <a:r>
              <a:rPr lang="pl-PL" sz="1400" dirty="0" err="1" smtClean="0"/>
              <a:t>Null</a:t>
            </a:r>
            <a:endParaRPr lang="pl-PL" sz="1400" dirty="0" smtClean="0"/>
          </a:p>
          <a:p>
            <a:pPr lvl="2"/>
            <a:r>
              <a:rPr lang="pl-PL" sz="1400" dirty="0" err="1" smtClean="0"/>
              <a:t>Undefined</a:t>
            </a:r>
            <a:endParaRPr lang="pl-PL" sz="1400" dirty="0" smtClean="0"/>
          </a:p>
          <a:p>
            <a:pPr lvl="2"/>
            <a:r>
              <a:rPr lang="pl-PL" sz="1400" dirty="0" err="1" smtClean="0"/>
              <a:t>BigInt</a:t>
            </a:r>
            <a:endParaRPr lang="pl-PL" sz="1400" dirty="0" smtClean="0"/>
          </a:p>
          <a:p>
            <a:pPr lvl="2"/>
            <a:r>
              <a:rPr lang="pl-PL" sz="1400" dirty="0" smtClean="0"/>
              <a:t>Symbol</a:t>
            </a:r>
          </a:p>
          <a:p>
            <a:pPr lvl="1"/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Objects</a:t>
            </a:r>
          </a:p>
          <a:p>
            <a:pPr lvl="2"/>
            <a:r>
              <a:rPr lang="pl-PL" sz="1400" dirty="0" err="1" smtClean="0"/>
              <a:t>functions</a:t>
            </a:r>
            <a:endParaRPr lang="pl-PL" sz="1400" dirty="0"/>
          </a:p>
          <a:p>
            <a:pPr lvl="2"/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provide</a:t>
            </a:r>
            <a:r>
              <a:rPr lang="pl-PL" dirty="0" smtClean="0"/>
              <a:t> a </a:t>
            </a:r>
            <a:r>
              <a:rPr lang="pl-PL" dirty="0" err="1" smtClean="0"/>
              <a:t>great</a:t>
            </a:r>
            <a:r>
              <a:rPr lang="pl-PL" dirty="0" smtClean="0"/>
              <a:t> </a:t>
            </a:r>
            <a:r>
              <a:rPr lang="pl-PL" dirty="0" err="1" smtClean="0"/>
              <a:t>synergy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r>
              <a:rPr lang="pl-PL" dirty="0" smtClean="0"/>
              <a:t> and </a:t>
            </a:r>
            <a:r>
              <a:rPr lang="pl-PL" dirty="0" err="1" smtClean="0"/>
              <a:t>thus</a:t>
            </a:r>
            <a:r>
              <a:rPr lang="pl-PL" dirty="0" smtClean="0"/>
              <a:t> </a:t>
            </a:r>
            <a:r>
              <a:rPr lang="pl-PL" dirty="0" err="1" smtClean="0"/>
              <a:t>rerendering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value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by </a:t>
            </a:r>
            <a:r>
              <a:rPr lang="pl-PL" dirty="0" err="1" smtClean="0"/>
              <a:t>reference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person and person2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pointing</a:t>
            </a:r>
            <a:r>
              <a:rPr lang="pl-PL" dirty="0" smtClean="0"/>
              <a:t> to the same </a:t>
            </a:r>
            <a:r>
              <a:rPr lang="pl-PL" dirty="0" err="1" smtClean="0"/>
              <a:t>object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Difference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primitive</a:t>
            </a:r>
            <a:r>
              <a:rPr lang="pl-PL" dirty="0" smtClean="0"/>
              <a:t> and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816350"/>
            <a:ext cx="3643312" cy="14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22488"/>
            <a:ext cx="1689100" cy="10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smtClean="0"/>
              <a:t>CSS-in-JS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We’re</a:t>
            </a:r>
            <a:r>
              <a:rPr lang="pl-PL" dirty="0" smtClean="0"/>
              <a:t> </a:t>
            </a:r>
            <a:r>
              <a:rPr lang="pl-PL" dirty="0" err="1" smtClean="0"/>
              <a:t>going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PokeDex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Pokemon Trading Card Game API - </a:t>
            </a:r>
            <a:r>
              <a:rPr lang="en-US" dirty="0" smtClean="0"/>
              <a:t>https</a:t>
            </a:r>
            <a:r>
              <a:rPr lang="en-US" dirty="0"/>
              <a:t>://api.pokemontcg.io/v1/</a:t>
            </a:r>
          </a:p>
          <a:p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 –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cards</a:t>
            </a:r>
            <a:r>
              <a:rPr lang="pl-PL" dirty="0" smtClean="0"/>
              <a:t> and </a:t>
            </a:r>
            <a:r>
              <a:rPr lang="pl-PL" dirty="0" err="1" smtClean="0"/>
              <a:t>details</a:t>
            </a:r>
            <a:r>
              <a:rPr lang="pl-PL" dirty="0" smtClean="0"/>
              <a:t> of one single </a:t>
            </a:r>
            <a:r>
              <a:rPr lang="pl-PL" dirty="0" err="1" smtClean="0"/>
              <a:t>card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-router to handle the 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pages</a:t>
            </a:r>
            <a:endParaRPr lang="pl-PL" dirty="0" smtClean="0"/>
          </a:p>
          <a:p>
            <a:r>
              <a:rPr lang="pl-PL" dirty="0" err="1" smtClean="0"/>
              <a:t>Styled-components</a:t>
            </a:r>
            <a:r>
              <a:rPr lang="pl-PL" dirty="0" smtClean="0"/>
              <a:t> to </a:t>
            </a:r>
            <a:r>
              <a:rPr lang="pl-PL" dirty="0" err="1" smtClean="0"/>
              <a:t>help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handle </a:t>
            </a:r>
            <a:r>
              <a:rPr lang="pl-PL" dirty="0" err="1" smtClean="0"/>
              <a:t>styles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a </a:t>
            </a:r>
            <a:r>
              <a:rPr lang="pl-PL" dirty="0" err="1" smtClean="0"/>
              <a:t>simple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router and </a:t>
            </a:r>
            <a:r>
              <a:rPr lang="pl-PL" dirty="0" err="1" smtClean="0"/>
              <a:t>styled-components</a:t>
            </a:r>
            <a:endParaRPr lang="pl-PL" dirty="0" smtClean="0"/>
          </a:p>
          <a:p>
            <a:r>
              <a:rPr lang="pl-PL" dirty="0" err="1" smtClean="0"/>
              <a:t>Try</a:t>
            </a:r>
            <a:r>
              <a:rPr lang="pl-PL" dirty="0" smtClean="0"/>
              <a:t> </a:t>
            </a:r>
            <a:r>
              <a:rPr lang="pl-PL" dirty="0" err="1" smtClean="0"/>
              <a:t>building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from the </a:t>
            </a:r>
            <a:r>
              <a:rPr lang="pl-PL" dirty="0" err="1" smtClean="0"/>
              <a:t>scratch</a:t>
            </a:r>
            <a:endParaRPr lang="pl-PL" dirty="0"/>
          </a:p>
          <a:p>
            <a:r>
              <a:rPr lang="pl-PL" dirty="0" err="1" smtClean="0"/>
              <a:t>Examples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/>
              <a:t>Basic design of a shop</a:t>
            </a:r>
          </a:p>
          <a:p>
            <a:pPr lvl="2"/>
            <a:r>
              <a:rPr lang="pl-PL" sz="1400" dirty="0" smtClean="0"/>
              <a:t>Music </a:t>
            </a:r>
            <a:r>
              <a:rPr lang="pl-PL" sz="1400" dirty="0" err="1" smtClean="0"/>
              <a:t>app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you</a:t>
            </a:r>
            <a:r>
              <a:rPr lang="pl-PL" sz="1400" dirty="0" smtClean="0"/>
              <a:t> to go </a:t>
            </a:r>
            <a:r>
              <a:rPr lang="pl-PL" sz="1400" dirty="0" err="1" smtClean="0"/>
              <a:t>between</a:t>
            </a:r>
            <a:r>
              <a:rPr lang="pl-PL" sz="1400" dirty="0" smtClean="0"/>
              <a:t> </a:t>
            </a:r>
            <a:r>
              <a:rPr lang="pl-PL" sz="1400" dirty="0" err="1" smtClean="0"/>
              <a:t>lists</a:t>
            </a:r>
            <a:r>
              <a:rPr lang="pl-PL" sz="1400" dirty="0" smtClean="0"/>
              <a:t> (</a:t>
            </a:r>
            <a:r>
              <a:rPr lang="pl-PL" sz="1400" dirty="0" err="1" smtClean="0"/>
              <a:t>you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</a:t>
            </a:r>
            <a:r>
              <a:rPr lang="pl-PL" sz="1400" dirty="0" err="1" smtClean="0"/>
              <a:t>sets</a:t>
            </a:r>
            <a:r>
              <a:rPr lang="pl-PL" sz="1400" dirty="0" smtClean="0"/>
              <a:t> of data for </a:t>
            </a:r>
            <a:r>
              <a:rPr lang="pl-PL" sz="1400" dirty="0" err="1" smtClean="0"/>
              <a:t>each</a:t>
            </a:r>
            <a:r>
              <a:rPr lang="pl-PL" sz="1400" dirty="0" smtClean="0"/>
              <a:t> „list”)</a:t>
            </a:r>
            <a:endParaRPr lang="en-US" sz="1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Revision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</a:t>
            </a:r>
            <a:r>
              <a:rPr lang="en-US" sz="1400" dirty="0" smtClean="0">
                <a:latin typeface="Moderat JIT"/>
                <a:cs typeface="Arial"/>
              </a:rPr>
              <a:t>(created </a:t>
            </a:r>
            <a:r>
              <a:rPr lang="en-US" sz="1400" dirty="0">
                <a:latin typeface="Moderat JIT"/>
                <a:cs typeface="Arial"/>
              </a:rPr>
              <a:t>by Facebook, part of React)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Redux (co-created by Dan Abramov from </a:t>
            </a:r>
            <a:r>
              <a:rPr lang="pl-PL" sz="1400" dirty="0" smtClean="0">
                <a:latin typeface="Moderat JIT"/>
                <a:cs typeface="Arial"/>
              </a:rPr>
              <a:t>the </a:t>
            </a:r>
            <a:r>
              <a:rPr lang="en-US" sz="1400" dirty="0" smtClean="0">
                <a:latin typeface="Moderat JIT"/>
                <a:cs typeface="Arial"/>
              </a:rPr>
              <a:t>React</a:t>
            </a:r>
            <a:r>
              <a:rPr lang="pl-PL" sz="1400" dirty="0" smtClean="0">
                <a:latin typeface="Moderat JIT"/>
                <a:cs typeface="Arial"/>
              </a:rPr>
              <a:t> </a:t>
            </a:r>
            <a:r>
              <a:rPr lang="pl-PL" sz="1400" dirty="0" err="1">
                <a:latin typeface="Moderat JIT"/>
                <a:cs typeface="Arial"/>
              </a:rPr>
              <a:t>C</a:t>
            </a:r>
            <a:r>
              <a:rPr lang="pl-PL" sz="1400" dirty="0" err="1" smtClean="0">
                <a:latin typeface="Moderat JIT"/>
                <a:cs typeface="Arial"/>
              </a:rPr>
              <a:t>ore</a:t>
            </a:r>
            <a:r>
              <a:rPr lang="pl-PL" sz="1400" dirty="0" smtClean="0">
                <a:latin typeface="Moderat JIT"/>
                <a:cs typeface="Arial"/>
              </a:rPr>
              <a:t> team</a:t>
            </a:r>
            <a:r>
              <a:rPr lang="en-US" sz="1400" dirty="0" smtClean="0">
                <a:latin typeface="Moderat JIT"/>
                <a:cs typeface="Arial"/>
              </a:rPr>
              <a:t>)</a:t>
            </a:r>
            <a:endParaRPr lang="en-US" sz="1400" dirty="0">
              <a:latin typeface="Moderat JIT"/>
              <a:cs typeface="Arial"/>
            </a:endParaRP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List of </a:t>
            </a:r>
            <a:r>
              <a:rPr lang="pl-PL" dirty="0" err="1" smtClean="0"/>
              <a:t>values</a:t>
            </a:r>
            <a:endParaRPr lang="pl-PL" dirty="0" smtClean="0"/>
          </a:p>
          <a:p>
            <a:r>
              <a:rPr lang="pl-PL" dirty="0" err="1" smtClean="0"/>
              <a:t>Represented</a:t>
            </a:r>
            <a:r>
              <a:rPr lang="pl-PL" dirty="0" smtClean="0"/>
              <a:t> by index (</a:t>
            </a:r>
            <a:r>
              <a:rPr lang="pl-PL" dirty="0" err="1" smtClean="0"/>
              <a:t>starting</a:t>
            </a:r>
            <a:r>
              <a:rPr lang="pl-PL" dirty="0" smtClean="0"/>
              <a:t> from 0)</a:t>
            </a:r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data </a:t>
            </a:r>
            <a:r>
              <a:rPr lang="pl-PL" dirty="0" err="1" smtClean="0"/>
              <a:t>can</a:t>
            </a:r>
            <a:r>
              <a:rPr lang="pl-PL" dirty="0" smtClean="0"/>
              <a:t> be stores in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, 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arrays</a:t>
            </a:r>
            <a:endParaRPr lang="pl-PL" dirty="0" smtClean="0"/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,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625850"/>
            <a:ext cx="1653452" cy="224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5"/>
            <a:ext cx="3933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minimal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dirty="0" err="1" smtClean="0"/>
              <a:t>coverage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to be </a:t>
            </a:r>
            <a:r>
              <a:rPr lang="pl-PL" dirty="0" err="1" smtClean="0"/>
              <a:t>fulfilled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pl-PL" dirty="0" smtClean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beforeEach</a:t>
            </a:r>
            <a:r>
              <a:rPr lang="pl-PL" dirty="0" smtClean="0">
                <a:solidFill>
                  <a:schemeClr val="accent5"/>
                </a:solidFill>
              </a:rPr>
              <a:t>/</a:t>
            </a:r>
            <a:r>
              <a:rPr lang="pl-PL" dirty="0" err="1" smtClean="0">
                <a:solidFill>
                  <a:schemeClr val="accent5"/>
                </a:solidFill>
              </a:rPr>
              <a:t>afterEach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define</a:t>
            </a:r>
            <a:r>
              <a:rPr lang="pl-PL" dirty="0" smtClean="0"/>
              <a:t> a </a:t>
            </a:r>
            <a:r>
              <a:rPr lang="pl-PL" dirty="0" err="1" smtClean="0"/>
              <a:t>repetition</a:t>
            </a:r>
            <a:r>
              <a:rPr lang="pl-PL" dirty="0" smtClean="0"/>
              <a:t> of </a:t>
            </a:r>
            <a:r>
              <a:rPr lang="pl-PL" dirty="0" err="1" smtClean="0"/>
              <a:t>behavior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otherwise</a:t>
            </a:r>
            <a:r>
              <a:rPr lang="pl-PL" dirty="0" smtClean="0"/>
              <a:t> be </a:t>
            </a:r>
            <a:r>
              <a:rPr lang="pl-PL" dirty="0" err="1" smtClean="0"/>
              <a:t>written</a:t>
            </a:r>
            <a:r>
              <a:rPr lang="pl-PL" dirty="0" smtClean="0"/>
              <a:t> </a:t>
            </a:r>
            <a:r>
              <a:rPr lang="pl-PL" dirty="0" err="1" smtClean="0"/>
              <a:t>again</a:t>
            </a:r>
            <a:endParaRPr lang="pl-PL" dirty="0" smtClean="0"/>
          </a:p>
          <a:p>
            <a:r>
              <a:rPr lang="pl-PL" dirty="0" err="1">
                <a:solidFill>
                  <a:schemeClr val="accent5"/>
                </a:solidFill>
              </a:rPr>
              <a:t>j</a:t>
            </a:r>
            <a:r>
              <a:rPr lang="pl-PL" dirty="0" err="1" smtClean="0">
                <a:solidFill>
                  <a:schemeClr val="accent5"/>
                </a:solidFill>
              </a:rPr>
              <a:t>est.fn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and </a:t>
            </a:r>
            <a:r>
              <a:rPr lang="pl-PL" dirty="0" err="1" smtClean="0">
                <a:solidFill>
                  <a:schemeClr val="accent5"/>
                </a:solidFill>
              </a:rPr>
              <a:t>jest.spyOn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enable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the </a:t>
            </a:r>
            <a:r>
              <a:rPr lang="pl-PL" dirty="0" err="1" smtClean="0"/>
              <a:t>execution</a:t>
            </a:r>
            <a:r>
              <a:rPr lang="pl-PL" dirty="0" smtClean="0"/>
              <a:t> of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disabled</a:t>
            </a:r>
            <a:r>
              <a:rPr lang="pl-PL" dirty="0" smtClean="0"/>
              <a:t> with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x</a:t>
            </a:r>
            <a:r>
              <a:rPr lang="pl-PL" dirty="0" smtClean="0"/>
              <a:t> </a:t>
            </a:r>
            <a:r>
              <a:rPr lang="pl-PL" dirty="0" err="1" smtClean="0"/>
              <a:t>prefix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>
                <a:solidFill>
                  <a:schemeClr val="accent5"/>
                </a:solidFill>
              </a:rPr>
              <a:t>xit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represented</a:t>
            </a:r>
            <a:r>
              <a:rPr lang="pl-PL" dirty="0" smtClean="0"/>
              <a:t> by a </a:t>
            </a:r>
            <a:r>
              <a:rPr lang="pl-PL" dirty="0" err="1" smtClean="0"/>
              <a:t>key-value</a:t>
            </a:r>
            <a:r>
              <a:rPr lang="pl-PL" dirty="0" smtClean="0"/>
              <a:t> </a:t>
            </a:r>
            <a:r>
              <a:rPr lang="pl-PL" dirty="0" err="1" smtClean="0"/>
              <a:t>pair</a:t>
            </a:r>
            <a:endParaRPr lang="pl-PL" dirty="0" smtClean="0"/>
          </a:p>
          <a:p>
            <a:r>
              <a:rPr lang="pl-PL" dirty="0" smtClean="0"/>
              <a:t>Same as for </a:t>
            </a:r>
            <a:r>
              <a:rPr lang="pl-PL" dirty="0" err="1" smtClean="0"/>
              <a:t>arrays</a:t>
            </a:r>
            <a:r>
              <a:rPr lang="pl-PL" dirty="0" smtClean="0"/>
              <a:t>,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pl-PL" dirty="0" smtClean="0"/>
          </a:p>
          <a:p>
            <a:r>
              <a:rPr lang="pl-PL" dirty="0" err="1" smtClean="0"/>
              <a:t>Keys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string</a:t>
            </a:r>
          </a:p>
          <a:p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accessed</a:t>
            </a:r>
            <a:r>
              <a:rPr lang="pl-PL" dirty="0" smtClean="0"/>
              <a:t> by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 smtClean="0"/>
              <a:t> (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with the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bracket</a:t>
            </a:r>
            <a:r>
              <a:rPr lang="pl-PL" dirty="0" smtClean="0"/>
              <a:t> </a:t>
            </a:r>
            <a:r>
              <a:rPr lang="pl-PL" dirty="0" err="1" smtClean="0"/>
              <a:t>notation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094163"/>
            <a:ext cx="4610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jest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styling </a:t>
            </a:r>
            <a:r>
              <a:rPr lang="pl-PL" dirty="0" err="1" smtClean="0"/>
              <a:t>rules</a:t>
            </a:r>
            <a:r>
              <a:rPr lang="pl-PL" dirty="0" smtClean="0"/>
              <a:t> and </a:t>
            </a:r>
            <a:r>
              <a:rPr lang="pl-PL" dirty="0" err="1" smtClean="0"/>
              <a:t>passes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&amp;&amp; b – AND operator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a || b – OR operator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ondition</a:t>
            </a:r>
            <a:r>
              <a:rPr lang="pl-PL" dirty="0" smtClean="0"/>
              <a:t> ? a : b – ternary operator (</a:t>
            </a:r>
            <a:r>
              <a:rPr lang="pl-PL" dirty="0" err="1" smtClean="0"/>
              <a:t>shortcut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/</a:t>
            </a:r>
            <a:r>
              <a:rPr lang="pl-PL" dirty="0" err="1" smtClean="0"/>
              <a:t>else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  <a:r>
              <a:rPr lang="pl-PL" dirty="0" err="1" smtClean="0"/>
              <a:t>statements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2195514"/>
            <a:ext cx="3317875" cy="10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17939"/>
            <a:ext cx="3317875" cy="95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5397500"/>
            <a:ext cx="8097837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Array.prototype.map</a:t>
            </a:r>
            <a:r>
              <a:rPr lang="pl-PL" dirty="0" smtClean="0"/>
              <a:t> – return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of </a:t>
            </a:r>
            <a:r>
              <a:rPr lang="pl-PL" dirty="0" err="1" smtClean="0"/>
              <a:t>modified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/>
              <a:t>Array.prototype.filter</a:t>
            </a:r>
            <a:r>
              <a:rPr lang="pl-PL" dirty="0"/>
              <a:t> – return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of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fulfill</a:t>
            </a:r>
            <a:r>
              <a:rPr lang="pl-PL" dirty="0"/>
              <a:t> a </a:t>
            </a:r>
            <a:r>
              <a:rPr lang="pl-PL" dirty="0" err="1"/>
              <a:t>requirement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err="1" smtClean="0"/>
              <a:t>Array.prototype.find</a:t>
            </a:r>
            <a:r>
              <a:rPr lang="pl-PL" dirty="0" smtClean="0"/>
              <a:t> – </a:t>
            </a:r>
            <a:r>
              <a:rPr lang="pl-PL" dirty="0" err="1" smtClean="0"/>
              <a:t>returns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element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fulfills</a:t>
            </a:r>
            <a:r>
              <a:rPr lang="pl-PL" dirty="0" smtClean="0"/>
              <a:t> a </a:t>
            </a:r>
            <a:r>
              <a:rPr lang="pl-PL" dirty="0" err="1" smtClean="0"/>
              <a:t>requirement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and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others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Array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03916"/>
            <a:ext cx="5683250" cy="7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87700"/>
            <a:ext cx="6256337" cy="5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610100"/>
            <a:ext cx="6502400" cy="58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19785</TotalTime>
  <Words>3412</Words>
  <Application>Microsoft Office PowerPoint</Application>
  <PresentationFormat>Niestandardowy</PresentationFormat>
  <Paragraphs>676</Paragraphs>
  <Slides>78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78</vt:i4>
      </vt:variant>
    </vt:vector>
  </HeadingPairs>
  <TitlesOfParts>
    <vt:vector size="80" baseType="lpstr">
      <vt:lpstr>Dark | JIT</vt:lpstr>
      <vt:lpstr>White | JIT</vt:lpstr>
      <vt:lpstr>Prezentacja programu PowerPoint</vt:lpstr>
      <vt:lpstr>Prezentacja programu PowerPoint</vt:lpstr>
      <vt:lpstr>JS</vt:lpstr>
      <vt:lpstr>Data types</vt:lpstr>
      <vt:lpstr>Difference between primitive and complex types</vt:lpstr>
      <vt:lpstr>Array</vt:lpstr>
      <vt:lpstr>Object</vt:lpstr>
      <vt:lpstr>Conditional statements</vt:lpstr>
      <vt:lpstr>Array methods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Live coding</vt:lpstr>
      <vt:lpstr>Revision time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336</cp:revision>
  <dcterms:created xsi:type="dcterms:W3CDTF">2019-12-20T14:29:40Z</dcterms:created>
  <dcterms:modified xsi:type="dcterms:W3CDTF">2020-02-02T20:25:21Z</dcterms:modified>
</cp:coreProperties>
</file>