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  <p:sldMasterId id="2147483737" r:id="rId2"/>
  </p:sldMasterIdLst>
  <p:notesMasterIdLst>
    <p:notesMasterId r:id="rId72"/>
  </p:notesMasterIdLst>
  <p:sldIdLst>
    <p:sldId id="331" r:id="rId3"/>
    <p:sldId id="273" r:id="rId4"/>
    <p:sldId id="330" r:id="rId5"/>
    <p:sldId id="271" r:id="rId6"/>
    <p:sldId id="277" r:id="rId7"/>
    <p:sldId id="278" r:id="rId8"/>
    <p:sldId id="279" r:id="rId9"/>
    <p:sldId id="281" r:id="rId10"/>
    <p:sldId id="282" r:id="rId11"/>
    <p:sldId id="284" r:id="rId12"/>
    <p:sldId id="285" r:id="rId13"/>
    <p:sldId id="287" r:id="rId14"/>
    <p:sldId id="288" r:id="rId15"/>
    <p:sldId id="289" r:id="rId16"/>
    <p:sldId id="291" r:id="rId17"/>
    <p:sldId id="292" r:id="rId18"/>
    <p:sldId id="312" r:id="rId19"/>
    <p:sldId id="290" r:id="rId20"/>
    <p:sldId id="293" r:id="rId21"/>
    <p:sldId id="294" r:id="rId22"/>
    <p:sldId id="295" r:id="rId23"/>
    <p:sldId id="296" r:id="rId24"/>
    <p:sldId id="297" r:id="rId25"/>
    <p:sldId id="298" r:id="rId26"/>
    <p:sldId id="300" r:id="rId27"/>
    <p:sldId id="299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26" r:id="rId36"/>
    <p:sldId id="345" r:id="rId37"/>
    <p:sldId id="318" r:id="rId38"/>
    <p:sldId id="313" r:id="rId39"/>
    <p:sldId id="314" r:id="rId40"/>
    <p:sldId id="315" r:id="rId41"/>
    <p:sldId id="317" r:id="rId42"/>
    <p:sldId id="319" r:id="rId43"/>
    <p:sldId id="316" r:id="rId44"/>
    <p:sldId id="321" r:id="rId45"/>
    <p:sldId id="320" r:id="rId46"/>
    <p:sldId id="322" r:id="rId47"/>
    <p:sldId id="332" r:id="rId48"/>
    <p:sldId id="304" r:id="rId49"/>
    <p:sldId id="302" r:id="rId50"/>
    <p:sldId id="303" r:id="rId51"/>
    <p:sldId id="301" r:id="rId52"/>
    <p:sldId id="325" r:id="rId53"/>
    <p:sldId id="323" r:id="rId54"/>
    <p:sldId id="324" r:id="rId55"/>
    <p:sldId id="327" r:id="rId56"/>
    <p:sldId id="328" r:id="rId57"/>
    <p:sldId id="329" r:id="rId58"/>
    <p:sldId id="333" r:id="rId59"/>
    <p:sldId id="334" r:id="rId60"/>
    <p:sldId id="336" r:id="rId61"/>
    <p:sldId id="335" r:id="rId62"/>
    <p:sldId id="337" r:id="rId63"/>
    <p:sldId id="338" r:id="rId64"/>
    <p:sldId id="339" r:id="rId65"/>
    <p:sldId id="343" r:id="rId66"/>
    <p:sldId id="341" r:id="rId67"/>
    <p:sldId id="342" r:id="rId68"/>
    <p:sldId id="344" r:id="rId69"/>
    <p:sldId id="340" r:id="rId70"/>
    <p:sldId id="259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A2656-DBAC-FF17-59FD-105B2A2AF392}" v="1274" dt="2020-01-10T16:15:58.132"/>
    <p1510:client id="{06667AD3-7535-3D31-45D4-B8A741CE67C4}" v="2277" dt="2019-12-27T16:55:53.197"/>
    <p1510:client id="{4A8D4730-9615-7964-8286-3A90FE20C300}" v="125" dt="2020-01-13T11:23:09.013"/>
    <p1510:client id="{4AE1A526-5DE7-4055-7ED8-54B735FAFED7}" v="18" dt="2019-12-27T17:03:04.471"/>
    <p1510:client id="{5551A0B0-5C5A-A31E-0274-A96B8624E4DC}" v="221" dt="2020-01-07T09:42:10.349"/>
    <p1510:client id="{7E84886E-AAFF-43D5-9948-B17594AE7184}" v="17" dt="2020-01-07T11:20:21.157"/>
    <p1510:client id="{815D9031-2B45-4A1F-BF9B-E7C040A078D6}" v="51" dt="2019-12-22T22:53:48.006"/>
    <p1510:client id="{D95A524F-BDDD-C4E7-A83E-CF9CC6F12DB7}" v="1337" dt="2020-01-10T13:51:29.074"/>
    <p1510:client id="{E12283AC-3FEB-D04A-4FA8-C03E65BF0928}" v="2012" dt="2020-01-07T22:09:31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94670" autoAdjust="0"/>
  </p:normalViewPr>
  <p:slideViewPr>
    <p:cSldViewPr snapToGrid="0">
      <p:cViewPr>
        <p:scale>
          <a:sx n="100" d="100"/>
          <a:sy n="100" d="100"/>
        </p:scale>
        <p:origin x="-1280" y="-5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A5720-D493-4E8E-8426-4F3DC34DDF35}" type="datetimeFigureOut">
              <a:rPr lang="en-US"/>
              <a:t>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63776-87C6-45FE-B086-42666E183CC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5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6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 </a:t>
            </a:r>
            <a:r>
              <a:rPr lang="en-US" err="1"/>
              <a:t>firstArray</a:t>
            </a:r>
            <a:r>
              <a:rPr lang="en-US"/>
              <a:t> = [1, 2];</a:t>
            </a:r>
          </a:p>
          <a:p>
            <a:r>
              <a:rPr lang="en-US"/>
              <a:t>const </a:t>
            </a:r>
            <a:r>
              <a:rPr lang="en-US" err="1"/>
              <a:t>secondArray</a:t>
            </a:r>
            <a:r>
              <a:rPr lang="en-US"/>
              <a:t> = [3, 4, 5];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thirdArray</a:t>
            </a:r>
            <a:r>
              <a:rPr lang="en-US"/>
              <a:t> = [...</a:t>
            </a:r>
            <a:r>
              <a:rPr lang="en-US" err="1"/>
              <a:t>firstArray</a:t>
            </a:r>
            <a:r>
              <a:rPr lang="en-US"/>
              <a:t>, ...</a:t>
            </a:r>
            <a:r>
              <a:rPr lang="en-US" err="1"/>
              <a:t>secondArray</a:t>
            </a:r>
            <a:r>
              <a:rPr lang="en-US"/>
              <a:t>];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thirdArray</a:t>
            </a:r>
            <a:r>
              <a:rPr lang="en-US"/>
              <a:t>);</a:t>
            </a:r>
            <a:r>
              <a:rPr lang="en-US">
                <a:cs typeface="+mn-lt"/>
              </a:rPr>
              <a:t/>
            </a:r>
            <a:br>
              <a:rPr lang="en-US">
                <a:cs typeface="+mn-lt"/>
              </a:rPr>
            </a:br>
            <a:r>
              <a:rPr lang="en-US">
                <a:cs typeface="+mn-lt"/>
              </a:rPr>
              <a:t/>
            </a:r>
            <a:br>
              <a:rPr lang="en-US">
                <a:cs typeface="+mn-lt"/>
              </a:rPr>
            </a:br>
            <a:r>
              <a:rPr lang="en-US"/>
              <a:t>const </a:t>
            </a:r>
            <a:r>
              <a:rPr lang="en-US" err="1"/>
              <a:t>firstObject</a:t>
            </a:r>
            <a:r>
              <a:rPr lang="en-US"/>
              <a:t> = {name: "Jane"};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secondObject</a:t>
            </a:r>
            <a:r>
              <a:rPr lang="en-US"/>
              <a:t> = {surname: "Doe"};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thirdObject</a:t>
            </a:r>
            <a:r>
              <a:rPr lang="en-US"/>
              <a:t> = {...</a:t>
            </a:r>
            <a:r>
              <a:rPr lang="en-US" err="1"/>
              <a:t>firstObject</a:t>
            </a:r>
            <a:r>
              <a:rPr lang="en-US"/>
              <a:t>, ...</a:t>
            </a:r>
            <a:r>
              <a:rPr lang="en-US" err="1"/>
              <a:t>secondObject</a:t>
            </a:r>
            <a:r>
              <a:rPr lang="en-US"/>
              <a:t>};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thirdObject</a:t>
            </a:r>
            <a:r>
              <a:rPr lang="en-US"/>
              <a:t>);</a:t>
            </a:r>
          </a:p>
          <a:p>
            <a:endParaRPr lang="en-US">
              <a:cs typeface="Calibri"/>
            </a:endParaRPr>
          </a:p>
          <a:p>
            <a:r>
              <a:rPr lang="en-US"/>
              <a:t>const [</a:t>
            </a:r>
            <a:r>
              <a:rPr lang="en-US" err="1"/>
              <a:t>firstElement</a:t>
            </a:r>
            <a:r>
              <a:rPr lang="en-US"/>
              <a:t>, </a:t>
            </a:r>
            <a:r>
              <a:rPr lang="en-US" err="1"/>
              <a:t>secondElement</a:t>
            </a:r>
            <a:r>
              <a:rPr lang="en-US"/>
              <a:t>, , </a:t>
            </a:r>
            <a:r>
              <a:rPr lang="en-US" err="1"/>
              <a:t>fourthElement</a:t>
            </a:r>
            <a:r>
              <a:rPr lang="en-US"/>
              <a:t>] = </a:t>
            </a:r>
            <a:r>
              <a:rPr lang="en-US" err="1"/>
              <a:t>thirdArray</a:t>
            </a:r>
            <a:r>
              <a:rPr lang="en-US"/>
              <a:t>;</a:t>
            </a:r>
          </a:p>
          <a:p>
            <a:r>
              <a:rPr lang="en-US"/>
              <a:t>console.log(</a:t>
            </a:r>
            <a:r>
              <a:rPr lang="en-US" err="1"/>
              <a:t>firstElement</a:t>
            </a:r>
            <a:r>
              <a:rPr lang="en-US"/>
              <a:t>, </a:t>
            </a:r>
            <a:r>
              <a:rPr lang="en-US" err="1"/>
              <a:t>secondElement</a:t>
            </a:r>
            <a:r>
              <a:rPr lang="en-US"/>
              <a:t>, </a:t>
            </a:r>
            <a:r>
              <a:rPr lang="en-US" err="1"/>
              <a:t>fourthElement</a:t>
            </a:r>
            <a:r>
              <a:rPr lang="en-US"/>
              <a:t>);</a:t>
            </a:r>
          </a:p>
          <a:p>
            <a:endParaRPr lang="en-US"/>
          </a:p>
          <a:p>
            <a:r>
              <a:rPr lang="en-US"/>
              <a:t>const { name, ...rest } = </a:t>
            </a:r>
            <a:r>
              <a:rPr lang="en-US" err="1"/>
              <a:t>thirdObject</a:t>
            </a:r>
            <a:r>
              <a:rPr lang="en-US"/>
              <a:t>;</a:t>
            </a:r>
          </a:p>
          <a:p>
            <a:r>
              <a:rPr lang="en-US"/>
              <a:t>console.log(rest);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24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1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9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57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72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callApi("api/getEmployee/2", function(result) {</a:t>
            </a:r>
          </a:p>
          <a:p>
            <a:r>
              <a:rPr lang="en-US"/>
              <a:t>    callApi("api/getSalary/" + result.surname, function(salaryResult) {</a:t>
            </a:r>
          </a:p>
          <a:p>
            <a:r>
              <a:rPr lang="en-US"/>
              <a:t>        callApi("api/getTaxReport/" + salaryResult, function(taxResult) {</a:t>
            </a:r>
          </a:p>
          <a:p>
            <a:r>
              <a:rPr lang="en-US"/>
              <a:t>            callApi("getIncomeTax/" + taxResult, function(incomeTaxResult) {</a:t>
            </a:r>
          </a:p>
          <a:p>
            <a:r>
              <a:rPr lang="en-US"/>
              <a:t>                // ... callback hell starts</a:t>
            </a:r>
          </a:p>
          <a:p>
            <a:r>
              <a:rPr lang="en-US"/>
              <a:t>            }</a:t>
            </a:r>
          </a:p>
          <a:p>
            <a:r>
              <a:rPr lang="en-US"/>
              <a:t>        }</a:t>
            </a:r>
          </a:p>
          <a:p>
            <a:r>
              <a:rPr lang="en-US"/>
              <a:t>    }</a:t>
            </a:r>
          </a:p>
          <a:p>
            <a:r>
              <a:rPr lang="en-US"/>
              <a:t>})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91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5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new Promise((resolve, reject) =&gt; {</a:t>
            </a:r>
          </a:p>
          <a:p>
            <a:r>
              <a:rPr lang="en-US"/>
              <a:t>    console.log('Initial');</a:t>
            </a:r>
            <a:endParaRPr lang="en-US">
              <a:cs typeface="Calibri"/>
            </a:endParaRPr>
          </a:p>
          <a:p>
            <a:r>
              <a:rPr lang="en-US"/>
              <a:t>    resolve("what we pass to the next step");</a:t>
            </a:r>
            <a:endParaRPr lang="en-US">
              <a:cs typeface="Calibri"/>
            </a:endParaRPr>
          </a:p>
          <a:p>
            <a:r>
              <a:rPr lang="en-US"/>
              <a:t>    // reject() // if we want to throw early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.then((result) =&gt; {</a:t>
            </a:r>
            <a:endParaRPr lang="en-US">
              <a:cs typeface="Calibri"/>
            </a:endParaRPr>
          </a:p>
          <a:p>
            <a:r>
              <a:rPr lang="en-US"/>
              <a:t>    console.log(result);</a:t>
            </a:r>
            <a:endParaRPr lang="en-US">
              <a:cs typeface="Calibri"/>
            </a:endParaRPr>
          </a:p>
          <a:p>
            <a:r>
              <a:rPr lang="en-US"/>
              <a:t>    throw new Error('Something failed');</a:t>
            </a:r>
            <a:endParaRPr lang="en-US">
              <a:cs typeface="Calibri"/>
            </a:endParaRPr>
          </a:p>
          <a:p>
            <a:r>
              <a:rPr lang="en-US"/>
              <a:t>    console.log('Do this');</a:t>
            </a:r>
            <a:endParaRPr lang="en-US">
              <a:cs typeface="Calibri"/>
            </a:endParaRPr>
          </a:p>
          <a:p>
            <a:r>
              <a:rPr lang="en-US"/>
              <a:t>}).then(() =&gt; {</a:t>
            </a:r>
            <a:endParaRPr lang="en-US">
              <a:cs typeface="Calibri"/>
            </a:endParaRPr>
          </a:p>
          <a:p>
            <a:r>
              <a:rPr lang="en-US"/>
              <a:t>    console.log('Do we ever come here?');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.catch((e) =&gt; {</a:t>
            </a:r>
            <a:endParaRPr lang="en-US">
              <a:cs typeface="Calibri"/>
            </a:endParaRPr>
          </a:p>
          <a:p>
            <a:r>
              <a:rPr lang="en-US"/>
              <a:t>    </a:t>
            </a:r>
            <a:r>
              <a:rPr lang="en-US" err="1"/>
              <a:t>console.error</a:t>
            </a:r>
            <a:r>
              <a:rPr lang="en-US"/>
              <a:t>('Error handling: ', e);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.then(() =&gt; {</a:t>
            </a:r>
            <a:endParaRPr lang="en-US">
              <a:cs typeface="Calibri"/>
            </a:endParaRPr>
          </a:p>
          <a:p>
            <a:r>
              <a:rPr lang="en-US"/>
              <a:t>    console.log('Do this, no matter what happened before');</a:t>
            </a:r>
            <a:endParaRPr lang="en-US">
              <a:cs typeface="Calibri"/>
            </a:endParaRPr>
          </a:p>
          <a:p>
            <a:r>
              <a:rPr lang="en-US"/>
              <a:t>});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2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 </a:t>
            </a:r>
            <a:r>
              <a:rPr lang="en-US" err="1"/>
              <a:t>testArray</a:t>
            </a:r>
            <a:r>
              <a:rPr lang="en-US"/>
              <a:t> = [1,2,3,4,5];</a:t>
            </a:r>
          </a:p>
          <a:p>
            <a:r>
              <a:rPr lang="en-US"/>
              <a:t>const [</a:t>
            </a:r>
            <a:r>
              <a:rPr lang="en-US" err="1"/>
              <a:t>firstElement</a:t>
            </a:r>
            <a:r>
              <a:rPr lang="en-US"/>
              <a:t>, </a:t>
            </a:r>
            <a:r>
              <a:rPr lang="en-US" err="1"/>
              <a:t>secondElement</a:t>
            </a:r>
            <a:r>
              <a:rPr lang="en-US"/>
              <a:t>, ,</a:t>
            </a:r>
            <a:r>
              <a:rPr lang="en-US" err="1"/>
              <a:t>fourthElement</a:t>
            </a:r>
            <a:r>
              <a:rPr lang="en-US"/>
              <a:t>] = </a:t>
            </a:r>
            <a:r>
              <a:rPr lang="en-US" err="1"/>
              <a:t>testArray</a:t>
            </a:r>
            <a:r>
              <a:rPr lang="en-US"/>
              <a:t>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firstElement</a:t>
            </a:r>
            <a:r>
              <a:rPr lang="en-US"/>
              <a:t>, </a:t>
            </a:r>
            <a:r>
              <a:rPr lang="en-US" err="1"/>
              <a:t>secondElement</a:t>
            </a:r>
            <a:r>
              <a:rPr lang="en-US"/>
              <a:t>, </a:t>
            </a:r>
            <a:r>
              <a:rPr lang="en-US" err="1"/>
              <a:t>fourthElement</a:t>
            </a:r>
            <a:r>
              <a:rPr lang="en-US"/>
              <a:t>);</a:t>
            </a:r>
          </a:p>
          <a:p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testObject</a:t>
            </a:r>
            <a:r>
              <a:rPr lang="en-US"/>
              <a:t> = {name: "Jane", surname: "Doe"}</a:t>
            </a:r>
            <a:endParaRPr lang="en-US">
              <a:cs typeface="Calibri"/>
            </a:endParaRPr>
          </a:p>
          <a:p>
            <a:r>
              <a:rPr lang="en-US"/>
              <a:t>const {name, surname} = </a:t>
            </a:r>
            <a:r>
              <a:rPr lang="en-US" err="1"/>
              <a:t>testObject</a:t>
            </a:r>
            <a:r>
              <a:rPr lang="en-US"/>
              <a:t>;</a:t>
            </a:r>
            <a:endParaRPr lang="en-US">
              <a:cs typeface="Calibri"/>
            </a:endParaRPr>
          </a:p>
          <a:p>
            <a:r>
              <a:rPr lang="en-US"/>
              <a:t>console.log(name, surname);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/>
              <a:t>const nestedObject = {employee: {workExperience: {company: "Jit Team"}}};</a:t>
            </a:r>
          </a:p>
          <a:p>
            <a:r>
              <a:rPr lang="en-US"/>
              <a:t>const {employee: {workExperience: { company }}} = nestedObject;</a:t>
            </a:r>
          </a:p>
          <a:p>
            <a:r>
              <a:rPr lang="en-US"/>
              <a:t>console.log(company);</a:t>
            </a:r>
          </a:p>
          <a:p>
            <a:endParaRPr lang="en-US"/>
          </a:p>
          <a:p>
            <a:r>
              <a:rPr lang="en-US"/>
              <a:t>const nestedArray = [1,[2,["text"]]];</a:t>
            </a:r>
          </a:p>
          <a:p>
            <a:r>
              <a:rPr lang="en-US"/>
              <a:t>const [, [, [nestedString]]] = nestedArray;</a:t>
            </a:r>
          </a:p>
          <a:p>
            <a:r>
              <a:rPr lang="en-US"/>
              <a:t>console.log(nestedString);</a:t>
            </a: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1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jit.team/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jit.team/" TargetMode="Externa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jit.team/" TargetMode="Externa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jit.team/" TargetMode="Externa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jit.team/" TargetMode="External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hyperlink" Target="https://jit.team/" TargetMode="Externa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odzież, osoba, wewnątrz, stojące&#10;&#10;&#10;&#10;Opis wygenerowany automatycznie">
            <a:extLst>
              <a:ext uri="{FF2B5EF4-FFF2-40B4-BE49-F238E27FC236}">
                <a16:creationId xmlns:a16="http://schemas.microsoft.com/office/drawing/2014/main" xmlns="" id="{08FA4E97-5B8C-834F-820D-491C8EDB6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ównoległobok 32">
            <a:extLst>
              <a:ext uri="{FF2B5EF4-FFF2-40B4-BE49-F238E27FC236}">
                <a16:creationId xmlns:a16="http://schemas.microsoft.com/office/drawing/2014/main" xmlns="" id="{7D18738E-BCDB-4541-A6AB-F2CBAD9AB36A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1" name="Grafika 30">
            <a:extLst>
              <a:ext uri="{FF2B5EF4-FFF2-40B4-BE49-F238E27FC236}">
                <a16:creationId xmlns:a16="http://schemas.microsoft.com/office/drawing/2014/main" xmlns="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1817" y="224117"/>
            <a:ext cx="3710609" cy="1255059"/>
          </a:xfrm>
          <a:prstGeom prst="rect">
            <a:avLst/>
          </a:prstGeom>
        </p:spPr>
      </p:pic>
      <p:sp>
        <p:nvSpPr>
          <p:cNvPr id="36" name="Symbol zastępczy tekstu 35">
            <a:extLst>
              <a:ext uri="{FF2B5EF4-FFF2-40B4-BE49-F238E27FC236}">
                <a16:creationId xmlns:a16="http://schemas.microsoft.com/office/drawing/2014/main" xmlns="" id="{D319893A-1EC8-4149-801D-F13EC707C5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813" y="5047649"/>
            <a:ext cx="5387881" cy="568104"/>
          </a:xfrm>
        </p:spPr>
        <p:txBody>
          <a:bodyPr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37" name="Symbol zastępczy tekstu 35">
            <a:extLst>
              <a:ext uri="{FF2B5EF4-FFF2-40B4-BE49-F238E27FC236}">
                <a16:creationId xmlns:a16="http://schemas.microsoft.com/office/drawing/2014/main" xmlns="" id="{E0AD5955-0EC1-5C43-8D2A-711574D41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813" y="5615753"/>
            <a:ext cx="5387881" cy="484748"/>
          </a:xfrm>
        </p:spPr>
        <p:txBody>
          <a:bodyPr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:a16="http://schemas.microsoft.com/office/drawing/2014/main" xmlns="" id="{ACAB7C50-14E2-E94B-B447-A4DC3E6A4F7A}"/>
              </a:ext>
            </a:extLst>
          </p:cNvPr>
          <p:cNvSpPr/>
          <p:nvPr userDrawn="1"/>
        </p:nvSpPr>
        <p:spPr>
          <a:xfrm flipH="1">
            <a:off x="-1055" y="6289897"/>
            <a:ext cx="2374604" cy="56810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xmlns="" id="{944A5767-4471-E546-8E1A-CB62188D9FF3}"/>
              </a:ext>
            </a:extLst>
          </p:cNvPr>
          <p:cNvSpPr txBox="1"/>
          <p:nvPr userDrawn="1"/>
        </p:nvSpPr>
        <p:spPr>
          <a:xfrm>
            <a:off x="277813" y="6295023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97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s + small tex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ymbol zastępczy obrazu 4">
            <a:extLst>
              <a:ext uri="{FF2B5EF4-FFF2-40B4-BE49-F238E27FC236}">
                <a16:creationId xmlns:a16="http://schemas.microsoft.com/office/drawing/2014/main" xmlns="" id="{89D45B9A-9C6E-664F-9B95-E719F0F5A99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22015" y="0"/>
            <a:ext cx="3157047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543311"/>
              <a:gd name="connsiteY0" fmla="*/ 2172541 h 2172541"/>
              <a:gd name="connsiteX1" fmla="*/ 247372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9120 h 2179120"/>
              <a:gd name="connsiteX1" fmla="*/ 375120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9120 h 2179120"/>
              <a:gd name="connsiteX1" fmla="*/ 347349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2541 h 2172541"/>
              <a:gd name="connsiteX1" fmla="*/ 347349 w 2543311"/>
              <a:gd name="connsiteY1" fmla="*/ 6578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47349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02914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665551"/>
              <a:gd name="connsiteY0" fmla="*/ 2180161 h 2180161"/>
              <a:gd name="connsiteX1" fmla="*/ 302914 w 2665551"/>
              <a:gd name="connsiteY1" fmla="*/ 7620 h 2180161"/>
              <a:gd name="connsiteX2" fmla="*/ 2665551 w 2665551"/>
              <a:gd name="connsiteY2" fmla="*/ 0 h 2180161"/>
              <a:gd name="connsiteX3" fmla="*/ 2290846 w 2665551"/>
              <a:gd name="connsiteY3" fmla="*/ 2180161 h 2180161"/>
              <a:gd name="connsiteX4" fmla="*/ 0 w 2665551"/>
              <a:gd name="connsiteY4" fmla="*/ 218016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762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80161"/>
              <a:gd name="connsiteX1" fmla="*/ 302914 w 2665551"/>
              <a:gd name="connsiteY1" fmla="*/ 0 h 2180161"/>
              <a:gd name="connsiteX2" fmla="*/ 2665551 w 2665551"/>
              <a:gd name="connsiteY2" fmla="*/ 0 h 2180161"/>
              <a:gd name="connsiteX3" fmla="*/ 2355183 w 2665551"/>
              <a:gd name="connsiteY3" fmla="*/ 2180161 h 2180161"/>
              <a:gd name="connsiteX4" fmla="*/ 0 w 2665551"/>
              <a:gd name="connsiteY4" fmla="*/ 217254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355183 w 2665551"/>
              <a:gd name="connsiteY3" fmla="*/ 2172541 h 2172541"/>
              <a:gd name="connsiteX4" fmla="*/ 0 w 266555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551" h="2172541">
                <a:moveTo>
                  <a:pt x="0" y="2172541"/>
                </a:moveTo>
                <a:lnTo>
                  <a:pt x="302914" y="0"/>
                </a:lnTo>
                <a:lnTo>
                  <a:pt x="2665551" y="0"/>
                </a:lnTo>
                <a:lnTo>
                  <a:pt x="23551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4" name="Symbol zastępczy obrazu 4">
            <a:extLst>
              <a:ext uri="{FF2B5EF4-FFF2-40B4-BE49-F238E27FC236}">
                <a16:creationId xmlns:a16="http://schemas.microsoft.com/office/drawing/2014/main" xmlns="" id="{5B4837DE-C197-9C4A-B9F6-DDB5271DF6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02141" y="4685458"/>
            <a:ext cx="3142794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21071"/>
              <a:gd name="connsiteY0" fmla="*/ 2179119 h 2179119"/>
              <a:gd name="connsiteX1" fmla="*/ 269588 w 2621071"/>
              <a:gd name="connsiteY1" fmla="*/ 0 h 2179119"/>
              <a:gd name="connsiteX2" fmla="*/ 2621071 w 2621071"/>
              <a:gd name="connsiteY2" fmla="*/ 6578 h 2179119"/>
              <a:gd name="connsiteX3" fmla="*/ 2368606 w 2621071"/>
              <a:gd name="connsiteY3" fmla="*/ 2179119 h 2179119"/>
              <a:gd name="connsiteX4" fmla="*/ 0 w 2621071"/>
              <a:gd name="connsiteY4" fmla="*/ 2179119 h 2179119"/>
              <a:gd name="connsiteX0" fmla="*/ 0 w 2621071"/>
              <a:gd name="connsiteY0" fmla="*/ 2172541 h 2172541"/>
              <a:gd name="connsiteX1" fmla="*/ 269588 w 2621071"/>
              <a:gd name="connsiteY1" fmla="*/ 1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407486 w 2659951"/>
              <a:gd name="connsiteY3" fmla="*/ 2172541 h 2172541"/>
              <a:gd name="connsiteX4" fmla="*/ 0 w 265995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349583 w 2659951"/>
              <a:gd name="connsiteY3" fmla="*/ 2172541 h 2172541"/>
              <a:gd name="connsiteX4" fmla="*/ 0 w 2659951"/>
              <a:gd name="connsiteY4" fmla="*/ 2172541 h 2172541"/>
              <a:gd name="connsiteX0" fmla="*/ 0 w 2653517"/>
              <a:gd name="connsiteY0" fmla="*/ 2172540 h 2172540"/>
              <a:gd name="connsiteX1" fmla="*/ 308468 w 2653517"/>
              <a:gd name="connsiteY1" fmla="*/ 0 h 2172540"/>
              <a:gd name="connsiteX2" fmla="*/ 2653517 w 2653517"/>
              <a:gd name="connsiteY2" fmla="*/ 7619 h 2172540"/>
              <a:gd name="connsiteX3" fmla="*/ 2349583 w 2653517"/>
              <a:gd name="connsiteY3" fmla="*/ 2172540 h 2172540"/>
              <a:gd name="connsiteX4" fmla="*/ 0 w 2653517"/>
              <a:gd name="connsiteY4" fmla="*/ 2172540 h 2172540"/>
              <a:gd name="connsiteX0" fmla="*/ 0 w 2653517"/>
              <a:gd name="connsiteY0" fmla="*/ 2180161 h 2180161"/>
              <a:gd name="connsiteX1" fmla="*/ 308468 w 2653517"/>
              <a:gd name="connsiteY1" fmla="*/ 7621 h 2180161"/>
              <a:gd name="connsiteX2" fmla="*/ 2653517 w 2653517"/>
              <a:gd name="connsiteY2" fmla="*/ 0 h 2180161"/>
              <a:gd name="connsiteX3" fmla="*/ 2349583 w 2653517"/>
              <a:gd name="connsiteY3" fmla="*/ 2180161 h 2180161"/>
              <a:gd name="connsiteX4" fmla="*/ 0 w 2653517"/>
              <a:gd name="connsiteY4" fmla="*/ 2180161 h 2180161"/>
              <a:gd name="connsiteX0" fmla="*/ 0 w 2647083"/>
              <a:gd name="connsiteY0" fmla="*/ 2172540 h 2172540"/>
              <a:gd name="connsiteX1" fmla="*/ 308468 w 2647083"/>
              <a:gd name="connsiteY1" fmla="*/ 0 h 2172540"/>
              <a:gd name="connsiteX2" fmla="*/ 2647083 w 2647083"/>
              <a:gd name="connsiteY2" fmla="*/ 7619 h 2172540"/>
              <a:gd name="connsiteX3" fmla="*/ 2349583 w 2647083"/>
              <a:gd name="connsiteY3" fmla="*/ 2172540 h 2172540"/>
              <a:gd name="connsiteX4" fmla="*/ 0 w 2647083"/>
              <a:gd name="connsiteY4" fmla="*/ 2172540 h 2172540"/>
              <a:gd name="connsiteX0" fmla="*/ 0 w 2666384"/>
              <a:gd name="connsiteY0" fmla="*/ 2172541 h 2172541"/>
              <a:gd name="connsiteX1" fmla="*/ 308468 w 2666384"/>
              <a:gd name="connsiteY1" fmla="*/ 1 h 2172541"/>
              <a:gd name="connsiteX2" fmla="*/ 2666384 w 2666384"/>
              <a:gd name="connsiteY2" fmla="*/ 0 h 2172541"/>
              <a:gd name="connsiteX3" fmla="*/ 2349583 w 2666384"/>
              <a:gd name="connsiteY3" fmla="*/ 2172541 h 2172541"/>
              <a:gd name="connsiteX4" fmla="*/ 0 w 2666384"/>
              <a:gd name="connsiteY4" fmla="*/ 2172541 h 2172541"/>
              <a:gd name="connsiteX0" fmla="*/ 0 w 2653517"/>
              <a:gd name="connsiteY0" fmla="*/ 2172541 h 2172541"/>
              <a:gd name="connsiteX1" fmla="*/ 308468 w 2653517"/>
              <a:gd name="connsiteY1" fmla="*/ 1 h 2172541"/>
              <a:gd name="connsiteX2" fmla="*/ 2653517 w 2653517"/>
              <a:gd name="connsiteY2" fmla="*/ 0 h 2172541"/>
              <a:gd name="connsiteX3" fmla="*/ 2349583 w 2653517"/>
              <a:gd name="connsiteY3" fmla="*/ 2172541 h 2172541"/>
              <a:gd name="connsiteX4" fmla="*/ 0 w 2653517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3517" h="2172541">
                <a:moveTo>
                  <a:pt x="0" y="2172541"/>
                </a:moveTo>
                <a:lnTo>
                  <a:pt x="308468" y="1"/>
                </a:lnTo>
                <a:lnTo>
                  <a:pt x="2653517" y="0"/>
                </a:lnTo>
                <a:lnTo>
                  <a:pt x="23495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5" name="Symbol zastępczy obrazu 4">
            <a:extLst>
              <a:ext uri="{FF2B5EF4-FFF2-40B4-BE49-F238E27FC236}">
                <a16:creationId xmlns:a16="http://schemas.microsoft.com/office/drawing/2014/main" xmlns="" id="{49D2876B-EFD6-D940-BD35-44647D9E2BA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3514443"/>
            <a:ext cx="5586817" cy="3345448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624645"/>
              <a:gd name="connsiteY0" fmla="*/ 2169375 h 2169375"/>
              <a:gd name="connsiteX1" fmla="*/ 553 w 2624645"/>
              <a:gd name="connsiteY1" fmla="*/ 0 h 2169375"/>
              <a:gd name="connsiteX2" fmla="*/ 2624645 w 2624645"/>
              <a:gd name="connsiteY2" fmla="*/ 516962 h 2169375"/>
              <a:gd name="connsiteX3" fmla="*/ 2368606 w 2624645"/>
              <a:gd name="connsiteY3" fmla="*/ 2169375 h 2169375"/>
              <a:gd name="connsiteX4" fmla="*/ 0 w 2624645"/>
              <a:gd name="connsiteY4" fmla="*/ 2169375 h 2169375"/>
              <a:gd name="connsiteX0" fmla="*/ 0 w 2624645"/>
              <a:gd name="connsiteY0" fmla="*/ 1689077 h 1689077"/>
              <a:gd name="connsiteX1" fmla="*/ 4002 w 2624645"/>
              <a:gd name="connsiteY1" fmla="*/ 0 h 1689077"/>
              <a:gd name="connsiteX2" fmla="*/ 2624645 w 2624645"/>
              <a:gd name="connsiteY2" fmla="*/ 36664 h 1689077"/>
              <a:gd name="connsiteX3" fmla="*/ 2368606 w 2624645"/>
              <a:gd name="connsiteY3" fmla="*/ 1689077 h 1689077"/>
              <a:gd name="connsiteX4" fmla="*/ 0 w 2624645"/>
              <a:gd name="connsiteY4" fmla="*/ 1689077 h 1689077"/>
              <a:gd name="connsiteX0" fmla="*/ 0 w 2624645"/>
              <a:gd name="connsiteY0" fmla="*/ 1670745 h 1670745"/>
              <a:gd name="connsiteX1" fmla="*/ 553 w 2624645"/>
              <a:gd name="connsiteY1" fmla="*/ 0 h 1670745"/>
              <a:gd name="connsiteX2" fmla="*/ 2624645 w 2624645"/>
              <a:gd name="connsiteY2" fmla="*/ 18332 h 1670745"/>
              <a:gd name="connsiteX3" fmla="*/ 2368606 w 2624645"/>
              <a:gd name="connsiteY3" fmla="*/ 1670745 h 1670745"/>
              <a:gd name="connsiteX4" fmla="*/ 0 w 2624645"/>
              <a:gd name="connsiteY4" fmla="*/ 1670745 h 1670745"/>
              <a:gd name="connsiteX0" fmla="*/ 0 w 2624645"/>
              <a:gd name="connsiteY0" fmla="*/ 1659746 h 1659746"/>
              <a:gd name="connsiteX1" fmla="*/ 553 w 2624645"/>
              <a:gd name="connsiteY1" fmla="*/ 0 h 1659746"/>
              <a:gd name="connsiteX2" fmla="*/ 2624645 w 2624645"/>
              <a:gd name="connsiteY2" fmla="*/ 7333 h 1659746"/>
              <a:gd name="connsiteX3" fmla="*/ 2368606 w 2624645"/>
              <a:gd name="connsiteY3" fmla="*/ 1659746 h 1659746"/>
              <a:gd name="connsiteX4" fmla="*/ 0 w 2624645"/>
              <a:gd name="connsiteY4" fmla="*/ 1659746 h 1659746"/>
              <a:gd name="connsiteX0" fmla="*/ 0 w 2624645"/>
              <a:gd name="connsiteY0" fmla="*/ 1652413 h 1652413"/>
              <a:gd name="connsiteX1" fmla="*/ 553 w 2624645"/>
              <a:gd name="connsiteY1" fmla="*/ 3666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28025 w 2624645"/>
              <a:gd name="connsiteY3" fmla="*/ 605963 h 1652413"/>
              <a:gd name="connsiteX4" fmla="*/ 2368606 w 2624645"/>
              <a:gd name="connsiteY4" fmla="*/ 1652413 h 1652413"/>
              <a:gd name="connsiteX5" fmla="*/ 0 w 2624645"/>
              <a:gd name="connsiteY5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30900 w 2624645"/>
              <a:gd name="connsiteY3" fmla="*/ 569299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5370 w 2624645"/>
              <a:gd name="connsiteY3" fmla="*/ 604436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1059 w 2624645"/>
              <a:gd name="connsiteY3" fmla="*/ 605964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528025"/>
              <a:gd name="connsiteY0" fmla="*/ 1653941 h 1653941"/>
              <a:gd name="connsiteX1" fmla="*/ 553 w 2528025"/>
              <a:gd name="connsiteY1" fmla="*/ 1528 h 1653941"/>
              <a:gd name="connsiteX2" fmla="*/ 2192049 w 2528025"/>
              <a:gd name="connsiteY2" fmla="*/ 0 h 1653941"/>
              <a:gd name="connsiteX3" fmla="*/ 2081059 w 2528025"/>
              <a:gd name="connsiteY3" fmla="*/ 607492 h 1653941"/>
              <a:gd name="connsiteX4" fmla="*/ 2528025 w 2528025"/>
              <a:gd name="connsiteY4" fmla="*/ 607491 h 1653941"/>
              <a:gd name="connsiteX5" fmla="*/ 2368606 w 2528025"/>
              <a:gd name="connsiteY5" fmla="*/ 1653941 h 1653941"/>
              <a:gd name="connsiteX6" fmla="*/ 0 w 2528025"/>
              <a:gd name="connsiteY6" fmla="*/ 1653941 h 1653941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92049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81278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8200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1014 w 2528025"/>
              <a:gd name="connsiteY2" fmla="*/ 44302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902 w 2528927"/>
              <a:gd name="connsiteY0" fmla="*/ 1608111 h 1608111"/>
              <a:gd name="connsiteX1" fmla="*/ 18 w 2528927"/>
              <a:gd name="connsiteY1" fmla="*/ 3056 h 1608111"/>
              <a:gd name="connsiteX2" fmla="*/ 2171916 w 2528927"/>
              <a:gd name="connsiteY2" fmla="*/ 0 h 1608111"/>
              <a:gd name="connsiteX3" fmla="*/ 2081961 w 2528927"/>
              <a:gd name="connsiteY3" fmla="*/ 561662 h 1608111"/>
              <a:gd name="connsiteX4" fmla="*/ 2528927 w 2528927"/>
              <a:gd name="connsiteY4" fmla="*/ 561661 h 1608111"/>
              <a:gd name="connsiteX5" fmla="*/ 2369508 w 2528927"/>
              <a:gd name="connsiteY5" fmla="*/ 1608111 h 1608111"/>
              <a:gd name="connsiteX6" fmla="*/ 902 w 2528927"/>
              <a:gd name="connsiteY6" fmla="*/ 1608111 h 1608111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71916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4755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2767 w 2528927"/>
              <a:gd name="connsiteY2" fmla="*/ 3093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2767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2812 w 2528927"/>
              <a:gd name="connsiteY3" fmla="*/ 560097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4285 w 2528927"/>
              <a:gd name="connsiteY3" fmla="*/ 563228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8927" h="1609676">
                <a:moveTo>
                  <a:pt x="902" y="1609676"/>
                </a:moveTo>
                <a:cubicBezTo>
                  <a:pt x="1086" y="887606"/>
                  <a:pt x="-166" y="722108"/>
                  <a:pt x="18" y="38"/>
                </a:cubicBezTo>
                <a:lnTo>
                  <a:pt x="2155713" y="0"/>
                </a:lnTo>
                <a:lnTo>
                  <a:pt x="2064285" y="563228"/>
                </a:lnTo>
                <a:lnTo>
                  <a:pt x="2528927" y="563226"/>
                </a:lnTo>
                <a:lnTo>
                  <a:pt x="2369508" y="1609676"/>
                </a:lnTo>
                <a:lnTo>
                  <a:pt x="902" y="160967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6" name="Symbol zastępczy tekstu 9">
            <a:extLst>
              <a:ext uri="{FF2B5EF4-FFF2-40B4-BE49-F238E27FC236}">
                <a16:creationId xmlns:a16="http://schemas.microsoft.com/office/drawing/2014/main" xmlns="" id="{EC83499B-73BD-7F44-88A5-A006E49E5E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84211" y="2349311"/>
            <a:ext cx="5315741" cy="2159379"/>
          </a:xfrm>
          <a:prstGeom prst="parallelogram">
            <a:avLst>
              <a:gd name="adj" fmla="val 16947"/>
            </a:avLst>
          </a:prstGeom>
          <a:solidFill>
            <a:srgbClr val="FFD242"/>
          </a:solidFill>
        </p:spPr>
        <p:txBody>
          <a:bodyPr lIns="0" anchor="ctr" anchorCtr="0"/>
          <a:lstStyle>
            <a:lvl1pPr marL="0" marR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</p:txBody>
      </p:sp>
      <p:sp>
        <p:nvSpPr>
          <p:cNvPr id="17" name="Symbol zastępczy obrazu 4">
            <a:extLst>
              <a:ext uri="{FF2B5EF4-FFF2-40B4-BE49-F238E27FC236}">
                <a16:creationId xmlns:a16="http://schemas.microsoft.com/office/drawing/2014/main" xmlns="" id="{5C1C3BC6-A604-B744-BD40-5A545A33F04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6416040" cy="3337752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461855 w 2707427"/>
              <a:gd name="connsiteY3" fmla="*/ 1593751 h 2169375"/>
              <a:gd name="connsiteX4" fmla="*/ 0 w 2707427"/>
              <a:gd name="connsiteY4" fmla="*/ 2169375 h 2169375"/>
              <a:gd name="connsiteX0" fmla="*/ 2671 w 2706883"/>
              <a:gd name="connsiteY0" fmla="*/ 1623082 h 1623082"/>
              <a:gd name="connsiteX1" fmla="*/ 9 w 2706883"/>
              <a:gd name="connsiteY1" fmla="*/ 0 h 1623082"/>
              <a:gd name="connsiteX2" fmla="*/ 2706883 w 2706883"/>
              <a:gd name="connsiteY2" fmla="*/ 0 h 1623082"/>
              <a:gd name="connsiteX3" fmla="*/ 2461311 w 2706883"/>
              <a:gd name="connsiteY3" fmla="*/ 1593751 h 1623082"/>
              <a:gd name="connsiteX4" fmla="*/ 2671 w 2706883"/>
              <a:gd name="connsiteY4" fmla="*/ 1623082 h 1623082"/>
              <a:gd name="connsiteX0" fmla="*/ 2671 w 2706883"/>
              <a:gd name="connsiteY0" fmla="*/ 1582752 h 1593751"/>
              <a:gd name="connsiteX1" fmla="*/ 9 w 2706883"/>
              <a:gd name="connsiteY1" fmla="*/ 0 h 1593751"/>
              <a:gd name="connsiteX2" fmla="*/ 2706883 w 2706883"/>
              <a:gd name="connsiteY2" fmla="*/ 0 h 1593751"/>
              <a:gd name="connsiteX3" fmla="*/ 2461311 w 2706883"/>
              <a:gd name="connsiteY3" fmla="*/ 1593751 h 1593751"/>
              <a:gd name="connsiteX4" fmla="*/ 2671 w 2706883"/>
              <a:gd name="connsiteY4" fmla="*/ 1582752 h 1593751"/>
              <a:gd name="connsiteX0" fmla="*/ 0 w 2707427"/>
              <a:gd name="connsiteY0" fmla="*/ 1586419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86419 h 1593751"/>
              <a:gd name="connsiteX0" fmla="*/ 0 w 2707427"/>
              <a:gd name="connsiteY0" fmla="*/ 1590086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90086 h 1593751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461855 w 2707427"/>
              <a:gd name="connsiteY3" fmla="*/ 1593751 h 1593752"/>
              <a:gd name="connsiteX4" fmla="*/ 0 w 2707427"/>
              <a:gd name="connsiteY4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461855 w 2707427"/>
              <a:gd name="connsiteY4" fmla="*/ 1593751 h 1593752"/>
              <a:gd name="connsiteX5" fmla="*/ 0 w 2707427"/>
              <a:gd name="connsiteY5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540222 w 2707427"/>
              <a:gd name="connsiteY4" fmla="*/ 1067837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5609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0250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033126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49204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13227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2525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3752 h 1605973"/>
              <a:gd name="connsiteX0" fmla="*/ 0 w 2707427"/>
              <a:gd name="connsiteY0" fmla="*/ 159986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986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17226 w 2707427"/>
              <a:gd name="connsiteY5" fmla="*/ 1604407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1345 w 2707427"/>
              <a:gd name="connsiteY5" fmla="*/ 1604407 h 1605973"/>
              <a:gd name="connsiteX6" fmla="*/ 0 w 2707427"/>
              <a:gd name="connsiteY6" fmla="*/ 1605973 h 160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7427" h="1605973">
                <a:moveTo>
                  <a:pt x="0" y="1605973"/>
                </a:moveTo>
                <a:cubicBezTo>
                  <a:pt x="184" y="883903"/>
                  <a:pt x="369" y="722070"/>
                  <a:pt x="553" y="0"/>
                </a:cubicBezTo>
                <a:lnTo>
                  <a:pt x="2707427" y="0"/>
                </a:lnTo>
                <a:lnTo>
                  <a:pt x="2544242" y="1041867"/>
                </a:lnTo>
                <a:lnTo>
                  <a:pt x="2107421" y="1043432"/>
                </a:lnTo>
                <a:lnTo>
                  <a:pt x="2021345" y="1604407"/>
                </a:lnTo>
                <a:lnTo>
                  <a:pt x="0" y="1605973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obrazu 4">
            <a:extLst>
              <a:ext uri="{FF2B5EF4-FFF2-40B4-BE49-F238E27FC236}">
                <a16:creationId xmlns:a16="http://schemas.microsoft.com/office/drawing/2014/main" xmlns="" id="{78F57F22-F207-A544-AD3C-4F920901BF4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79505" y="3115"/>
            <a:ext cx="3816064" cy="6855724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  <a:gd name="connsiteX0" fmla="*/ 0 w 2435351"/>
              <a:gd name="connsiteY0" fmla="*/ 3154662 h 3154662"/>
              <a:gd name="connsiteX1" fmla="*/ 623319 w 2435351"/>
              <a:gd name="connsiteY1" fmla="*/ 0 h 3154662"/>
              <a:gd name="connsiteX2" fmla="*/ 2434179 w 2435351"/>
              <a:gd name="connsiteY2" fmla="*/ 5632 h 3154662"/>
              <a:gd name="connsiteX3" fmla="*/ 2435351 w 2435351"/>
              <a:gd name="connsiteY3" fmla="*/ 3151564 h 3154662"/>
              <a:gd name="connsiteX4" fmla="*/ 0 w 2435351"/>
              <a:gd name="connsiteY4" fmla="*/ 3154662 h 3154662"/>
              <a:gd name="connsiteX0" fmla="*/ 0 w 2435351"/>
              <a:gd name="connsiteY0" fmla="*/ 3151787 h 3151787"/>
              <a:gd name="connsiteX1" fmla="*/ 623319 w 2435351"/>
              <a:gd name="connsiteY1" fmla="*/ 0 h 3151787"/>
              <a:gd name="connsiteX2" fmla="*/ 2434179 w 2435351"/>
              <a:gd name="connsiteY2" fmla="*/ 5632 h 3151787"/>
              <a:gd name="connsiteX3" fmla="*/ 2435351 w 2435351"/>
              <a:gd name="connsiteY3" fmla="*/ 3151564 h 3151787"/>
              <a:gd name="connsiteX4" fmla="*/ 0 w 2435351"/>
              <a:gd name="connsiteY4" fmla="*/ 3151787 h 3151787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4942"/>
              <a:gd name="connsiteY0" fmla="*/ 3151787 h 3151787"/>
              <a:gd name="connsiteX1" fmla="*/ 682910 w 2494942"/>
              <a:gd name="connsiteY1" fmla="*/ 0 h 3151787"/>
              <a:gd name="connsiteX2" fmla="*/ 2493770 w 2494942"/>
              <a:gd name="connsiteY2" fmla="*/ 5632 h 3151787"/>
              <a:gd name="connsiteX3" fmla="*/ 2494942 w 2494942"/>
              <a:gd name="connsiteY3" fmla="*/ 3151564 h 3151787"/>
              <a:gd name="connsiteX4" fmla="*/ 0 w 2494942"/>
              <a:gd name="connsiteY4" fmla="*/ 3151787 h 3151787"/>
              <a:gd name="connsiteX0" fmla="*/ 0 w 2494942"/>
              <a:gd name="connsiteY0" fmla="*/ 3148289 h 3148289"/>
              <a:gd name="connsiteX1" fmla="*/ 757399 w 2494942"/>
              <a:gd name="connsiteY1" fmla="*/ 0 h 3148289"/>
              <a:gd name="connsiteX2" fmla="*/ 2493770 w 2494942"/>
              <a:gd name="connsiteY2" fmla="*/ 2134 h 3148289"/>
              <a:gd name="connsiteX3" fmla="*/ 2494942 w 2494942"/>
              <a:gd name="connsiteY3" fmla="*/ 3148066 h 3148289"/>
              <a:gd name="connsiteX4" fmla="*/ 0 w 2494942"/>
              <a:gd name="connsiteY4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757399 w 2494942"/>
              <a:gd name="connsiteY2" fmla="*/ 0 h 3148289"/>
              <a:gd name="connsiteX3" fmla="*/ 2493770 w 2494942"/>
              <a:gd name="connsiteY3" fmla="*/ 2134 h 3148289"/>
              <a:gd name="connsiteX4" fmla="*/ 2494942 w 2494942"/>
              <a:gd name="connsiteY4" fmla="*/ 3148066 h 3148289"/>
              <a:gd name="connsiteX5" fmla="*/ 0 w 2494942"/>
              <a:gd name="connsiteY5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245342 w 2494942"/>
              <a:gd name="connsiteY2" fmla="*/ 2106721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48567 w 2494942"/>
              <a:gd name="connsiteY3" fmla="*/ 958294 h 3148289"/>
              <a:gd name="connsiteX4" fmla="*/ 757399 w 2494942"/>
              <a:gd name="connsiteY4" fmla="*/ 0 h 3148289"/>
              <a:gd name="connsiteX5" fmla="*/ 2493770 w 2494942"/>
              <a:gd name="connsiteY5" fmla="*/ 2134 h 3148289"/>
              <a:gd name="connsiteX6" fmla="*/ 2494942 w 2494942"/>
              <a:gd name="connsiteY6" fmla="*/ 3148066 h 3148289"/>
              <a:gd name="connsiteX7" fmla="*/ 0 w 2494942"/>
              <a:gd name="connsiteY7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848567 w 2494942"/>
              <a:gd name="connsiteY4" fmla="*/ 958294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7060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99949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1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53449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50206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988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8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7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3069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5435 w 2494942"/>
              <a:gd name="connsiteY2" fmla="*/ 215456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98159 w 2494942"/>
              <a:gd name="connsiteY2" fmla="*/ 2112741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29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6917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30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5423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84596"/>
              <a:gd name="connsiteY0" fmla="*/ 3106026 h 3148066"/>
              <a:gd name="connsiteX1" fmla="*/ 228011 w 2484596"/>
              <a:gd name="connsiteY1" fmla="*/ 2108423 h 3148066"/>
              <a:gd name="connsiteX2" fmla="*/ 989933 w 2484596"/>
              <a:gd name="connsiteY2" fmla="*/ 2108260 h 3148066"/>
              <a:gd name="connsiteX3" fmla="*/ 1266696 w 2484596"/>
              <a:gd name="connsiteY3" fmla="*/ 955423 h 3148066"/>
              <a:gd name="connsiteX4" fmla="*/ 516724 w 2484596"/>
              <a:gd name="connsiteY4" fmla="*/ 955765 h 3148066"/>
              <a:gd name="connsiteX5" fmla="*/ 747053 w 2484596"/>
              <a:gd name="connsiteY5" fmla="*/ 0 h 3148066"/>
              <a:gd name="connsiteX6" fmla="*/ 2483424 w 2484596"/>
              <a:gd name="connsiteY6" fmla="*/ 2134 h 3148066"/>
              <a:gd name="connsiteX7" fmla="*/ 2484596 w 2484596"/>
              <a:gd name="connsiteY7" fmla="*/ 3148066 h 3148066"/>
              <a:gd name="connsiteX8" fmla="*/ 0 w 2484596"/>
              <a:gd name="connsiteY8" fmla="*/ 3106026 h 3148066"/>
              <a:gd name="connsiteX0" fmla="*/ 0 w 2484596"/>
              <a:gd name="connsiteY0" fmla="*/ 3106026 h 3107260"/>
              <a:gd name="connsiteX1" fmla="*/ 228011 w 2484596"/>
              <a:gd name="connsiteY1" fmla="*/ 2108423 h 3107260"/>
              <a:gd name="connsiteX2" fmla="*/ 989933 w 2484596"/>
              <a:gd name="connsiteY2" fmla="*/ 2108260 h 3107260"/>
              <a:gd name="connsiteX3" fmla="*/ 1266696 w 2484596"/>
              <a:gd name="connsiteY3" fmla="*/ 955423 h 3107260"/>
              <a:gd name="connsiteX4" fmla="*/ 516724 w 2484596"/>
              <a:gd name="connsiteY4" fmla="*/ 955765 h 3107260"/>
              <a:gd name="connsiteX5" fmla="*/ 747053 w 2484596"/>
              <a:gd name="connsiteY5" fmla="*/ 0 h 3107260"/>
              <a:gd name="connsiteX6" fmla="*/ 2483424 w 2484596"/>
              <a:gd name="connsiteY6" fmla="*/ 2134 h 3107260"/>
              <a:gd name="connsiteX7" fmla="*/ 2484596 w 2484596"/>
              <a:gd name="connsiteY7" fmla="*/ 3107260 h 3107260"/>
              <a:gd name="connsiteX8" fmla="*/ 0 w 2484596"/>
              <a:gd name="connsiteY8" fmla="*/ 3106026 h 3107260"/>
              <a:gd name="connsiteX0" fmla="*/ 0 w 2484596"/>
              <a:gd name="connsiteY0" fmla="*/ 3106026 h 3106026"/>
              <a:gd name="connsiteX1" fmla="*/ 228011 w 2484596"/>
              <a:gd name="connsiteY1" fmla="*/ 2108423 h 3106026"/>
              <a:gd name="connsiteX2" fmla="*/ 989933 w 2484596"/>
              <a:gd name="connsiteY2" fmla="*/ 2108260 h 3106026"/>
              <a:gd name="connsiteX3" fmla="*/ 1266696 w 2484596"/>
              <a:gd name="connsiteY3" fmla="*/ 955423 h 3106026"/>
              <a:gd name="connsiteX4" fmla="*/ 516724 w 2484596"/>
              <a:gd name="connsiteY4" fmla="*/ 955765 h 3106026"/>
              <a:gd name="connsiteX5" fmla="*/ 747053 w 2484596"/>
              <a:gd name="connsiteY5" fmla="*/ 0 h 3106026"/>
              <a:gd name="connsiteX6" fmla="*/ 2483424 w 2484596"/>
              <a:gd name="connsiteY6" fmla="*/ 2134 h 3106026"/>
              <a:gd name="connsiteX7" fmla="*/ 2484596 w 2484596"/>
              <a:gd name="connsiteY7" fmla="*/ 3104345 h 3106026"/>
              <a:gd name="connsiteX8" fmla="*/ 0 w 2484596"/>
              <a:gd name="connsiteY8" fmla="*/ 3106026 h 3106026"/>
              <a:gd name="connsiteX0" fmla="*/ 0 w 2486665"/>
              <a:gd name="connsiteY0" fmla="*/ 3106026 h 3106026"/>
              <a:gd name="connsiteX1" fmla="*/ 228011 w 2486665"/>
              <a:gd name="connsiteY1" fmla="*/ 2108423 h 3106026"/>
              <a:gd name="connsiteX2" fmla="*/ 989933 w 2486665"/>
              <a:gd name="connsiteY2" fmla="*/ 2108260 h 3106026"/>
              <a:gd name="connsiteX3" fmla="*/ 1266696 w 2486665"/>
              <a:gd name="connsiteY3" fmla="*/ 955423 h 3106026"/>
              <a:gd name="connsiteX4" fmla="*/ 516724 w 2486665"/>
              <a:gd name="connsiteY4" fmla="*/ 955765 h 3106026"/>
              <a:gd name="connsiteX5" fmla="*/ 747053 w 2486665"/>
              <a:gd name="connsiteY5" fmla="*/ 0 h 3106026"/>
              <a:gd name="connsiteX6" fmla="*/ 2483424 w 2486665"/>
              <a:gd name="connsiteY6" fmla="*/ 2134 h 3106026"/>
              <a:gd name="connsiteX7" fmla="*/ 2486665 w 2486665"/>
              <a:gd name="connsiteY7" fmla="*/ 3105802 h 3106026"/>
              <a:gd name="connsiteX8" fmla="*/ 0 w 2486665"/>
              <a:gd name="connsiteY8" fmla="*/ 3106026 h 3106026"/>
              <a:gd name="connsiteX0" fmla="*/ 0 w 2486665"/>
              <a:gd name="connsiteY0" fmla="*/ 3147613 h 3147613"/>
              <a:gd name="connsiteX1" fmla="*/ 228011 w 2486665"/>
              <a:gd name="connsiteY1" fmla="*/ 2150010 h 3147613"/>
              <a:gd name="connsiteX2" fmla="*/ 989933 w 2486665"/>
              <a:gd name="connsiteY2" fmla="*/ 2149847 h 3147613"/>
              <a:gd name="connsiteX3" fmla="*/ 1266696 w 2486665"/>
              <a:gd name="connsiteY3" fmla="*/ 997010 h 3147613"/>
              <a:gd name="connsiteX4" fmla="*/ 516724 w 2486665"/>
              <a:gd name="connsiteY4" fmla="*/ 997352 h 3147613"/>
              <a:gd name="connsiteX5" fmla="*/ 747053 w 2486665"/>
              <a:gd name="connsiteY5" fmla="*/ 41587 h 3147613"/>
              <a:gd name="connsiteX6" fmla="*/ 2483424 w 2486665"/>
              <a:gd name="connsiteY6" fmla="*/ 0 h 3147613"/>
              <a:gd name="connsiteX7" fmla="*/ 2486665 w 2486665"/>
              <a:gd name="connsiteY7" fmla="*/ 3147389 h 3147613"/>
              <a:gd name="connsiteX8" fmla="*/ 0 w 2486665"/>
              <a:gd name="connsiteY8" fmla="*/ 3147613 h 3147613"/>
              <a:gd name="connsiteX0" fmla="*/ 0 w 2486665"/>
              <a:gd name="connsiteY0" fmla="*/ 3146156 h 3146156"/>
              <a:gd name="connsiteX1" fmla="*/ 228011 w 2486665"/>
              <a:gd name="connsiteY1" fmla="*/ 2148553 h 3146156"/>
              <a:gd name="connsiteX2" fmla="*/ 989933 w 2486665"/>
              <a:gd name="connsiteY2" fmla="*/ 2148390 h 3146156"/>
              <a:gd name="connsiteX3" fmla="*/ 1266696 w 2486665"/>
              <a:gd name="connsiteY3" fmla="*/ 995553 h 3146156"/>
              <a:gd name="connsiteX4" fmla="*/ 516724 w 2486665"/>
              <a:gd name="connsiteY4" fmla="*/ 995895 h 3146156"/>
              <a:gd name="connsiteX5" fmla="*/ 747053 w 2486665"/>
              <a:gd name="connsiteY5" fmla="*/ 40130 h 3146156"/>
              <a:gd name="connsiteX6" fmla="*/ 2485493 w 2486665"/>
              <a:gd name="connsiteY6" fmla="*/ 0 h 3146156"/>
              <a:gd name="connsiteX7" fmla="*/ 2486665 w 2486665"/>
              <a:gd name="connsiteY7" fmla="*/ 3145932 h 3146156"/>
              <a:gd name="connsiteX8" fmla="*/ 0 w 2486665"/>
              <a:gd name="connsiteY8" fmla="*/ 3146156 h 3146156"/>
              <a:gd name="connsiteX0" fmla="*/ 0 w 2488225"/>
              <a:gd name="connsiteY0" fmla="*/ 3144699 h 3144699"/>
              <a:gd name="connsiteX1" fmla="*/ 228011 w 2488225"/>
              <a:gd name="connsiteY1" fmla="*/ 2147096 h 3144699"/>
              <a:gd name="connsiteX2" fmla="*/ 989933 w 2488225"/>
              <a:gd name="connsiteY2" fmla="*/ 2146933 h 3144699"/>
              <a:gd name="connsiteX3" fmla="*/ 1266696 w 2488225"/>
              <a:gd name="connsiteY3" fmla="*/ 994096 h 3144699"/>
              <a:gd name="connsiteX4" fmla="*/ 516724 w 2488225"/>
              <a:gd name="connsiteY4" fmla="*/ 994438 h 3144699"/>
              <a:gd name="connsiteX5" fmla="*/ 747053 w 2488225"/>
              <a:gd name="connsiteY5" fmla="*/ 38673 h 3144699"/>
              <a:gd name="connsiteX6" fmla="*/ 2487562 w 2488225"/>
              <a:gd name="connsiteY6" fmla="*/ 0 h 3144699"/>
              <a:gd name="connsiteX7" fmla="*/ 2486665 w 2488225"/>
              <a:gd name="connsiteY7" fmla="*/ 3144475 h 3144699"/>
              <a:gd name="connsiteX8" fmla="*/ 0 w 2488225"/>
              <a:gd name="connsiteY8" fmla="*/ 3144699 h 3144699"/>
              <a:gd name="connsiteX0" fmla="*/ 0 w 2488225"/>
              <a:gd name="connsiteY0" fmla="*/ 3146832 h 3146832"/>
              <a:gd name="connsiteX1" fmla="*/ 228011 w 2488225"/>
              <a:gd name="connsiteY1" fmla="*/ 2149229 h 3146832"/>
              <a:gd name="connsiteX2" fmla="*/ 989933 w 2488225"/>
              <a:gd name="connsiteY2" fmla="*/ 2149066 h 3146832"/>
              <a:gd name="connsiteX3" fmla="*/ 1266696 w 2488225"/>
              <a:gd name="connsiteY3" fmla="*/ 996229 h 3146832"/>
              <a:gd name="connsiteX4" fmla="*/ 516724 w 2488225"/>
              <a:gd name="connsiteY4" fmla="*/ 996571 h 3146832"/>
              <a:gd name="connsiteX5" fmla="*/ 753260 w 2488225"/>
              <a:gd name="connsiteY5" fmla="*/ 0 h 3146832"/>
              <a:gd name="connsiteX6" fmla="*/ 2487562 w 2488225"/>
              <a:gd name="connsiteY6" fmla="*/ 2133 h 3146832"/>
              <a:gd name="connsiteX7" fmla="*/ 2486665 w 2488225"/>
              <a:gd name="connsiteY7" fmla="*/ 3146608 h 3146832"/>
              <a:gd name="connsiteX8" fmla="*/ 0 w 2488225"/>
              <a:gd name="connsiteY8" fmla="*/ 3146832 h 3146832"/>
              <a:gd name="connsiteX0" fmla="*/ 0 w 2490151"/>
              <a:gd name="connsiteY0" fmla="*/ 3147614 h 3147614"/>
              <a:gd name="connsiteX1" fmla="*/ 228011 w 2490151"/>
              <a:gd name="connsiteY1" fmla="*/ 2150011 h 3147614"/>
              <a:gd name="connsiteX2" fmla="*/ 989933 w 2490151"/>
              <a:gd name="connsiteY2" fmla="*/ 2149848 h 3147614"/>
              <a:gd name="connsiteX3" fmla="*/ 1266696 w 2490151"/>
              <a:gd name="connsiteY3" fmla="*/ 997011 h 3147614"/>
              <a:gd name="connsiteX4" fmla="*/ 516724 w 2490151"/>
              <a:gd name="connsiteY4" fmla="*/ 997353 h 3147614"/>
              <a:gd name="connsiteX5" fmla="*/ 753260 w 2490151"/>
              <a:gd name="connsiteY5" fmla="*/ 782 h 3147614"/>
              <a:gd name="connsiteX6" fmla="*/ 2489631 w 2490151"/>
              <a:gd name="connsiteY6" fmla="*/ 0 h 3147614"/>
              <a:gd name="connsiteX7" fmla="*/ 2486665 w 2490151"/>
              <a:gd name="connsiteY7" fmla="*/ 3147390 h 3147614"/>
              <a:gd name="connsiteX8" fmla="*/ 0 w 2490151"/>
              <a:gd name="connsiteY8" fmla="*/ 3147614 h 3147614"/>
              <a:gd name="connsiteX0" fmla="*/ 0 w 2490151"/>
              <a:gd name="connsiteY0" fmla="*/ 3146832 h 3146832"/>
              <a:gd name="connsiteX1" fmla="*/ 228011 w 2490151"/>
              <a:gd name="connsiteY1" fmla="*/ 2149229 h 3146832"/>
              <a:gd name="connsiteX2" fmla="*/ 989933 w 2490151"/>
              <a:gd name="connsiteY2" fmla="*/ 2149066 h 3146832"/>
              <a:gd name="connsiteX3" fmla="*/ 1266696 w 2490151"/>
              <a:gd name="connsiteY3" fmla="*/ 996229 h 3146832"/>
              <a:gd name="connsiteX4" fmla="*/ 516724 w 2490151"/>
              <a:gd name="connsiteY4" fmla="*/ 996571 h 3146832"/>
              <a:gd name="connsiteX5" fmla="*/ 753260 w 2490151"/>
              <a:gd name="connsiteY5" fmla="*/ 0 h 3146832"/>
              <a:gd name="connsiteX6" fmla="*/ 2489631 w 2490151"/>
              <a:gd name="connsiteY6" fmla="*/ 2133 h 3146832"/>
              <a:gd name="connsiteX7" fmla="*/ 2486665 w 2490151"/>
              <a:gd name="connsiteY7" fmla="*/ 3146608 h 3146832"/>
              <a:gd name="connsiteX8" fmla="*/ 0 w 2490151"/>
              <a:gd name="connsiteY8" fmla="*/ 3146832 h 3146832"/>
              <a:gd name="connsiteX0" fmla="*/ 0 w 2494134"/>
              <a:gd name="connsiteY0" fmla="*/ 3149071 h 3149071"/>
              <a:gd name="connsiteX1" fmla="*/ 228011 w 2494134"/>
              <a:gd name="connsiteY1" fmla="*/ 2151468 h 3149071"/>
              <a:gd name="connsiteX2" fmla="*/ 989933 w 2494134"/>
              <a:gd name="connsiteY2" fmla="*/ 2151305 h 3149071"/>
              <a:gd name="connsiteX3" fmla="*/ 1266696 w 2494134"/>
              <a:gd name="connsiteY3" fmla="*/ 998468 h 3149071"/>
              <a:gd name="connsiteX4" fmla="*/ 516724 w 2494134"/>
              <a:gd name="connsiteY4" fmla="*/ 998810 h 3149071"/>
              <a:gd name="connsiteX5" fmla="*/ 753260 w 2494134"/>
              <a:gd name="connsiteY5" fmla="*/ 2239 h 3149071"/>
              <a:gd name="connsiteX6" fmla="*/ 2493769 w 2494134"/>
              <a:gd name="connsiteY6" fmla="*/ 0 h 3149071"/>
              <a:gd name="connsiteX7" fmla="*/ 2486665 w 2494134"/>
              <a:gd name="connsiteY7" fmla="*/ 3148847 h 3149071"/>
              <a:gd name="connsiteX8" fmla="*/ 0 w 2494134"/>
              <a:gd name="connsiteY8" fmla="*/ 3149071 h 3149071"/>
              <a:gd name="connsiteX0" fmla="*/ 0 w 2494134"/>
              <a:gd name="connsiteY0" fmla="*/ 3146832 h 3146832"/>
              <a:gd name="connsiteX1" fmla="*/ 228011 w 2494134"/>
              <a:gd name="connsiteY1" fmla="*/ 2149229 h 3146832"/>
              <a:gd name="connsiteX2" fmla="*/ 989933 w 2494134"/>
              <a:gd name="connsiteY2" fmla="*/ 2149066 h 3146832"/>
              <a:gd name="connsiteX3" fmla="*/ 1266696 w 2494134"/>
              <a:gd name="connsiteY3" fmla="*/ 996229 h 3146832"/>
              <a:gd name="connsiteX4" fmla="*/ 516724 w 2494134"/>
              <a:gd name="connsiteY4" fmla="*/ 996571 h 3146832"/>
              <a:gd name="connsiteX5" fmla="*/ 753260 w 2494134"/>
              <a:gd name="connsiteY5" fmla="*/ 0 h 3146832"/>
              <a:gd name="connsiteX6" fmla="*/ 2493769 w 2494134"/>
              <a:gd name="connsiteY6" fmla="*/ 676 h 3146832"/>
              <a:gd name="connsiteX7" fmla="*/ 2486665 w 2494134"/>
              <a:gd name="connsiteY7" fmla="*/ 3146608 h 3146832"/>
              <a:gd name="connsiteX8" fmla="*/ 0 w 2494134"/>
              <a:gd name="connsiteY8" fmla="*/ 3146832 h 3146832"/>
              <a:gd name="connsiteX0" fmla="*/ 0 w 2496155"/>
              <a:gd name="connsiteY0" fmla="*/ 3146832 h 3146832"/>
              <a:gd name="connsiteX1" fmla="*/ 228011 w 2496155"/>
              <a:gd name="connsiteY1" fmla="*/ 2149229 h 3146832"/>
              <a:gd name="connsiteX2" fmla="*/ 989933 w 2496155"/>
              <a:gd name="connsiteY2" fmla="*/ 2149066 h 3146832"/>
              <a:gd name="connsiteX3" fmla="*/ 1266696 w 2496155"/>
              <a:gd name="connsiteY3" fmla="*/ 996229 h 3146832"/>
              <a:gd name="connsiteX4" fmla="*/ 516724 w 2496155"/>
              <a:gd name="connsiteY4" fmla="*/ 996571 h 3146832"/>
              <a:gd name="connsiteX5" fmla="*/ 753260 w 2496155"/>
              <a:gd name="connsiteY5" fmla="*/ 0 h 3146832"/>
              <a:gd name="connsiteX6" fmla="*/ 2495838 w 2496155"/>
              <a:gd name="connsiteY6" fmla="*/ 676 h 3146832"/>
              <a:gd name="connsiteX7" fmla="*/ 2486665 w 2496155"/>
              <a:gd name="connsiteY7" fmla="*/ 3146608 h 3146832"/>
              <a:gd name="connsiteX8" fmla="*/ 0 w 2496155"/>
              <a:gd name="connsiteY8" fmla="*/ 3146832 h 3146832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2133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496155"/>
              <a:gd name="connsiteY0" fmla="*/ 3147614 h 3147614"/>
              <a:gd name="connsiteX1" fmla="*/ 228011 w 2496155"/>
              <a:gd name="connsiteY1" fmla="*/ 2150011 h 3147614"/>
              <a:gd name="connsiteX2" fmla="*/ 989933 w 2496155"/>
              <a:gd name="connsiteY2" fmla="*/ 2149848 h 3147614"/>
              <a:gd name="connsiteX3" fmla="*/ 1266696 w 2496155"/>
              <a:gd name="connsiteY3" fmla="*/ 997011 h 3147614"/>
              <a:gd name="connsiteX4" fmla="*/ 516724 w 2496155"/>
              <a:gd name="connsiteY4" fmla="*/ 997353 h 3147614"/>
              <a:gd name="connsiteX5" fmla="*/ 753260 w 2496155"/>
              <a:gd name="connsiteY5" fmla="*/ 782 h 3147614"/>
              <a:gd name="connsiteX6" fmla="*/ 2495838 w 2496155"/>
              <a:gd name="connsiteY6" fmla="*/ 0 h 3147614"/>
              <a:gd name="connsiteX7" fmla="*/ 2486665 w 2496155"/>
              <a:gd name="connsiteY7" fmla="*/ 3147390 h 3147614"/>
              <a:gd name="connsiteX8" fmla="*/ 0 w 2496155"/>
              <a:gd name="connsiteY8" fmla="*/ 3147614 h 3147614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675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500228"/>
              <a:gd name="connsiteY0" fmla="*/ 3146832 h 3146832"/>
              <a:gd name="connsiteX1" fmla="*/ 228011 w 2500228"/>
              <a:gd name="connsiteY1" fmla="*/ 2149229 h 3146832"/>
              <a:gd name="connsiteX2" fmla="*/ 989933 w 2500228"/>
              <a:gd name="connsiteY2" fmla="*/ 2149066 h 3146832"/>
              <a:gd name="connsiteX3" fmla="*/ 1266696 w 2500228"/>
              <a:gd name="connsiteY3" fmla="*/ 996229 h 3146832"/>
              <a:gd name="connsiteX4" fmla="*/ 516724 w 2500228"/>
              <a:gd name="connsiteY4" fmla="*/ 996571 h 3146832"/>
              <a:gd name="connsiteX5" fmla="*/ 753260 w 2500228"/>
              <a:gd name="connsiteY5" fmla="*/ 0 h 3146832"/>
              <a:gd name="connsiteX6" fmla="*/ 2499976 w 2500228"/>
              <a:gd name="connsiteY6" fmla="*/ 2133 h 3146832"/>
              <a:gd name="connsiteX7" fmla="*/ 2486665 w 2500228"/>
              <a:gd name="connsiteY7" fmla="*/ 3146608 h 3146832"/>
              <a:gd name="connsiteX8" fmla="*/ 0 w 2500228"/>
              <a:gd name="connsiteY8" fmla="*/ 3146832 h 3146832"/>
              <a:gd name="connsiteX0" fmla="*/ 0 w 2492128"/>
              <a:gd name="connsiteY0" fmla="*/ 3146832 h 3146832"/>
              <a:gd name="connsiteX1" fmla="*/ 228011 w 2492128"/>
              <a:gd name="connsiteY1" fmla="*/ 2149229 h 3146832"/>
              <a:gd name="connsiteX2" fmla="*/ 989933 w 2492128"/>
              <a:gd name="connsiteY2" fmla="*/ 2149066 h 3146832"/>
              <a:gd name="connsiteX3" fmla="*/ 1266696 w 2492128"/>
              <a:gd name="connsiteY3" fmla="*/ 996229 h 3146832"/>
              <a:gd name="connsiteX4" fmla="*/ 516724 w 2492128"/>
              <a:gd name="connsiteY4" fmla="*/ 996571 h 3146832"/>
              <a:gd name="connsiteX5" fmla="*/ 753260 w 2492128"/>
              <a:gd name="connsiteY5" fmla="*/ 0 h 3146832"/>
              <a:gd name="connsiteX6" fmla="*/ 2491699 w 2492128"/>
              <a:gd name="connsiteY6" fmla="*/ 6505 h 3146832"/>
              <a:gd name="connsiteX7" fmla="*/ 2486665 w 2492128"/>
              <a:gd name="connsiteY7" fmla="*/ 3146608 h 3146832"/>
              <a:gd name="connsiteX8" fmla="*/ 0 w 2492128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66869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85491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8223"/>
              <a:gd name="connsiteY0" fmla="*/ 3146832 h 3146832"/>
              <a:gd name="connsiteX1" fmla="*/ 228011 w 2488223"/>
              <a:gd name="connsiteY1" fmla="*/ 2149229 h 3146832"/>
              <a:gd name="connsiteX2" fmla="*/ 989933 w 2488223"/>
              <a:gd name="connsiteY2" fmla="*/ 2149066 h 3146832"/>
              <a:gd name="connsiteX3" fmla="*/ 1266696 w 2488223"/>
              <a:gd name="connsiteY3" fmla="*/ 996229 h 3146832"/>
              <a:gd name="connsiteX4" fmla="*/ 516724 w 2488223"/>
              <a:gd name="connsiteY4" fmla="*/ 996571 h 3146832"/>
              <a:gd name="connsiteX5" fmla="*/ 753260 w 2488223"/>
              <a:gd name="connsiteY5" fmla="*/ 0 h 3146832"/>
              <a:gd name="connsiteX6" fmla="*/ 2487560 w 2488223"/>
              <a:gd name="connsiteY6" fmla="*/ 676 h 3146832"/>
              <a:gd name="connsiteX7" fmla="*/ 2486665 w 2488223"/>
              <a:gd name="connsiteY7" fmla="*/ 3146608 h 3146832"/>
              <a:gd name="connsiteX8" fmla="*/ 0 w 2488223"/>
              <a:gd name="connsiteY8" fmla="*/ 3146832 h 3146832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90149"/>
              <a:gd name="connsiteY0" fmla="*/ 3148515 h 3148515"/>
              <a:gd name="connsiteX1" fmla="*/ 228011 w 2490149"/>
              <a:gd name="connsiteY1" fmla="*/ 2150912 h 3148515"/>
              <a:gd name="connsiteX2" fmla="*/ 989933 w 2490149"/>
              <a:gd name="connsiteY2" fmla="*/ 2150749 h 3148515"/>
              <a:gd name="connsiteX3" fmla="*/ 1266696 w 2490149"/>
              <a:gd name="connsiteY3" fmla="*/ 997912 h 3148515"/>
              <a:gd name="connsiteX4" fmla="*/ 516724 w 2490149"/>
              <a:gd name="connsiteY4" fmla="*/ 998254 h 3148515"/>
              <a:gd name="connsiteX5" fmla="*/ 753260 w 2490149"/>
              <a:gd name="connsiteY5" fmla="*/ 1683 h 3148515"/>
              <a:gd name="connsiteX6" fmla="*/ 2489629 w 2490149"/>
              <a:gd name="connsiteY6" fmla="*/ 0 h 3148515"/>
              <a:gd name="connsiteX7" fmla="*/ 2486665 w 2490149"/>
              <a:gd name="connsiteY7" fmla="*/ 3148291 h 3148515"/>
              <a:gd name="connsiteX8" fmla="*/ 0 w 2490149"/>
              <a:gd name="connsiteY8" fmla="*/ 3148515 h 3148515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87645"/>
              <a:gd name="connsiteY0" fmla="*/ 3146832 h 3146832"/>
              <a:gd name="connsiteX1" fmla="*/ 228011 w 2487645"/>
              <a:gd name="connsiteY1" fmla="*/ 2149229 h 3146832"/>
              <a:gd name="connsiteX2" fmla="*/ 989933 w 2487645"/>
              <a:gd name="connsiteY2" fmla="*/ 2149066 h 3146832"/>
              <a:gd name="connsiteX3" fmla="*/ 1266696 w 2487645"/>
              <a:gd name="connsiteY3" fmla="*/ 996229 h 3146832"/>
              <a:gd name="connsiteX4" fmla="*/ 516724 w 2487645"/>
              <a:gd name="connsiteY4" fmla="*/ 996571 h 3146832"/>
              <a:gd name="connsiteX5" fmla="*/ 753260 w 2487645"/>
              <a:gd name="connsiteY5" fmla="*/ 0 h 3146832"/>
              <a:gd name="connsiteX6" fmla="*/ 2486920 w 2487645"/>
              <a:gd name="connsiteY6" fmla="*/ 225 h 3146832"/>
              <a:gd name="connsiteX7" fmla="*/ 2486665 w 2487645"/>
              <a:gd name="connsiteY7" fmla="*/ 3146608 h 3146832"/>
              <a:gd name="connsiteX8" fmla="*/ 0 w 2487645"/>
              <a:gd name="connsiteY8" fmla="*/ 3146832 h 3146832"/>
              <a:gd name="connsiteX0" fmla="*/ 0 w 2670164"/>
              <a:gd name="connsiteY0" fmla="*/ 3146832 h 3204691"/>
              <a:gd name="connsiteX1" fmla="*/ 228011 w 2670164"/>
              <a:gd name="connsiteY1" fmla="*/ 2149229 h 3204691"/>
              <a:gd name="connsiteX2" fmla="*/ 989933 w 2670164"/>
              <a:gd name="connsiteY2" fmla="*/ 2149066 h 3204691"/>
              <a:gd name="connsiteX3" fmla="*/ 1266696 w 2670164"/>
              <a:gd name="connsiteY3" fmla="*/ 996229 h 3204691"/>
              <a:gd name="connsiteX4" fmla="*/ 516724 w 2670164"/>
              <a:gd name="connsiteY4" fmla="*/ 996571 h 3204691"/>
              <a:gd name="connsiteX5" fmla="*/ 753260 w 2670164"/>
              <a:gd name="connsiteY5" fmla="*/ 0 h 3204691"/>
              <a:gd name="connsiteX6" fmla="*/ 2486920 w 2670164"/>
              <a:gd name="connsiteY6" fmla="*/ 225 h 3204691"/>
              <a:gd name="connsiteX7" fmla="*/ 2484594 w 2670164"/>
              <a:gd name="connsiteY7" fmla="*/ 2898697 h 3204691"/>
              <a:gd name="connsiteX8" fmla="*/ 2486665 w 2670164"/>
              <a:gd name="connsiteY8" fmla="*/ 3146608 h 3204691"/>
              <a:gd name="connsiteX9" fmla="*/ 0 w 2670164"/>
              <a:gd name="connsiteY9" fmla="*/ 3146832 h 3204691"/>
              <a:gd name="connsiteX0" fmla="*/ 0 w 2614576"/>
              <a:gd name="connsiteY0" fmla="*/ 3146832 h 3204713"/>
              <a:gd name="connsiteX1" fmla="*/ 228011 w 2614576"/>
              <a:gd name="connsiteY1" fmla="*/ 2149229 h 3204713"/>
              <a:gd name="connsiteX2" fmla="*/ 989933 w 2614576"/>
              <a:gd name="connsiteY2" fmla="*/ 2149066 h 3204713"/>
              <a:gd name="connsiteX3" fmla="*/ 1266696 w 2614576"/>
              <a:gd name="connsiteY3" fmla="*/ 996229 h 3204713"/>
              <a:gd name="connsiteX4" fmla="*/ 516724 w 2614576"/>
              <a:gd name="connsiteY4" fmla="*/ 996571 h 3204713"/>
              <a:gd name="connsiteX5" fmla="*/ 753260 w 2614576"/>
              <a:gd name="connsiteY5" fmla="*/ 0 h 3204713"/>
              <a:gd name="connsiteX6" fmla="*/ 2486920 w 2614576"/>
              <a:gd name="connsiteY6" fmla="*/ 225 h 3204713"/>
              <a:gd name="connsiteX7" fmla="*/ 2484594 w 2614576"/>
              <a:gd name="connsiteY7" fmla="*/ 2898697 h 3204713"/>
              <a:gd name="connsiteX8" fmla="*/ 2486665 w 2614576"/>
              <a:gd name="connsiteY8" fmla="*/ 3146608 h 3204713"/>
              <a:gd name="connsiteX9" fmla="*/ 1925926 w 2614576"/>
              <a:gd name="connsiteY9" fmla="*/ 3146447 h 3204713"/>
              <a:gd name="connsiteX10" fmla="*/ 0 w 2614576"/>
              <a:gd name="connsiteY10" fmla="*/ 3146832 h 3204713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823"/>
              <a:gd name="connsiteY0" fmla="*/ 3146832 h 3146832"/>
              <a:gd name="connsiteX1" fmla="*/ 228011 w 2614823"/>
              <a:gd name="connsiteY1" fmla="*/ 2149229 h 3146832"/>
              <a:gd name="connsiteX2" fmla="*/ 989933 w 2614823"/>
              <a:gd name="connsiteY2" fmla="*/ 2149066 h 3146832"/>
              <a:gd name="connsiteX3" fmla="*/ 1266696 w 2614823"/>
              <a:gd name="connsiteY3" fmla="*/ 996229 h 3146832"/>
              <a:gd name="connsiteX4" fmla="*/ 516724 w 2614823"/>
              <a:gd name="connsiteY4" fmla="*/ 996571 h 3146832"/>
              <a:gd name="connsiteX5" fmla="*/ 753260 w 2614823"/>
              <a:gd name="connsiteY5" fmla="*/ 0 h 3146832"/>
              <a:gd name="connsiteX6" fmla="*/ 2486920 w 2614823"/>
              <a:gd name="connsiteY6" fmla="*/ 225 h 3146832"/>
              <a:gd name="connsiteX7" fmla="*/ 2484594 w 2614823"/>
              <a:gd name="connsiteY7" fmla="*/ 2898697 h 3146832"/>
              <a:gd name="connsiteX8" fmla="*/ 1977657 w 2614823"/>
              <a:gd name="connsiteY8" fmla="*/ 2903231 h 3146832"/>
              <a:gd name="connsiteX9" fmla="*/ 1925926 w 2614823"/>
              <a:gd name="connsiteY9" fmla="*/ 3146447 h 3146832"/>
              <a:gd name="connsiteX10" fmla="*/ 0 w 2614823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2525 w 2486920"/>
              <a:gd name="connsiteY7" fmla="*/ 2900155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6920" h="3146832">
                <a:moveTo>
                  <a:pt x="0" y="3146832"/>
                </a:moveTo>
                <a:lnTo>
                  <a:pt x="228011" y="2149229"/>
                </a:lnTo>
                <a:lnTo>
                  <a:pt x="989933" y="2149066"/>
                </a:lnTo>
                <a:lnTo>
                  <a:pt x="1266696" y="996229"/>
                </a:lnTo>
                <a:lnTo>
                  <a:pt x="516724" y="996571"/>
                </a:lnTo>
                <a:lnTo>
                  <a:pt x="753260" y="0"/>
                </a:lnTo>
                <a:lnTo>
                  <a:pt x="2486920" y="225"/>
                </a:lnTo>
                <a:cubicBezTo>
                  <a:pt x="2486145" y="966382"/>
                  <a:pt x="2483688" y="1450919"/>
                  <a:pt x="2482525" y="2900155"/>
                </a:cubicBezTo>
                <a:lnTo>
                  <a:pt x="1977657" y="2900316"/>
                </a:lnTo>
                <a:lnTo>
                  <a:pt x="1925926" y="3146447"/>
                </a:lnTo>
                <a:lnTo>
                  <a:pt x="0" y="3146832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152383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 JI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:a16="http://schemas.microsoft.com/office/drawing/2014/main" xmlns="" id="{C3F752FE-2D2F-5A4E-9B0D-1DC2F4E29FB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ymbol zastępczy obrazu 9">
            <a:extLst>
              <a:ext uri="{FF2B5EF4-FFF2-40B4-BE49-F238E27FC236}">
                <a16:creationId xmlns:a16="http://schemas.microsoft.com/office/drawing/2014/main" xmlns="" id="{020A5938-78A7-8842-B1FA-2EC0B59E21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solidFill>
              <a:srgbClr val="4A4A4A"/>
            </a:solidFill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3517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Symbol zastępczy tabeli 5">
            <a:extLst>
              <a:ext uri="{FF2B5EF4-FFF2-40B4-BE49-F238E27FC236}">
                <a16:creationId xmlns:a16="http://schemas.microsoft.com/office/drawing/2014/main" xmlns="" id="{DB19F2E6-497A-2A46-B3E2-932307B6B793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11198904" cy="4217988"/>
          </a:xfrm>
        </p:spPr>
        <p:txBody>
          <a:bodyPr/>
          <a:lstStyle>
            <a:lvl1pPr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0413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:a16="http://schemas.microsoft.com/office/drawing/2014/main" xmlns="" id="{30ECE629-DD7C-194A-AAFB-ED52CEA359D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5438175" cy="4217988"/>
          </a:xfrm>
        </p:spPr>
        <p:txBody>
          <a:bodyPr/>
          <a:lstStyle>
            <a:lvl1pPr algn="ctr"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:a16="http://schemas.microsoft.com/office/drawing/2014/main" xmlns="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2133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:a16="http://schemas.microsoft.com/office/drawing/2014/main" xmlns="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07987" y="1591200"/>
            <a:ext cx="11198904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189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:a16="http://schemas.microsoft.com/office/drawing/2014/main" xmlns="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3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xmlns="" id="{88EE3715-D343-2543-90DE-596A40C2C6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9" y="1591200"/>
            <a:ext cx="5439600" cy="4217988"/>
          </a:xfrm>
        </p:spPr>
        <p:txBody>
          <a:bodyPr numCol="2"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  <a:lvl2pPr marL="409575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5302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wykresu 2">
            <a:extLst>
              <a:ext uri="{FF2B5EF4-FFF2-40B4-BE49-F238E27FC236}">
                <a16:creationId xmlns:a16="http://schemas.microsoft.com/office/drawing/2014/main" xmlns="" id="{57978A20-0365-9E4E-8AEC-E4EC4148D6A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9" name="Symbol zastępczy wykresu 2">
            <a:extLst>
              <a:ext uri="{FF2B5EF4-FFF2-40B4-BE49-F238E27FC236}">
                <a16:creationId xmlns:a16="http://schemas.microsoft.com/office/drawing/2014/main" xmlns="" id="{982B7CCF-61F7-3340-987E-595112EBDA1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07988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4200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1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olny kształt 7">
            <a:extLst>
              <a:ext uri="{FF2B5EF4-FFF2-40B4-BE49-F238E27FC236}">
                <a16:creationId xmlns:a16="http://schemas.microsoft.com/office/drawing/2014/main" xmlns="" id="{74BD3E45-5639-F24F-80FC-3270BFDD326F}"/>
              </a:ext>
            </a:extLst>
          </p:cNvPr>
          <p:cNvSpPr/>
          <p:nvPr userDrawn="1"/>
        </p:nvSpPr>
        <p:spPr>
          <a:xfrm>
            <a:off x="4168738" y="0"/>
            <a:ext cx="8023262" cy="6858000"/>
          </a:xfrm>
          <a:custGeom>
            <a:avLst/>
            <a:gdLst>
              <a:gd name="connsiteX0" fmla="*/ 2565421 w 8023262"/>
              <a:gd name="connsiteY0" fmla="*/ 0 h 6858000"/>
              <a:gd name="connsiteX1" fmla="*/ 4029229 w 8023262"/>
              <a:gd name="connsiteY1" fmla="*/ 0 h 6858000"/>
              <a:gd name="connsiteX2" fmla="*/ 4030133 w 8023262"/>
              <a:gd name="connsiteY2" fmla="*/ 0 h 6858000"/>
              <a:gd name="connsiteX3" fmla="*/ 5493037 w 8023262"/>
              <a:gd name="connsiteY3" fmla="*/ 0 h 6858000"/>
              <a:gd name="connsiteX4" fmla="*/ 6956845 w 8023262"/>
              <a:gd name="connsiteY4" fmla="*/ 0 h 6858000"/>
              <a:gd name="connsiteX5" fmla="*/ 8023262 w 8023262"/>
              <a:gd name="connsiteY5" fmla="*/ 0 h 6858000"/>
              <a:gd name="connsiteX6" fmla="*/ 8023262 w 8023262"/>
              <a:gd name="connsiteY6" fmla="*/ 1064740 h 6858000"/>
              <a:gd name="connsiteX7" fmla="*/ 5856136 w 8023262"/>
              <a:gd name="connsiteY7" fmla="*/ 6858000 h 6858000"/>
              <a:gd name="connsiteX8" fmla="*/ 4392328 w 8023262"/>
              <a:gd name="connsiteY8" fmla="*/ 6858000 h 6858000"/>
              <a:gd name="connsiteX9" fmla="*/ 4391424 w 8023262"/>
              <a:gd name="connsiteY9" fmla="*/ 6858000 h 6858000"/>
              <a:gd name="connsiteX10" fmla="*/ 2928520 w 8023262"/>
              <a:gd name="connsiteY10" fmla="*/ 6858000 h 6858000"/>
              <a:gd name="connsiteX11" fmla="*/ 2927616 w 8023262"/>
              <a:gd name="connsiteY11" fmla="*/ 6858000 h 6858000"/>
              <a:gd name="connsiteX12" fmla="*/ 1464712 w 8023262"/>
              <a:gd name="connsiteY12" fmla="*/ 6858000 h 6858000"/>
              <a:gd name="connsiteX13" fmla="*/ 1463808 w 8023262"/>
              <a:gd name="connsiteY13" fmla="*/ 6858000 h 6858000"/>
              <a:gd name="connsiteX14" fmla="*/ 0 w 8023262"/>
              <a:gd name="connsiteY14" fmla="*/ 6858000 h 6858000"/>
              <a:gd name="connsiteX15" fmla="*/ 2565421 w 8023262"/>
              <a:gd name="connsiteY1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023262" h="6858000">
                <a:moveTo>
                  <a:pt x="2565421" y="0"/>
                </a:moveTo>
                <a:lnTo>
                  <a:pt x="4029229" y="0"/>
                </a:lnTo>
                <a:lnTo>
                  <a:pt x="4030133" y="0"/>
                </a:lnTo>
                <a:lnTo>
                  <a:pt x="5493037" y="0"/>
                </a:lnTo>
                <a:lnTo>
                  <a:pt x="6956845" y="0"/>
                </a:lnTo>
                <a:lnTo>
                  <a:pt x="8023262" y="0"/>
                </a:lnTo>
                <a:lnTo>
                  <a:pt x="8023262" y="1064740"/>
                </a:lnTo>
                <a:lnTo>
                  <a:pt x="5856136" y="6858000"/>
                </a:lnTo>
                <a:lnTo>
                  <a:pt x="4392328" y="6858000"/>
                </a:lnTo>
                <a:lnTo>
                  <a:pt x="4391424" y="6858000"/>
                </a:lnTo>
                <a:lnTo>
                  <a:pt x="2928520" y="6858000"/>
                </a:lnTo>
                <a:lnTo>
                  <a:pt x="2927616" y="6858000"/>
                </a:lnTo>
                <a:lnTo>
                  <a:pt x="1464712" y="6858000"/>
                </a:lnTo>
                <a:lnTo>
                  <a:pt x="1463808" y="6858000"/>
                </a:lnTo>
                <a:lnTo>
                  <a:pt x="0" y="6858000"/>
                </a:lnTo>
                <a:lnTo>
                  <a:pt x="2565421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Dowolny kształt 13">
            <a:extLst>
              <a:ext uri="{FF2B5EF4-FFF2-40B4-BE49-F238E27FC236}">
                <a16:creationId xmlns:a16="http://schemas.microsoft.com/office/drawing/2014/main" xmlns="" id="{1237FF6D-728D-FF49-A341-8BD68A26427D}"/>
              </a:ext>
            </a:extLst>
          </p:cNvPr>
          <p:cNvSpPr/>
          <p:nvPr userDrawn="1"/>
        </p:nvSpPr>
        <p:spPr>
          <a:xfrm>
            <a:off x="0" y="0"/>
            <a:ext cx="6746238" cy="6858000"/>
          </a:xfrm>
          <a:custGeom>
            <a:avLst/>
            <a:gdLst>
              <a:gd name="connsiteX0" fmla="*/ 890102 w 6746238"/>
              <a:gd name="connsiteY0" fmla="*/ 0 h 6858000"/>
              <a:gd name="connsiteX1" fmla="*/ 2353910 w 6746238"/>
              <a:gd name="connsiteY1" fmla="*/ 0 h 6858000"/>
              <a:gd name="connsiteX2" fmla="*/ 2354814 w 6746238"/>
              <a:gd name="connsiteY2" fmla="*/ 0 h 6858000"/>
              <a:gd name="connsiteX3" fmla="*/ 3817718 w 6746238"/>
              <a:gd name="connsiteY3" fmla="*/ 0 h 6858000"/>
              <a:gd name="connsiteX4" fmla="*/ 5281526 w 6746238"/>
              <a:gd name="connsiteY4" fmla="*/ 0 h 6858000"/>
              <a:gd name="connsiteX5" fmla="*/ 6746238 w 6746238"/>
              <a:gd name="connsiteY5" fmla="*/ 0 h 6858000"/>
              <a:gd name="connsiteX6" fmla="*/ 4180817 w 6746238"/>
              <a:gd name="connsiteY6" fmla="*/ 6858000 h 6858000"/>
              <a:gd name="connsiteX7" fmla="*/ 2717009 w 6746238"/>
              <a:gd name="connsiteY7" fmla="*/ 6858000 h 6858000"/>
              <a:gd name="connsiteX8" fmla="*/ 2716105 w 6746238"/>
              <a:gd name="connsiteY8" fmla="*/ 6858000 h 6858000"/>
              <a:gd name="connsiteX9" fmla="*/ 1253201 w 6746238"/>
              <a:gd name="connsiteY9" fmla="*/ 6858000 h 6858000"/>
              <a:gd name="connsiteX10" fmla="*/ 1252297 w 6746238"/>
              <a:gd name="connsiteY10" fmla="*/ 6858000 h 6858000"/>
              <a:gd name="connsiteX11" fmla="*/ 0 w 6746238"/>
              <a:gd name="connsiteY11" fmla="*/ 6858000 h 6858000"/>
              <a:gd name="connsiteX12" fmla="*/ 0 w 6746238"/>
              <a:gd name="connsiteY12" fmla="*/ 2379461 h 6858000"/>
              <a:gd name="connsiteX13" fmla="*/ 890102 w 6746238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46238" h="6858000">
                <a:moveTo>
                  <a:pt x="890102" y="0"/>
                </a:moveTo>
                <a:lnTo>
                  <a:pt x="2353910" y="0"/>
                </a:lnTo>
                <a:lnTo>
                  <a:pt x="2354814" y="0"/>
                </a:lnTo>
                <a:lnTo>
                  <a:pt x="3817718" y="0"/>
                </a:lnTo>
                <a:lnTo>
                  <a:pt x="5281526" y="0"/>
                </a:lnTo>
                <a:lnTo>
                  <a:pt x="6746238" y="0"/>
                </a:lnTo>
                <a:lnTo>
                  <a:pt x="4180817" y="6858000"/>
                </a:lnTo>
                <a:lnTo>
                  <a:pt x="2717009" y="6858000"/>
                </a:lnTo>
                <a:lnTo>
                  <a:pt x="2716105" y="6858000"/>
                </a:lnTo>
                <a:lnTo>
                  <a:pt x="1253201" y="6858000"/>
                </a:lnTo>
                <a:lnTo>
                  <a:pt x="1252297" y="6858000"/>
                </a:lnTo>
                <a:lnTo>
                  <a:pt x="0" y="6858000"/>
                </a:lnTo>
                <a:lnTo>
                  <a:pt x="0" y="2379461"/>
                </a:lnTo>
                <a:lnTo>
                  <a:pt x="890102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:a16="http://schemas.microsoft.com/office/drawing/2014/main" xmlns="" id="{4C5FE388-A4A0-7949-B070-26B503DC4202}"/>
              </a:ext>
            </a:extLst>
          </p:cNvPr>
          <p:cNvSpPr/>
          <p:nvPr userDrawn="1"/>
        </p:nvSpPr>
        <p:spPr>
          <a:xfrm>
            <a:off x="10022886" y="1059426"/>
            <a:ext cx="2169114" cy="5798574"/>
          </a:xfrm>
          <a:custGeom>
            <a:avLst/>
            <a:gdLst>
              <a:gd name="connsiteX0" fmla="*/ 2169114 w 2169114"/>
              <a:gd name="connsiteY0" fmla="*/ 0 h 5798574"/>
              <a:gd name="connsiteX1" fmla="*/ 2169114 w 2169114"/>
              <a:gd name="connsiteY1" fmla="*/ 5798574 h 5798574"/>
              <a:gd name="connsiteX2" fmla="*/ 1464712 w 2169114"/>
              <a:gd name="connsiteY2" fmla="*/ 5798574 h 5798574"/>
              <a:gd name="connsiteX3" fmla="*/ 1463808 w 2169114"/>
              <a:gd name="connsiteY3" fmla="*/ 5798574 h 5798574"/>
              <a:gd name="connsiteX4" fmla="*/ 0 w 2169114"/>
              <a:gd name="connsiteY4" fmla="*/ 5798574 h 5798574"/>
              <a:gd name="connsiteX5" fmla="*/ 2169114 w 2169114"/>
              <a:gd name="connsiteY5" fmla="*/ 0 h 57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9114" h="5798574">
                <a:moveTo>
                  <a:pt x="2169114" y="0"/>
                </a:moveTo>
                <a:lnTo>
                  <a:pt x="2169114" y="5798574"/>
                </a:lnTo>
                <a:lnTo>
                  <a:pt x="1464712" y="5798574"/>
                </a:lnTo>
                <a:lnTo>
                  <a:pt x="1463808" y="5798574"/>
                </a:lnTo>
                <a:lnTo>
                  <a:pt x="0" y="5798574"/>
                </a:lnTo>
                <a:lnTo>
                  <a:pt x="2169114" y="0"/>
                </a:lnTo>
                <a:close/>
              </a:path>
            </a:pathLst>
          </a:cu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ymbol zastępczy tekstu 35">
            <a:extLst>
              <a:ext uri="{FF2B5EF4-FFF2-40B4-BE49-F238E27FC236}">
                <a16:creationId xmlns:a16="http://schemas.microsoft.com/office/drawing/2014/main" xmlns="" id="{DCEF96FB-B0BD-6B41-9B69-E051AD29C2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8452" y="5529132"/>
            <a:ext cx="5387881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7" name="Symbol zastępczy obrazu 9">
            <a:extLst>
              <a:ext uri="{FF2B5EF4-FFF2-40B4-BE49-F238E27FC236}">
                <a16:creationId xmlns:a16="http://schemas.microsoft.com/office/drawing/2014/main" xmlns="" id="{E227E5C1-1F8F-4D42-963F-EAF96F6E4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xmlns="" id="{BB8CA001-C3ED-F340-8493-7E5CC11E6866}"/>
              </a:ext>
            </a:extLst>
          </p:cNvPr>
          <p:cNvSpPr txBox="1"/>
          <p:nvPr userDrawn="1"/>
        </p:nvSpPr>
        <p:spPr>
          <a:xfrm>
            <a:off x="4898452" y="609723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2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359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2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 descr="Obraz zawierający odzież, osoba, wewnątrz, stojące&#10;&#10;&#10;&#10;Opis wygenerowany automatycznie">
            <a:extLst>
              <a:ext uri="{FF2B5EF4-FFF2-40B4-BE49-F238E27FC236}">
                <a16:creationId xmlns:a16="http://schemas.microsoft.com/office/drawing/2014/main" xmlns="" id="{C6764791-C1DA-E545-8261-8B32762391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a 9">
            <a:extLst>
              <a:ext uri="{FF2B5EF4-FFF2-40B4-BE49-F238E27FC236}">
                <a16:creationId xmlns:a16="http://schemas.microsoft.com/office/drawing/2014/main" xmlns="" id="{2232F252-9D20-DF4D-AC09-1733D2B006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4029" y="4774573"/>
            <a:ext cx="4618947" cy="1562291"/>
          </a:xfrm>
          <a:prstGeom prst="rect">
            <a:avLst/>
          </a:prstGeom>
        </p:spPr>
      </p:pic>
      <p:sp>
        <p:nvSpPr>
          <p:cNvPr id="11" name="Symbol zastępczy tekstu 35">
            <a:extLst>
              <a:ext uri="{FF2B5EF4-FFF2-40B4-BE49-F238E27FC236}">
                <a16:creationId xmlns:a16="http://schemas.microsoft.com/office/drawing/2014/main" xmlns="" id="{4C398A0E-80BF-C846-A6D4-2929C90174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1833" y="521136"/>
            <a:ext cx="3063850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xmlns="" id="{2E2A0D19-7087-F74C-8AD3-EDA83A92B0A6}"/>
              </a:ext>
            </a:extLst>
          </p:cNvPr>
          <p:cNvSpPr txBox="1"/>
          <p:nvPr userDrawn="1"/>
        </p:nvSpPr>
        <p:spPr>
          <a:xfrm>
            <a:off x="801833" y="1089240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89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|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2">
            <a:extLst>
              <a:ext uri="{FF2B5EF4-FFF2-40B4-BE49-F238E27FC236}">
                <a16:creationId xmlns:a16="http://schemas.microsoft.com/office/drawing/2014/main" xmlns="" id="{8AD41331-AC4E-D840-A957-D484BDA66841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 flipV="1">
            <a:off x="1720410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xmlns="" id="{3C7876C3-3192-8640-A626-ADDFFD6D52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64025" y="2459131"/>
            <a:ext cx="3663950" cy="1939738"/>
          </a:xfrm>
          <a:prstGeom prst="rect">
            <a:avLst/>
          </a:prstGeom>
        </p:spPr>
      </p:pic>
      <p:sp>
        <p:nvSpPr>
          <p:cNvPr id="7" name="Symbol zastępczy obrazu 2">
            <a:extLst>
              <a:ext uri="{FF2B5EF4-FFF2-40B4-BE49-F238E27FC236}">
                <a16:creationId xmlns:a16="http://schemas.microsoft.com/office/drawing/2014/main" xmlns="" id="{FBD84A60-72D3-A940-8EDD-BBFEC7777501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 rot="16200000" flipH="1" flipV="1">
            <a:off x="420986" y="2169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8" name="Symbol zastępczy obrazu 2">
            <a:extLst>
              <a:ext uri="{FF2B5EF4-FFF2-40B4-BE49-F238E27FC236}">
                <a16:creationId xmlns:a16="http://schemas.microsoft.com/office/drawing/2014/main" xmlns="" id="{AC8A3296-7A92-0141-B843-9B7CF994C2EC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720411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0" name="Symbol zastępczy obrazu 2">
            <a:extLst>
              <a:ext uri="{FF2B5EF4-FFF2-40B4-BE49-F238E27FC236}">
                <a16:creationId xmlns:a16="http://schemas.microsoft.com/office/drawing/2014/main" xmlns="" id="{2C840CE6-42BB-334F-9E9F-C06FC6E04BA1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 flipV="1">
            <a:off x="3488698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2" name="Symbol zastępczy obrazu 2">
            <a:extLst>
              <a:ext uri="{FF2B5EF4-FFF2-40B4-BE49-F238E27FC236}">
                <a16:creationId xmlns:a16="http://schemas.microsoft.com/office/drawing/2014/main" xmlns="" id="{CF5D6D92-0CBB-FA41-BED8-5D0D5454B69A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488699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3" name="Symbol zastępczy obrazu 2">
            <a:extLst>
              <a:ext uri="{FF2B5EF4-FFF2-40B4-BE49-F238E27FC236}">
                <a16:creationId xmlns:a16="http://schemas.microsoft.com/office/drawing/2014/main" xmlns="" id="{5E475FC5-FFAE-5D40-BD9D-BC073E7BCC65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 flipV="1">
            <a:off x="5256986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ymbol zastępczy obrazu 2">
            <a:extLst>
              <a:ext uri="{FF2B5EF4-FFF2-40B4-BE49-F238E27FC236}">
                <a16:creationId xmlns:a16="http://schemas.microsoft.com/office/drawing/2014/main" xmlns="" id="{4C39FC5E-9460-CE40-A1D0-549D2D993767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5256987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5" name="Symbol zastępczy obrazu 2">
            <a:extLst>
              <a:ext uri="{FF2B5EF4-FFF2-40B4-BE49-F238E27FC236}">
                <a16:creationId xmlns:a16="http://schemas.microsoft.com/office/drawing/2014/main" xmlns="" id="{DFE1810F-AF3A-E541-A27B-1CD9843D5157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 flipV="1">
            <a:off x="7025274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6" name="Symbol zastępczy obrazu 2">
            <a:extLst>
              <a:ext uri="{FF2B5EF4-FFF2-40B4-BE49-F238E27FC236}">
                <a16:creationId xmlns:a16="http://schemas.microsoft.com/office/drawing/2014/main" xmlns="" id="{6BBCB1AD-9BC5-DD4E-A60C-B6C66C186A11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7025275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2">
            <a:extLst>
              <a:ext uri="{FF2B5EF4-FFF2-40B4-BE49-F238E27FC236}">
                <a16:creationId xmlns:a16="http://schemas.microsoft.com/office/drawing/2014/main" xmlns="" id="{A1BA5D46-7BAD-474F-8D8C-0511EC2D2B93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 flipV="1">
            <a:off x="8793562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2">
            <a:extLst>
              <a:ext uri="{FF2B5EF4-FFF2-40B4-BE49-F238E27FC236}">
                <a16:creationId xmlns:a16="http://schemas.microsoft.com/office/drawing/2014/main" xmlns="" id="{FEA84FB4-BEB2-FA45-ACE3-7B230DA467EF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8793563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9" name="Symbol zastępczy obrazu 2">
            <a:extLst>
              <a:ext uri="{FF2B5EF4-FFF2-40B4-BE49-F238E27FC236}">
                <a16:creationId xmlns:a16="http://schemas.microsoft.com/office/drawing/2014/main" xmlns="" id="{FC98C402-919C-B749-B23C-CBC001B2E912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 rot="5400000" flipV="1">
            <a:off x="10092987" y="2169002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20" name="Dowolny kształt 19">
            <a:extLst>
              <a:ext uri="{FF2B5EF4-FFF2-40B4-BE49-F238E27FC236}">
                <a16:creationId xmlns:a16="http://schemas.microsoft.com/office/drawing/2014/main" xmlns="" id="{4217C7F2-9DA6-4546-9D6F-60583FA800ED}"/>
              </a:ext>
            </a:extLst>
          </p:cNvPr>
          <p:cNvSpPr/>
          <p:nvPr userDrawn="1"/>
        </p:nvSpPr>
        <p:spPr>
          <a:xfrm flipV="1">
            <a:off x="-1" y="6319911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olny kształt 20">
            <a:extLst>
              <a:ext uri="{FF2B5EF4-FFF2-40B4-BE49-F238E27FC236}">
                <a16:creationId xmlns:a16="http://schemas.microsoft.com/office/drawing/2014/main" xmlns="" id="{507F5419-28ED-B747-BB88-CFA04A927BF9}"/>
              </a:ext>
            </a:extLst>
          </p:cNvPr>
          <p:cNvSpPr/>
          <p:nvPr userDrawn="1"/>
        </p:nvSpPr>
        <p:spPr>
          <a:xfrm flipH="1">
            <a:off x="11476343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:a16="http://schemas.microsoft.com/office/drawing/2014/main" xmlns="" id="{38D95C6C-F6A5-8D44-BFC7-7A249F225479}"/>
              </a:ext>
            </a:extLst>
          </p:cNvPr>
          <p:cNvSpPr/>
          <p:nvPr userDrawn="1"/>
        </p:nvSpPr>
        <p:spPr>
          <a:xfrm flipH="1" flipV="1">
            <a:off x="11476343" y="631991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Dowolny kształt 22">
            <a:extLst>
              <a:ext uri="{FF2B5EF4-FFF2-40B4-BE49-F238E27FC236}">
                <a16:creationId xmlns:a16="http://schemas.microsoft.com/office/drawing/2014/main" xmlns="" id="{0745B0E2-D76A-8844-9AED-3054170E523A}"/>
              </a:ext>
            </a:extLst>
          </p:cNvPr>
          <p:cNvSpPr/>
          <p:nvPr userDrawn="1"/>
        </p:nvSpPr>
        <p:spPr>
          <a:xfrm>
            <a:off x="-2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169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2 +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xmlns="" id="{F1DAAC1B-71AB-9E40-9596-58353EB216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ymbol zastępczy obrazu 3">
            <a:extLst>
              <a:ext uri="{FF2B5EF4-FFF2-40B4-BE49-F238E27FC236}">
                <a16:creationId xmlns:a16="http://schemas.microsoft.com/office/drawing/2014/main" xmlns="" id="{CAE29511-FEE7-1F49-95F8-7B337585B1BD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 flipV="1">
            <a:off x="0" y="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xmlns="" id="{E51A571C-BD6E-1A42-9368-62397CAB73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0143" y="5569743"/>
            <a:ext cx="3063092" cy="1036046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:a16="http://schemas.microsoft.com/office/drawing/2014/main" xmlns="" id="{696D1510-94C5-834C-A95A-0F8FE75BD6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37750" y="603404"/>
            <a:ext cx="7983689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10" name="Symbol zastępczy tekstu 35">
            <a:extLst>
              <a:ext uri="{FF2B5EF4-FFF2-40B4-BE49-F238E27FC236}">
                <a16:creationId xmlns:a16="http://schemas.microsoft.com/office/drawing/2014/main" xmlns="" id="{77847274-690E-954A-95EF-FF83B6E2E8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37750" y="1171508"/>
            <a:ext cx="7983688" cy="484748"/>
          </a:xfrm>
        </p:spPr>
        <p:txBody>
          <a:bodyPr wrap="square" anchor="t" anchorCtr="0">
            <a:spAutoFit/>
          </a:bodyPr>
          <a:lstStyle>
            <a:lvl1pPr algn="l"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</a:t>
            </a:r>
            <a:r>
              <a:rPr lang="pl-PL" err="1"/>
              <a:t>prezeantacji</a:t>
            </a:r>
            <a:r>
              <a:rPr lang="pl-PL"/>
              <a:t> multimedialnej</a:t>
            </a:r>
          </a:p>
        </p:txBody>
      </p:sp>
      <p:sp>
        <p:nvSpPr>
          <p:cNvPr id="4" name="Symbol zastępczy obrazu 3">
            <a:extLst>
              <a:ext uri="{FF2B5EF4-FFF2-40B4-BE49-F238E27FC236}">
                <a16:creationId xmlns:a16="http://schemas.microsoft.com/office/drawing/2014/main" xmlns="" id="{E4355EE9-E3B0-2C47-B0E8-26F51F5AE1EC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9147577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3">
            <a:extLst>
              <a:ext uri="{FF2B5EF4-FFF2-40B4-BE49-F238E27FC236}">
                <a16:creationId xmlns:a16="http://schemas.microsoft.com/office/drawing/2014/main" xmlns="" id="{17680180-2ED1-4F4C-886C-751901C800C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049192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3">
            <a:extLst>
              <a:ext uri="{FF2B5EF4-FFF2-40B4-BE49-F238E27FC236}">
                <a16:creationId xmlns:a16="http://schemas.microsoft.com/office/drawing/2014/main" xmlns="" id="{21149D88-E478-B144-8806-3AF477DA36A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098384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xmlns="" id="{20F5B6EC-E457-2B46-A31E-E9DED558587D}"/>
              </a:ext>
            </a:extLst>
          </p:cNvPr>
          <p:cNvSpPr txBox="1"/>
          <p:nvPr userDrawn="1"/>
        </p:nvSpPr>
        <p:spPr>
          <a:xfrm>
            <a:off x="3537749" y="165625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6125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odzież, osoba, wewnątrz, stojące&#10;&#10;&#10;&#10;Opis wygenerowany automatycznie">
            <a:extLst>
              <a:ext uri="{FF2B5EF4-FFF2-40B4-BE49-F238E27FC236}">
                <a16:creationId xmlns:a16="http://schemas.microsoft.com/office/drawing/2014/main" xmlns="" id="{08FA4E97-5B8C-834F-820D-491C8EDB6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ównoległobok 32">
            <a:extLst>
              <a:ext uri="{FF2B5EF4-FFF2-40B4-BE49-F238E27FC236}">
                <a16:creationId xmlns:a16="http://schemas.microsoft.com/office/drawing/2014/main" xmlns="" id="{7D18738E-BCDB-4541-A6AB-F2CBAD9AB36A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1" name="Grafika 30">
            <a:extLst>
              <a:ext uri="{FF2B5EF4-FFF2-40B4-BE49-F238E27FC236}">
                <a16:creationId xmlns:a16="http://schemas.microsoft.com/office/drawing/2014/main" xmlns="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1817" y="224117"/>
            <a:ext cx="3710609" cy="1255059"/>
          </a:xfrm>
          <a:prstGeom prst="rect">
            <a:avLst/>
          </a:prstGeom>
        </p:spPr>
      </p:pic>
      <p:sp>
        <p:nvSpPr>
          <p:cNvPr id="36" name="Symbol zastępczy tekstu 35">
            <a:extLst>
              <a:ext uri="{FF2B5EF4-FFF2-40B4-BE49-F238E27FC236}">
                <a16:creationId xmlns:a16="http://schemas.microsoft.com/office/drawing/2014/main" xmlns="" id="{D319893A-1EC8-4149-801D-F13EC707C5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813" y="5047649"/>
            <a:ext cx="5387881" cy="568104"/>
          </a:xfrm>
        </p:spPr>
        <p:txBody>
          <a:bodyPr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37" name="Symbol zastępczy tekstu 35">
            <a:extLst>
              <a:ext uri="{FF2B5EF4-FFF2-40B4-BE49-F238E27FC236}">
                <a16:creationId xmlns:a16="http://schemas.microsoft.com/office/drawing/2014/main" xmlns="" id="{E0AD5955-0EC1-5C43-8D2A-711574D41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813" y="5615753"/>
            <a:ext cx="5387881" cy="484748"/>
          </a:xfrm>
        </p:spPr>
        <p:txBody>
          <a:bodyPr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:a16="http://schemas.microsoft.com/office/drawing/2014/main" xmlns="" id="{02776890-1699-EC44-8AB6-4680CCF7358C}"/>
              </a:ext>
            </a:extLst>
          </p:cNvPr>
          <p:cNvSpPr/>
          <p:nvPr userDrawn="1"/>
        </p:nvSpPr>
        <p:spPr>
          <a:xfrm flipH="1">
            <a:off x="-1055" y="6289895"/>
            <a:ext cx="2374604" cy="56810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xmlns="" id="{8B52AE70-F0DE-DE41-A5AE-61FAF215B578}"/>
              </a:ext>
            </a:extLst>
          </p:cNvPr>
          <p:cNvSpPr txBox="1"/>
          <p:nvPr userDrawn="1"/>
        </p:nvSpPr>
        <p:spPr>
          <a:xfrm>
            <a:off x="277813" y="6295023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3204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2 +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xmlns="" id="{F1DAAC1B-71AB-9E40-9596-58353EB216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ymbol zastępczy obrazu 3">
            <a:extLst>
              <a:ext uri="{FF2B5EF4-FFF2-40B4-BE49-F238E27FC236}">
                <a16:creationId xmlns:a16="http://schemas.microsoft.com/office/drawing/2014/main" xmlns="" id="{CAE29511-FEE7-1F49-95F8-7B337585B1BD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 flipV="1">
            <a:off x="0" y="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xmlns="" id="{E51A571C-BD6E-1A42-9368-62397CAB73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0143" y="5569743"/>
            <a:ext cx="3063092" cy="1036046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:a16="http://schemas.microsoft.com/office/drawing/2014/main" xmlns="" id="{696D1510-94C5-834C-A95A-0F8FE75BD6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37750" y="603404"/>
            <a:ext cx="7983689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10" name="Symbol zastępczy tekstu 35">
            <a:extLst>
              <a:ext uri="{FF2B5EF4-FFF2-40B4-BE49-F238E27FC236}">
                <a16:creationId xmlns:a16="http://schemas.microsoft.com/office/drawing/2014/main" xmlns="" id="{77847274-690E-954A-95EF-FF83B6E2E8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37750" y="1171508"/>
            <a:ext cx="7983688" cy="484748"/>
          </a:xfrm>
        </p:spPr>
        <p:txBody>
          <a:bodyPr wrap="square" anchor="t" anchorCtr="0">
            <a:spAutoFit/>
          </a:bodyPr>
          <a:lstStyle>
            <a:lvl1pPr algn="l"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</a:t>
            </a:r>
            <a:r>
              <a:rPr lang="pl-PL" err="1"/>
              <a:t>prezeantacji</a:t>
            </a:r>
            <a:r>
              <a:rPr lang="pl-PL"/>
              <a:t> multimedialnej</a:t>
            </a:r>
          </a:p>
        </p:txBody>
      </p:sp>
      <p:sp>
        <p:nvSpPr>
          <p:cNvPr id="4" name="Symbol zastępczy obrazu 3">
            <a:extLst>
              <a:ext uri="{FF2B5EF4-FFF2-40B4-BE49-F238E27FC236}">
                <a16:creationId xmlns:a16="http://schemas.microsoft.com/office/drawing/2014/main" xmlns="" id="{E4355EE9-E3B0-2C47-B0E8-26F51F5AE1EC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9147577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3">
            <a:extLst>
              <a:ext uri="{FF2B5EF4-FFF2-40B4-BE49-F238E27FC236}">
                <a16:creationId xmlns:a16="http://schemas.microsoft.com/office/drawing/2014/main" xmlns="" id="{17680180-2ED1-4F4C-886C-751901C800C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049192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3">
            <a:extLst>
              <a:ext uri="{FF2B5EF4-FFF2-40B4-BE49-F238E27FC236}">
                <a16:creationId xmlns:a16="http://schemas.microsoft.com/office/drawing/2014/main" xmlns="" id="{21149D88-E478-B144-8806-3AF477DA36A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098384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xmlns="" id="{43BA0C07-383A-F643-A230-49F8B37E4A65}"/>
              </a:ext>
            </a:extLst>
          </p:cNvPr>
          <p:cNvSpPr txBox="1"/>
          <p:nvPr userDrawn="1"/>
        </p:nvSpPr>
        <p:spPr>
          <a:xfrm>
            <a:off x="3537749" y="165625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192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stokąt 87">
            <a:extLst>
              <a:ext uri="{FF2B5EF4-FFF2-40B4-BE49-F238E27FC236}">
                <a16:creationId xmlns:a16="http://schemas.microsoft.com/office/drawing/2014/main" xmlns="" id="{27FEBF73-975C-8C47-BBEC-41A5BC5F5364}"/>
              </a:ext>
            </a:extLst>
          </p:cNvPr>
          <p:cNvSpPr/>
          <p:nvPr userDrawn="1"/>
        </p:nvSpPr>
        <p:spPr>
          <a:xfrm rot="16200000">
            <a:off x="4521934" y="-2960983"/>
            <a:ext cx="4725923" cy="10614214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xmlns="" id="{2D1619DC-3C88-634B-A8F3-104B52975011}"/>
              </a:ext>
            </a:extLst>
          </p:cNvPr>
          <p:cNvSpPr/>
          <p:nvPr userDrawn="1"/>
        </p:nvSpPr>
        <p:spPr>
          <a:xfrm>
            <a:off x="0" y="-16836"/>
            <a:ext cx="1577788" cy="472315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xmlns="" id="{B14C244C-056C-7A49-A927-3DB77FC41E16}"/>
              </a:ext>
            </a:extLst>
          </p:cNvPr>
          <p:cNvSpPr/>
          <p:nvPr userDrawn="1"/>
        </p:nvSpPr>
        <p:spPr>
          <a:xfrm rot="16200000">
            <a:off x="5809054" y="475053"/>
            <a:ext cx="2151681" cy="1061421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xmlns="" id="{2C6E77CD-C64E-C44F-B8AA-61D07F3162D5}"/>
              </a:ext>
            </a:extLst>
          </p:cNvPr>
          <p:cNvSpPr/>
          <p:nvPr userDrawn="1"/>
        </p:nvSpPr>
        <p:spPr>
          <a:xfrm>
            <a:off x="-3" y="4706318"/>
            <a:ext cx="1577788" cy="215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xmlns="" id="{5D3BCDBB-9883-1945-B0BF-4FEF558199E6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xmlns="" id="{98235F2D-C76B-5947-B280-95C3DB74AF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xmlns="" id="{7A269C05-4145-F840-9272-830C9074D6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wal 20">
            <a:extLst>
              <a:ext uri="{FF2B5EF4-FFF2-40B4-BE49-F238E27FC236}">
                <a16:creationId xmlns:a16="http://schemas.microsoft.com/office/drawing/2014/main" xmlns="" id="{799428E2-9ECD-F844-BE8A-E88C8BD2F339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xmlns="" id="{385222FE-E381-2247-8B50-1DD0BC97A32E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wal 22">
            <a:extLst>
              <a:ext uri="{FF2B5EF4-FFF2-40B4-BE49-F238E27FC236}">
                <a16:creationId xmlns:a16="http://schemas.microsoft.com/office/drawing/2014/main" xmlns="" id="{0C5B9E78-C116-314A-A457-84EEA5CEC604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xmlns="" id="{01B232A3-8722-3C43-86F9-6AD4D4661828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xmlns="" id="{37C5D726-C8DC-A442-8427-6E7D9E8DB03A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Owal 25">
            <a:extLst>
              <a:ext uri="{FF2B5EF4-FFF2-40B4-BE49-F238E27FC236}">
                <a16:creationId xmlns:a16="http://schemas.microsoft.com/office/drawing/2014/main" xmlns="" id="{B74FB6E9-F6F3-E94D-86F8-573C71330D94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Owal 27">
            <a:extLst>
              <a:ext uri="{FF2B5EF4-FFF2-40B4-BE49-F238E27FC236}">
                <a16:creationId xmlns:a16="http://schemas.microsoft.com/office/drawing/2014/main" xmlns="" id="{7ACA3A6E-F348-9744-ADCB-17C902D30FF8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Owal 29">
            <a:extLst>
              <a:ext uri="{FF2B5EF4-FFF2-40B4-BE49-F238E27FC236}">
                <a16:creationId xmlns:a16="http://schemas.microsoft.com/office/drawing/2014/main" xmlns="" id="{A090A1B2-C356-C846-A375-A26071F69A5B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Owal 32">
            <a:extLst>
              <a:ext uri="{FF2B5EF4-FFF2-40B4-BE49-F238E27FC236}">
                <a16:creationId xmlns:a16="http://schemas.microsoft.com/office/drawing/2014/main" xmlns="" id="{7E2BD636-463D-9647-8568-31FF387F78E1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:a16="http://schemas.microsoft.com/office/drawing/2014/main" xmlns="" id="{E3AF0988-C67C-8E41-A0E9-F0953DC4D141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Owal 34">
            <a:extLst>
              <a:ext uri="{FF2B5EF4-FFF2-40B4-BE49-F238E27FC236}">
                <a16:creationId xmlns:a16="http://schemas.microsoft.com/office/drawing/2014/main" xmlns="" id="{943AC21C-B363-0E45-B98C-A6FC3CE40668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:a16="http://schemas.microsoft.com/office/drawing/2014/main" xmlns="" id="{29005661-92AE-6944-B48E-2915C164BD5B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Owal 36">
            <a:extLst>
              <a:ext uri="{FF2B5EF4-FFF2-40B4-BE49-F238E27FC236}">
                <a16:creationId xmlns:a16="http://schemas.microsoft.com/office/drawing/2014/main" xmlns="" id="{E0BC2D2A-8216-1C40-B856-B5212E2F3865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xmlns="" id="{FA07235C-0718-3441-B72A-6EE77C02A8E3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Owal 38">
            <a:extLst>
              <a:ext uri="{FF2B5EF4-FFF2-40B4-BE49-F238E27FC236}">
                <a16:creationId xmlns:a16="http://schemas.microsoft.com/office/drawing/2014/main" xmlns="" id="{0916D363-DF83-9A4F-9C03-CF17A621853B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Owal 39">
            <a:extLst>
              <a:ext uri="{FF2B5EF4-FFF2-40B4-BE49-F238E27FC236}">
                <a16:creationId xmlns:a16="http://schemas.microsoft.com/office/drawing/2014/main" xmlns="" id="{0D0E6AEA-2BD1-5746-B674-BFB0F2B39DF1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Owal 40">
            <a:extLst>
              <a:ext uri="{FF2B5EF4-FFF2-40B4-BE49-F238E27FC236}">
                <a16:creationId xmlns:a16="http://schemas.microsoft.com/office/drawing/2014/main" xmlns="" id="{3F510688-4E89-E44F-955B-5A3361845287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Owal 41">
            <a:extLst>
              <a:ext uri="{FF2B5EF4-FFF2-40B4-BE49-F238E27FC236}">
                <a16:creationId xmlns:a16="http://schemas.microsoft.com/office/drawing/2014/main" xmlns="" id="{F997DF1D-E868-984F-B1F0-9DA2DB5ED375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Owal 42">
            <a:extLst>
              <a:ext uri="{FF2B5EF4-FFF2-40B4-BE49-F238E27FC236}">
                <a16:creationId xmlns:a16="http://schemas.microsoft.com/office/drawing/2014/main" xmlns="" id="{CE05A0EC-305C-0D40-8680-4D2FED4DE4C2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Owal 43">
            <a:extLst>
              <a:ext uri="{FF2B5EF4-FFF2-40B4-BE49-F238E27FC236}">
                <a16:creationId xmlns:a16="http://schemas.microsoft.com/office/drawing/2014/main" xmlns="" id="{CCFC6DFD-48C7-D34E-BE39-87630DC30181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Owal 44">
            <a:extLst>
              <a:ext uri="{FF2B5EF4-FFF2-40B4-BE49-F238E27FC236}">
                <a16:creationId xmlns:a16="http://schemas.microsoft.com/office/drawing/2014/main" xmlns="" id="{4A96C421-7D48-FD41-8868-CBAE739E293C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Owal 45">
            <a:extLst>
              <a:ext uri="{FF2B5EF4-FFF2-40B4-BE49-F238E27FC236}">
                <a16:creationId xmlns:a16="http://schemas.microsoft.com/office/drawing/2014/main" xmlns="" id="{7CB8CFBB-C96E-A14F-BB2D-D7C86BECC34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Owal 46">
            <a:extLst>
              <a:ext uri="{FF2B5EF4-FFF2-40B4-BE49-F238E27FC236}">
                <a16:creationId xmlns:a16="http://schemas.microsoft.com/office/drawing/2014/main" xmlns="" id="{6E4F52E8-0593-1740-8A01-41C802178E61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Owal 47">
            <a:extLst>
              <a:ext uri="{FF2B5EF4-FFF2-40B4-BE49-F238E27FC236}">
                <a16:creationId xmlns:a16="http://schemas.microsoft.com/office/drawing/2014/main" xmlns="" id="{3C921D42-582B-BE43-A620-AC5F27F3F188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Owal 48">
            <a:extLst>
              <a:ext uri="{FF2B5EF4-FFF2-40B4-BE49-F238E27FC236}">
                <a16:creationId xmlns:a16="http://schemas.microsoft.com/office/drawing/2014/main" xmlns="" id="{C702564A-3107-E247-92D0-84DBD524A795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Owal 49">
            <a:extLst>
              <a:ext uri="{FF2B5EF4-FFF2-40B4-BE49-F238E27FC236}">
                <a16:creationId xmlns:a16="http://schemas.microsoft.com/office/drawing/2014/main" xmlns="" id="{B15A6669-BC8B-9E43-A68E-DDCE8899E604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Owal 50">
            <a:extLst>
              <a:ext uri="{FF2B5EF4-FFF2-40B4-BE49-F238E27FC236}">
                <a16:creationId xmlns:a16="http://schemas.microsoft.com/office/drawing/2014/main" xmlns="" id="{5296D52E-E5E2-F446-B400-B77B0798D39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Owal 51">
            <a:extLst>
              <a:ext uri="{FF2B5EF4-FFF2-40B4-BE49-F238E27FC236}">
                <a16:creationId xmlns:a16="http://schemas.microsoft.com/office/drawing/2014/main" xmlns="" id="{FC4DF83F-98E0-6145-8B16-D3E4521DC82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Owal 52">
            <a:extLst>
              <a:ext uri="{FF2B5EF4-FFF2-40B4-BE49-F238E27FC236}">
                <a16:creationId xmlns:a16="http://schemas.microsoft.com/office/drawing/2014/main" xmlns="" id="{74228C70-EA8A-634E-9576-FC8D023F8905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Owal 53">
            <a:extLst>
              <a:ext uri="{FF2B5EF4-FFF2-40B4-BE49-F238E27FC236}">
                <a16:creationId xmlns:a16="http://schemas.microsoft.com/office/drawing/2014/main" xmlns="" id="{1E33C67A-6BE8-074C-B520-E5D2CE02877C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Owal 54">
            <a:extLst>
              <a:ext uri="{FF2B5EF4-FFF2-40B4-BE49-F238E27FC236}">
                <a16:creationId xmlns:a16="http://schemas.microsoft.com/office/drawing/2014/main" xmlns="" id="{632B1A2A-E216-A84C-8C4E-2B2B58251FD9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Owal 55">
            <a:extLst>
              <a:ext uri="{FF2B5EF4-FFF2-40B4-BE49-F238E27FC236}">
                <a16:creationId xmlns:a16="http://schemas.microsoft.com/office/drawing/2014/main" xmlns="" id="{FD96BE1D-5A63-DC44-8695-67B15A515E88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Owal 56">
            <a:extLst>
              <a:ext uri="{FF2B5EF4-FFF2-40B4-BE49-F238E27FC236}">
                <a16:creationId xmlns:a16="http://schemas.microsoft.com/office/drawing/2014/main" xmlns="" id="{3135A10A-5EAC-6E4A-8769-8C6195F2349F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Owal 57">
            <a:extLst>
              <a:ext uri="{FF2B5EF4-FFF2-40B4-BE49-F238E27FC236}">
                <a16:creationId xmlns:a16="http://schemas.microsoft.com/office/drawing/2014/main" xmlns="" id="{CFBB2AD2-3F1F-EE4E-B650-BCE9FE0E479A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Owal 58">
            <a:extLst>
              <a:ext uri="{FF2B5EF4-FFF2-40B4-BE49-F238E27FC236}">
                <a16:creationId xmlns:a16="http://schemas.microsoft.com/office/drawing/2014/main" xmlns="" id="{AB985901-666F-994B-B4C3-6505EA4F606D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Owal 59">
            <a:extLst>
              <a:ext uri="{FF2B5EF4-FFF2-40B4-BE49-F238E27FC236}">
                <a16:creationId xmlns:a16="http://schemas.microsoft.com/office/drawing/2014/main" xmlns="" id="{F8B785BA-B1E1-964A-927C-05610F399DA6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Owal 60">
            <a:extLst>
              <a:ext uri="{FF2B5EF4-FFF2-40B4-BE49-F238E27FC236}">
                <a16:creationId xmlns:a16="http://schemas.microsoft.com/office/drawing/2014/main" xmlns="" id="{46D2D591-9C78-9947-BB33-8628C637C484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Owal 61">
            <a:extLst>
              <a:ext uri="{FF2B5EF4-FFF2-40B4-BE49-F238E27FC236}">
                <a16:creationId xmlns:a16="http://schemas.microsoft.com/office/drawing/2014/main" xmlns="" id="{A9615A5F-FFC6-6243-AB25-9183FE0797AF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Owal 62">
            <a:extLst>
              <a:ext uri="{FF2B5EF4-FFF2-40B4-BE49-F238E27FC236}">
                <a16:creationId xmlns:a16="http://schemas.microsoft.com/office/drawing/2014/main" xmlns="" id="{124A6859-57AF-1C41-8BCD-2C74B2ED2442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Owal 63">
            <a:extLst>
              <a:ext uri="{FF2B5EF4-FFF2-40B4-BE49-F238E27FC236}">
                <a16:creationId xmlns:a16="http://schemas.microsoft.com/office/drawing/2014/main" xmlns="" id="{F29CDB38-C9C8-C64B-92CF-00A160E6DE90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Owal 64">
            <a:extLst>
              <a:ext uri="{FF2B5EF4-FFF2-40B4-BE49-F238E27FC236}">
                <a16:creationId xmlns:a16="http://schemas.microsoft.com/office/drawing/2014/main" xmlns="" id="{4C5F9B3C-73F3-DB49-860A-07D06A0CD59A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Owal 65">
            <a:extLst>
              <a:ext uri="{FF2B5EF4-FFF2-40B4-BE49-F238E27FC236}">
                <a16:creationId xmlns:a16="http://schemas.microsoft.com/office/drawing/2014/main" xmlns="" id="{45AA6C9F-CDEE-DD45-9886-4AD0C935A96C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Owal 66">
            <a:extLst>
              <a:ext uri="{FF2B5EF4-FFF2-40B4-BE49-F238E27FC236}">
                <a16:creationId xmlns:a16="http://schemas.microsoft.com/office/drawing/2014/main" xmlns="" id="{8685F25A-9FE2-4547-8669-4FA8EEC80635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Owal 67">
            <a:extLst>
              <a:ext uri="{FF2B5EF4-FFF2-40B4-BE49-F238E27FC236}">
                <a16:creationId xmlns:a16="http://schemas.microsoft.com/office/drawing/2014/main" xmlns="" id="{FE3C4A90-21DA-9144-BF00-8C4AE1B95CBA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Owal 68">
            <a:extLst>
              <a:ext uri="{FF2B5EF4-FFF2-40B4-BE49-F238E27FC236}">
                <a16:creationId xmlns:a16="http://schemas.microsoft.com/office/drawing/2014/main" xmlns="" id="{DD50B3EF-FEBE-1749-8270-67F15A10CB5E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Owal 69">
            <a:extLst>
              <a:ext uri="{FF2B5EF4-FFF2-40B4-BE49-F238E27FC236}">
                <a16:creationId xmlns:a16="http://schemas.microsoft.com/office/drawing/2014/main" xmlns="" id="{322C0D9B-B91A-E349-AF50-E55C64337BD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Owal 70">
            <a:extLst>
              <a:ext uri="{FF2B5EF4-FFF2-40B4-BE49-F238E27FC236}">
                <a16:creationId xmlns:a16="http://schemas.microsoft.com/office/drawing/2014/main" xmlns="" id="{CB2CF695-F744-0948-B6B0-025720FA281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Owal 71">
            <a:extLst>
              <a:ext uri="{FF2B5EF4-FFF2-40B4-BE49-F238E27FC236}">
                <a16:creationId xmlns:a16="http://schemas.microsoft.com/office/drawing/2014/main" xmlns="" id="{6A0F9D09-38E3-C248-B3C0-E354B450044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Owal 72">
            <a:extLst>
              <a:ext uri="{FF2B5EF4-FFF2-40B4-BE49-F238E27FC236}">
                <a16:creationId xmlns:a16="http://schemas.microsoft.com/office/drawing/2014/main" xmlns="" id="{936C951C-F2C5-A742-B375-2B629047A87F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4" name="Owal 73">
            <a:extLst>
              <a:ext uri="{FF2B5EF4-FFF2-40B4-BE49-F238E27FC236}">
                <a16:creationId xmlns:a16="http://schemas.microsoft.com/office/drawing/2014/main" xmlns="" id="{175B2A66-3A88-054E-864B-FC7F6B8C8096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Owal 74">
            <a:extLst>
              <a:ext uri="{FF2B5EF4-FFF2-40B4-BE49-F238E27FC236}">
                <a16:creationId xmlns:a16="http://schemas.microsoft.com/office/drawing/2014/main" xmlns="" id="{696C1228-5E4C-0C43-9FD5-413B2BF92CDE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Owal 75">
            <a:extLst>
              <a:ext uri="{FF2B5EF4-FFF2-40B4-BE49-F238E27FC236}">
                <a16:creationId xmlns:a16="http://schemas.microsoft.com/office/drawing/2014/main" xmlns="" id="{8DD79A84-A60B-364B-BF31-D91CEB317EC1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Owal 76">
            <a:extLst>
              <a:ext uri="{FF2B5EF4-FFF2-40B4-BE49-F238E27FC236}">
                <a16:creationId xmlns:a16="http://schemas.microsoft.com/office/drawing/2014/main" xmlns="" id="{F9E43D3D-9AD2-3046-AF60-DDFAC75AA34A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Owal 77">
            <a:extLst>
              <a:ext uri="{FF2B5EF4-FFF2-40B4-BE49-F238E27FC236}">
                <a16:creationId xmlns:a16="http://schemas.microsoft.com/office/drawing/2014/main" xmlns="" id="{683840E4-9441-C04D-A33F-B1B9D07A561D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Owal 78">
            <a:extLst>
              <a:ext uri="{FF2B5EF4-FFF2-40B4-BE49-F238E27FC236}">
                <a16:creationId xmlns:a16="http://schemas.microsoft.com/office/drawing/2014/main" xmlns="" id="{4A5A062C-0DEF-C14D-ACD8-C28809BE7D63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Owal 79">
            <a:extLst>
              <a:ext uri="{FF2B5EF4-FFF2-40B4-BE49-F238E27FC236}">
                <a16:creationId xmlns:a16="http://schemas.microsoft.com/office/drawing/2014/main" xmlns="" id="{3B3E13B1-71BF-2842-A97C-1A29D3AECC1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1" name="Owal 80">
            <a:extLst>
              <a:ext uri="{FF2B5EF4-FFF2-40B4-BE49-F238E27FC236}">
                <a16:creationId xmlns:a16="http://schemas.microsoft.com/office/drawing/2014/main" xmlns="" id="{F9EB9225-CA9D-DF43-AE7A-4663D68F0759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Owal 81">
            <a:extLst>
              <a:ext uri="{FF2B5EF4-FFF2-40B4-BE49-F238E27FC236}">
                <a16:creationId xmlns:a16="http://schemas.microsoft.com/office/drawing/2014/main" xmlns="" id="{ED7E8C87-EDF3-704A-AE85-B613F54DA2A7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3" name="Owal 82">
            <a:extLst>
              <a:ext uri="{FF2B5EF4-FFF2-40B4-BE49-F238E27FC236}">
                <a16:creationId xmlns:a16="http://schemas.microsoft.com/office/drawing/2014/main" xmlns="" id="{799404D7-E987-274F-A025-E043E1144609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Owal 83">
            <a:extLst>
              <a:ext uri="{FF2B5EF4-FFF2-40B4-BE49-F238E27FC236}">
                <a16:creationId xmlns:a16="http://schemas.microsoft.com/office/drawing/2014/main" xmlns="" id="{8D99201E-E3D4-CD45-984F-178507269379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5" name="Owal 84">
            <a:extLst>
              <a:ext uri="{FF2B5EF4-FFF2-40B4-BE49-F238E27FC236}">
                <a16:creationId xmlns:a16="http://schemas.microsoft.com/office/drawing/2014/main" xmlns="" id="{767A229C-B3AF-2D4C-92CA-B59BD262D5B3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Owal 85">
            <a:extLst>
              <a:ext uri="{FF2B5EF4-FFF2-40B4-BE49-F238E27FC236}">
                <a16:creationId xmlns:a16="http://schemas.microsoft.com/office/drawing/2014/main" xmlns="" id="{C13E4AB2-F2CF-A745-8F62-C4052C69F8C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7" name="Owal 86">
            <a:extLst>
              <a:ext uri="{FF2B5EF4-FFF2-40B4-BE49-F238E27FC236}">
                <a16:creationId xmlns:a16="http://schemas.microsoft.com/office/drawing/2014/main" xmlns="" id="{BDD3F35E-1815-0446-845C-3EC4CE542792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Grafika 9">
            <a:extLst>
              <a:ext uri="{FF2B5EF4-FFF2-40B4-BE49-F238E27FC236}">
                <a16:creationId xmlns:a16="http://schemas.microsoft.com/office/drawing/2014/main" xmlns="" id="{16F618B1-42B7-8B4D-BBA6-1B11D1906C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81127" y="3457308"/>
            <a:ext cx="3015102" cy="1019814"/>
          </a:xfrm>
          <a:prstGeom prst="rect">
            <a:avLst/>
          </a:prstGeom>
        </p:spPr>
      </p:pic>
      <p:sp>
        <p:nvSpPr>
          <p:cNvPr id="89" name="Symbol zastępczy tekstu 35">
            <a:extLst>
              <a:ext uri="{FF2B5EF4-FFF2-40B4-BE49-F238E27FC236}">
                <a16:creationId xmlns:a16="http://schemas.microsoft.com/office/drawing/2014/main" xmlns="" id="{94C35D70-8F25-354E-BC53-533792C808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4478" y="5047649"/>
            <a:ext cx="9000212" cy="568104"/>
          </a:xfrm>
        </p:spPr>
        <p:txBody>
          <a:bodyPr wrap="square"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90" name="Symbol zastępczy tekstu 35">
            <a:extLst>
              <a:ext uri="{FF2B5EF4-FFF2-40B4-BE49-F238E27FC236}">
                <a16:creationId xmlns:a16="http://schemas.microsoft.com/office/drawing/2014/main" xmlns="" id="{901146A2-2788-DC44-BC24-E58F4734C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94478" y="5644474"/>
            <a:ext cx="9000212" cy="489878"/>
          </a:xfrm>
        </p:spPr>
        <p:txBody>
          <a:bodyPr wrap="square"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6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91" name="pole tekstowe 90">
            <a:extLst>
              <a:ext uri="{FF2B5EF4-FFF2-40B4-BE49-F238E27FC236}">
                <a16:creationId xmlns:a16="http://schemas.microsoft.com/office/drawing/2014/main" xmlns="" id="{35E74451-8699-6349-8B19-74CA8CB31064}"/>
              </a:ext>
            </a:extLst>
          </p:cNvPr>
          <p:cNvSpPr txBox="1"/>
          <p:nvPr userDrawn="1"/>
        </p:nvSpPr>
        <p:spPr>
          <a:xfrm>
            <a:off x="63501" y="5660235"/>
            <a:ext cx="1443024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pl-PL" sz="14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4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429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obrazu 4">
            <a:extLst>
              <a:ext uri="{FF2B5EF4-FFF2-40B4-BE49-F238E27FC236}">
                <a16:creationId xmlns:a16="http://schemas.microsoft.com/office/drawing/2014/main" xmlns="" id="{2F65EEAC-9BD7-D146-A097-78537E37214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373549" y="0"/>
            <a:ext cx="9818464" cy="6858000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5974478"/>
              <a:gd name="connsiteY0" fmla="*/ 6850251 h 6862706"/>
              <a:gd name="connsiteX1" fmla="*/ 2114981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74478"/>
              <a:gd name="connsiteY0" fmla="*/ 6850251 h 6862706"/>
              <a:gd name="connsiteX1" fmla="*/ 8513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69766"/>
              <a:gd name="connsiteY0" fmla="*/ 6850251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0251 h 6862706"/>
              <a:gd name="connsiteX0" fmla="*/ 0 w 5969766"/>
              <a:gd name="connsiteY0" fmla="*/ 6858000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8000 h 6862706"/>
              <a:gd name="connsiteX0" fmla="*/ 0 w 5969766"/>
              <a:gd name="connsiteY0" fmla="*/ 6858000 h 6858000"/>
              <a:gd name="connsiteX1" fmla="*/ 3801 w 5969766"/>
              <a:gd name="connsiteY1" fmla="*/ 0 h 6858000"/>
              <a:gd name="connsiteX2" fmla="*/ 5968035 w 5969766"/>
              <a:gd name="connsiteY2" fmla="*/ 0 h 6858000"/>
              <a:gd name="connsiteX3" fmla="*/ 5969063 w 5969766"/>
              <a:gd name="connsiteY3" fmla="*/ 3277285 h 6858000"/>
              <a:gd name="connsiteX4" fmla="*/ 5967829 w 5969766"/>
              <a:gd name="connsiteY4" fmla="*/ 6321426 h 6858000"/>
              <a:gd name="connsiteX5" fmla="*/ 5521814 w 5969766"/>
              <a:gd name="connsiteY5" fmla="*/ 6321426 h 6858000"/>
              <a:gd name="connsiteX6" fmla="*/ 5438600 w 5969766"/>
              <a:gd name="connsiteY6" fmla="*/ 6854957 h 6858000"/>
              <a:gd name="connsiteX7" fmla="*/ 0 w 596976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9766" h="6858000">
                <a:moveTo>
                  <a:pt x="0" y="6858000"/>
                </a:moveTo>
                <a:cubicBezTo>
                  <a:pt x="2838" y="4574583"/>
                  <a:pt x="963" y="2283417"/>
                  <a:pt x="3801" y="0"/>
                </a:cubicBezTo>
                <a:lnTo>
                  <a:pt x="5968035" y="0"/>
                </a:lnTo>
                <a:cubicBezTo>
                  <a:pt x="5967492" y="1845475"/>
                  <a:pt x="5968549" y="1638642"/>
                  <a:pt x="5969063" y="3277285"/>
                </a:cubicBezTo>
                <a:cubicBezTo>
                  <a:pt x="5969350" y="4180043"/>
                  <a:pt x="5971048" y="3329518"/>
                  <a:pt x="5967829" y="6321426"/>
                </a:cubicBezTo>
                <a:lnTo>
                  <a:pt x="5521814" y="6321426"/>
                </a:lnTo>
                <a:cubicBezTo>
                  <a:pt x="5473950" y="6632717"/>
                  <a:pt x="5491205" y="6508353"/>
                  <a:pt x="5438600" y="6854957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Równoległobok 32">
            <a:extLst>
              <a:ext uri="{FF2B5EF4-FFF2-40B4-BE49-F238E27FC236}">
                <a16:creationId xmlns:a16="http://schemas.microsoft.com/office/drawing/2014/main" xmlns="" id="{127E248F-F847-8540-83B7-544BE6F773C8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ównoległobok 32">
            <a:extLst>
              <a:ext uri="{FF2B5EF4-FFF2-40B4-BE49-F238E27FC236}">
                <a16:creationId xmlns:a16="http://schemas.microsoft.com/office/drawing/2014/main" xmlns="" id="{050FD401-23B1-904B-A0E9-970C38F5F452}"/>
              </a:ext>
            </a:extLst>
          </p:cNvPr>
          <p:cNvSpPr/>
          <p:nvPr userDrawn="1"/>
        </p:nvSpPr>
        <p:spPr>
          <a:xfrm flipH="1">
            <a:off x="-1055" y="6289895"/>
            <a:ext cx="2374604" cy="56810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0" y="4858254"/>
            <a:ext cx="7284203" cy="1431639"/>
          </a:xfrm>
          <a:prstGeom prst="rect">
            <a:avLst/>
          </a:prstGeom>
          <a:solidFill>
            <a:schemeClr val="bg1"/>
          </a:solidFill>
        </p:spPr>
        <p:txBody>
          <a:bodyPr vert="horz" lIns="468000" tIns="288000" rIns="468000" bIns="288000" rtlCol="0" anchor="ctr" anchorCtr="0">
            <a:norm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pic>
        <p:nvPicPr>
          <p:cNvPr id="12" name="Grafika 11">
            <a:extLst>
              <a:ext uri="{FF2B5EF4-FFF2-40B4-BE49-F238E27FC236}">
                <a16:creationId xmlns:a16="http://schemas.microsoft.com/office/drawing/2014/main" xmlns="" id="{D5294B0D-B42A-7A48-B25B-BAC25317A6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7" y="6352738"/>
            <a:ext cx="837675" cy="4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581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tekstu 9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6" y="1592263"/>
            <a:ext cx="11198903" cy="4467600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</p:spTree>
    <p:extLst>
      <p:ext uri="{BB962C8B-B14F-4D97-AF65-F5344CB8AC3E}">
        <p14:creationId xmlns:p14="http://schemas.microsoft.com/office/powerpoint/2010/main" val="1461207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33779E28-8AB9-1846-82B1-2923B3AB0D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11198903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30870776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33779E28-8AB9-1846-82B1-2923B3AB0D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8" y="1592263"/>
            <a:ext cx="5439600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xmlns="" id="{906D1A6E-A080-524F-94A0-F9CE802E354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7291" y="1592263"/>
            <a:ext cx="5439600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18660150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obrazu 4">
            <a:extLst>
              <a:ext uri="{FF2B5EF4-FFF2-40B4-BE49-F238E27FC236}">
                <a16:creationId xmlns:a16="http://schemas.microsoft.com/office/drawing/2014/main" xmlns="" id="{FA65D4A7-AA95-5443-B7A6-3D7CF4B3CD6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87906" y="0"/>
            <a:ext cx="8104107" cy="6862706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8313" h="6862706">
                <a:moveTo>
                  <a:pt x="0" y="6858000"/>
                </a:moveTo>
                <a:lnTo>
                  <a:pt x="1068816" y="0"/>
                </a:lnTo>
                <a:lnTo>
                  <a:pt x="4926582" y="0"/>
                </a:lnTo>
                <a:cubicBezTo>
                  <a:pt x="4926039" y="1845475"/>
                  <a:pt x="4927096" y="1638642"/>
                  <a:pt x="4927610" y="3277285"/>
                </a:cubicBezTo>
                <a:cubicBezTo>
                  <a:pt x="4927897" y="4180043"/>
                  <a:pt x="4929595" y="3329518"/>
                  <a:pt x="4926376" y="6321426"/>
                </a:cubicBezTo>
                <a:lnTo>
                  <a:pt x="4480361" y="6321426"/>
                </a:lnTo>
                <a:cubicBezTo>
                  <a:pt x="4432497" y="6632717"/>
                  <a:pt x="4449752" y="6516102"/>
                  <a:pt x="4397147" y="6862706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3" name="Symbol zastępczy tekstu 9">
            <a:extLst>
              <a:ext uri="{FF2B5EF4-FFF2-40B4-BE49-F238E27FC236}">
                <a16:creationId xmlns:a16="http://schemas.microsoft.com/office/drawing/2014/main" xmlns="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3776086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496757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4983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5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:a16="http://schemas.microsoft.com/office/drawing/2014/main" xmlns="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6525708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652570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7" name="Symbol zastępczy obrazu 4">
            <a:extLst>
              <a:ext uri="{FF2B5EF4-FFF2-40B4-BE49-F238E27FC236}">
                <a16:creationId xmlns:a16="http://schemas.microsoft.com/office/drawing/2014/main" xmlns="" id="{4C9D590F-EC2B-6144-9B36-6FAB6DAC347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30094" y="-8518"/>
            <a:ext cx="4561906" cy="2176429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641" h="3151787">
                <a:moveTo>
                  <a:pt x="0" y="3151787"/>
                </a:moveTo>
                <a:lnTo>
                  <a:pt x="137609" y="0"/>
                </a:lnTo>
                <a:lnTo>
                  <a:pt x="1948469" y="5632"/>
                </a:lnTo>
                <a:cubicBezTo>
                  <a:pt x="1951079" y="1199573"/>
                  <a:pt x="1947031" y="1957623"/>
                  <a:pt x="1949641" y="3151564"/>
                </a:cubicBezTo>
                <a:lnTo>
                  <a:pt x="0" y="3151787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8" name="Symbol zastępczy obrazu 4">
            <a:extLst>
              <a:ext uri="{FF2B5EF4-FFF2-40B4-BE49-F238E27FC236}">
                <a16:creationId xmlns:a16="http://schemas.microsoft.com/office/drawing/2014/main" xmlns="" id="{7186E841-A91B-2943-80E5-874EA1C0F74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53518" y="2342729"/>
            <a:ext cx="2338482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1998814"/>
              <a:gd name="connsiteY0" fmla="*/ 3146156 h 3146156"/>
              <a:gd name="connsiteX1" fmla="*/ 189370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  <a:gd name="connsiteX0" fmla="*/ 0 w 1998814"/>
              <a:gd name="connsiteY0" fmla="*/ 3146156 h 3146156"/>
              <a:gd name="connsiteX1" fmla="*/ 220426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8814" h="3146156">
                <a:moveTo>
                  <a:pt x="0" y="3146156"/>
                </a:moveTo>
                <a:lnTo>
                  <a:pt x="220426" y="3137"/>
                </a:lnTo>
                <a:lnTo>
                  <a:pt x="1997642" y="0"/>
                </a:lnTo>
                <a:cubicBezTo>
                  <a:pt x="2000252" y="1193941"/>
                  <a:pt x="1996204" y="1951991"/>
                  <a:pt x="1998814" y="3145932"/>
                </a:cubicBez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Symbol zastępczy obrazu 4">
            <a:extLst>
              <a:ext uri="{FF2B5EF4-FFF2-40B4-BE49-F238E27FC236}">
                <a16:creationId xmlns:a16="http://schemas.microsoft.com/office/drawing/2014/main" xmlns="" id="{7FFB29FC-A2F3-5842-BE96-B4F92277F42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289977" y="2342729"/>
            <a:ext cx="2621071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1071" h="2172541">
                <a:moveTo>
                  <a:pt x="0" y="2172541"/>
                </a:moveTo>
                <a:lnTo>
                  <a:pt x="325132" y="0"/>
                </a:lnTo>
                <a:lnTo>
                  <a:pt x="2621071" y="0"/>
                </a:lnTo>
                <a:lnTo>
                  <a:pt x="2368606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0" name="Symbol zastępczy obrazu 4">
            <a:extLst>
              <a:ext uri="{FF2B5EF4-FFF2-40B4-BE49-F238E27FC236}">
                <a16:creationId xmlns:a16="http://schemas.microsoft.com/office/drawing/2014/main" xmlns="" id="{88ED5D34-6641-F447-A359-401CD1B78F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54766" y="4685459"/>
            <a:ext cx="2637234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1048"/>
              <a:gd name="connsiteY0" fmla="*/ 3146156 h 3146156"/>
              <a:gd name="connsiteX1" fmla="*/ 220426 w 2181048"/>
              <a:gd name="connsiteY1" fmla="*/ 3137 h 3146156"/>
              <a:gd name="connsiteX2" fmla="*/ 2028698 w 2181048"/>
              <a:gd name="connsiteY2" fmla="*/ 0 h 3146156"/>
              <a:gd name="connsiteX3" fmla="*/ 2029870 w 2181048"/>
              <a:gd name="connsiteY3" fmla="*/ 2364519 h 3146156"/>
              <a:gd name="connsiteX4" fmla="*/ 2032314 w 2181048"/>
              <a:gd name="connsiteY4" fmla="*/ 2447281 h 3146156"/>
              <a:gd name="connsiteX5" fmla="*/ 2029870 w 2181048"/>
              <a:gd name="connsiteY5" fmla="*/ 3145932 h 3146156"/>
              <a:gd name="connsiteX6" fmla="*/ 0 w 2181048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8058"/>
              <a:gd name="connsiteY0" fmla="*/ 3146156 h 3146156"/>
              <a:gd name="connsiteX1" fmla="*/ 220426 w 2108058"/>
              <a:gd name="connsiteY1" fmla="*/ 3137 h 3146156"/>
              <a:gd name="connsiteX2" fmla="*/ 2028698 w 2108058"/>
              <a:gd name="connsiteY2" fmla="*/ 0 h 3146156"/>
              <a:gd name="connsiteX3" fmla="*/ 2029870 w 2108058"/>
              <a:gd name="connsiteY3" fmla="*/ 2364519 h 3146156"/>
              <a:gd name="connsiteX4" fmla="*/ 1497125 w 2108058"/>
              <a:gd name="connsiteY4" fmla="*/ 2369117 h 3146156"/>
              <a:gd name="connsiteX5" fmla="*/ 2029870 w 2108058"/>
              <a:gd name="connsiteY5" fmla="*/ 3145932 h 3146156"/>
              <a:gd name="connsiteX6" fmla="*/ 0 w 2108058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50529"/>
              <a:gd name="connsiteX1" fmla="*/ 220426 w 2029870"/>
              <a:gd name="connsiteY1" fmla="*/ 3137 h 3150529"/>
              <a:gd name="connsiteX2" fmla="*/ 2028698 w 2029870"/>
              <a:gd name="connsiteY2" fmla="*/ 0 h 3150529"/>
              <a:gd name="connsiteX3" fmla="*/ 2029870 w 2029870"/>
              <a:gd name="connsiteY3" fmla="*/ 2369117 h 3150529"/>
              <a:gd name="connsiteX4" fmla="*/ 1497125 w 2029870"/>
              <a:gd name="connsiteY4" fmla="*/ 2369117 h 3150529"/>
              <a:gd name="connsiteX5" fmla="*/ 1401818 w 2029870"/>
              <a:gd name="connsiteY5" fmla="*/ 3150529 h 3150529"/>
              <a:gd name="connsiteX6" fmla="*/ 0 w 2029870"/>
              <a:gd name="connsiteY6" fmla="*/ 3146156 h 3150529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73715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870" h="3146156">
                <a:moveTo>
                  <a:pt x="0" y="3146156"/>
                </a:moveTo>
                <a:lnTo>
                  <a:pt x="220426" y="3137"/>
                </a:lnTo>
                <a:lnTo>
                  <a:pt x="2028698" y="0"/>
                </a:lnTo>
                <a:cubicBezTo>
                  <a:pt x="2029089" y="788173"/>
                  <a:pt x="2029479" y="1580944"/>
                  <a:pt x="2029870" y="2369117"/>
                </a:cubicBezTo>
                <a:lnTo>
                  <a:pt x="1465356" y="2369117"/>
                </a:lnTo>
                <a:lnTo>
                  <a:pt x="1401818" y="3145931"/>
                </a:ln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1" name="Symbol zastępczy obrazu 4">
            <a:extLst>
              <a:ext uri="{FF2B5EF4-FFF2-40B4-BE49-F238E27FC236}">
                <a16:creationId xmlns:a16="http://schemas.microsoft.com/office/drawing/2014/main" xmlns="" id="{E805F6F3-4A67-9F44-A1E7-D072CAAD0E0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933695" y="4685460"/>
            <a:ext cx="2699794" cy="2178596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99794"/>
              <a:gd name="connsiteY0" fmla="*/ 2172541 h 2172541"/>
              <a:gd name="connsiteX1" fmla="*/ 325132 w 2699794"/>
              <a:gd name="connsiteY1" fmla="*/ 0 h 2172541"/>
              <a:gd name="connsiteX2" fmla="*/ 2699794 w 2699794"/>
              <a:gd name="connsiteY2" fmla="*/ 0 h 2172541"/>
              <a:gd name="connsiteX3" fmla="*/ 2368606 w 2699794"/>
              <a:gd name="connsiteY3" fmla="*/ 2172541 h 2172541"/>
              <a:gd name="connsiteX4" fmla="*/ 0 w 2699794"/>
              <a:gd name="connsiteY4" fmla="*/ 2172541 h 2172541"/>
              <a:gd name="connsiteX0" fmla="*/ 0 w 2699794"/>
              <a:gd name="connsiteY0" fmla="*/ 2172541 h 2178596"/>
              <a:gd name="connsiteX1" fmla="*/ 325132 w 2699794"/>
              <a:gd name="connsiteY1" fmla="*/ 0 h 2178596"/>
              <a:gd name="connsiteX2" fmla="*/ 2699794 w 2699794"/>
              <a:gd name="connsiteY2" fmla="*/ 0 h 2178596"/>
              <a:gd name="connsiteX3" fmla="*/ 2410995 w 2699794"/>
              <a:gd name="connsiteY3" fmla="*/ 2178596 h 2178596"/>
              <a:gd name="connsiteX4" fmla="*/ 0 w 2699794"/>
              <a:gd name="connsiteY4" fmla="*/ 2172541 h 2178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794" h="2178596">
                <a:moveTo>
                  <a:pt x="0" y="2172541"/>
                </a:moveTo>
                <a:lnTo>
                  <a:pt x="325132" y="0"/>
                </a:lnTo>
                <a:lnTo>
                  <a:pt x="2699794" y="0"/>
                </a:lnTo>
                <a:lnTo>
                  <a:pt x="2410995" y="2178596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25994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s + smal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ymbol zastępczy obrazu 4">
            <a:extLst>
              <a:ext uri="{FF2B5EF4-FFF2-40B4-BE49-F238E27FC236}">
                <a16:creationId xmlns:a16="http://schemas.microsoft.com/office/drawing/2014/main" xmlns="" id="{5DA1E11A-BAE8-C541-AE34-902B5BAD4DB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79505" y="3115"/>
            <a:ext cx="3816064" cy="6855724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  <a:gd name="connsiteX0" fmla="*/ 0 w 2435351"/>
              <a:gd name="connsiteY0" fmla="*/ 3154662 h 3154662"/>
              <a:gd name="connsiteX1" fmla="*/ 623319 w 2435351"/>
              <a:gd name="connsiteY1" fmla="*/ 0 h 3154662"/>
              <a:gd name="connsiteX2" fmla="*/ 2434179 w 2435351"/>
              <a:gd name="connsiteY2" fmla="*/ 5632 h 3154662"/>
              <a:gd name="connsiteX3" fmla="*/ 2435351 w 2435351"/>
              <a:gd name="connsiteY3" fmla="*/ 3151564 h 3154662"/>
              <a:gd name="connsiteX4" fmla="*/ 0 w 2435351"/>
              <a:gd name="connsiteY4" fmla="*/ 3154662 h 3154662"/>
              <a:gd name="connsiteX0" fmla="*/ 0 w 2435351"/>
              <a:gd name="connsiteY0" fmla="*/ 3151787 h 3151787"/>
              <a:gd name="connsiteX1" fmla="*/ 623319 w 2435351"/>
              <a:gd name="connsiteY1" fmla="*/ 0 h 3151787"/>
              <a:gd name="connsiteX2" fmla="*/ 2434179 w 2435351"/>
              <a:gd name="connsiteY2" fmla="*/ 5632 h 3151787"/>
              <a:gd name="connsiteX3" fmla="*/ 2435351 w 2435351"/>
              <a:gd name="connsiteY3" fmla="*/ 3151564 h 3151787"/>
              <a:gd name="connsiteX4" fmla="*/ 0 w 2435351"/>
              <a:gd name="connsiteY4" fmla="*/ 3151787 h 3151787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4942"/>
              <a:gd name="connsiteY0" fmla="*/ 3151787 h 3151787"/>
              <a:gd name="connsiteX1" fmla="*/ 682910 w 2494942"/>
              <a:gd name="connsiteY1" fmla="*/ 0 h 3151787"/>
              <a:gd name="connsiteX2" fmla="*/ 2493770 w 2494942"/>
              <a:gd name="connsiteY2" fmla="*/ 5632 h 3151787"/>
              <a:gd name="connsiteX3" fmla="*/ 2494942 w 2494942"/>
              <a:gd name="connsiteY3" fmla="*/ 3151564 h 3151787"/>
              <a:gd name="connsiteX4" fmla="*/ 0 w 2494942"/>
              <a:gd name="connsiteY4" fmla="*/ 3151787 h 3151787"/>
              <a:gd name="connsiteX0" fmla="*/ 0 w 2494942"/>
              <a:gd name="connsiteY0" fmla="*/ 3148289 h 3148289"/>
              <a:gd name="connsiteX1" fmla="*/ 757399 w 2494942"/>
              <a:gd name="connsiteY1" fmla="*/ 0 h 3148289"/>
              <a:gd name="connsiteX2" fmla="*/ 2493770 w 2494942"/>
              <a:gd name="connsiteY2" fmla="*/ 2134 h 3148289"/>
              <a:gd name="connsiteX3" fmla="*/ 2494942 w 2494942"/>
              <a:gd name="connsiteY3" fmla="*/ 3148066 h 3148289"/>
              <a:gd name="connsiteX4" fmla="*/ 0 w 2494942"/>
              <a:gd name="connsiteY4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757399 w 2494942"/>
              <a:gd name="connsiteY2" fmla="*/ 0 h 3148289"/>
              <a:gd name="connsiteX3" fmla="*/ 2493770 w 2494942"/>
              <a:gd name="connsiteY3" fmla="*/ 2134 h 3148289"/>
              <a:gd name="connsiteX4" fmla="*/ 2494942 w 2494942"/>
              <a:gd name="connsiteY4" fmla="*/ 3148066 h 3148289"/>
              <a:gd name="connsiteX5" fmla="*/ 0 w 2494942"/>
              <a:gd name="connsiteY5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245342 w 2494942"/>
              <a:gd name="connsiteY2" fmla="*/ 2106721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48567 w 2494942"/>
              <a:gd name="connsiteY3" fmla="*/ 958294 h 3148289"/>
              <a:gd name="connsiteX4" fmla="*/ 757399 w 2494942"/>
              <a:gd name="connsiteY4" fmla="*/ 0 h 3148289"/>
              <a:gd name="connsiteX5" fmla="*/ 2493770 w 2494942"/>
              <a:gd name="connsiteY5" fmla="*/ 2134 h 3148289"/>
              <a:gd name="connsiteX6" fmla="*/ 2494942 w 2494942"/>
              <a:gd name="connsiteY6" fmla="*/ 3148066 h 3148289"/>
              <a:gd name="connsiteX7" fmla="*/ 0 w 2494942"/>
              <a:gd name="connsiteY7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848567 w 2494942"/>
              <a:gd name="connsiteY4" fmla="*/ 958294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7060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99949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1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53449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50206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988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8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7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3069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5435 w 2494942"/>
              <a:gd name="connsiteY2" fmla="*/ 215456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98159 w 2494942"/>
              <a:gd name="connsiteY2" fmla="*/ 2112741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29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6917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30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5423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84596"/>
              <a:gd name="connsiteY0" fmla="*/ 3106026 h 3148066"/>
              <a:gd name="connsiteX1" fmla="*/ 228011 w 2484596"/>
              <a:gd name="connsiteY1" fmla="*/ 2108423 h 3148066"/>
              <a:gd name="connsiteX2" fmla="*/ 989933 w 2484596"/>
              <a:gd name="connsiteY2" fmla="*/ 2108260 h 3148066"/>
              <a:gd name="connsiteX3" fmla="*/ 1266696 w 2484596"/>
              <a:gd name="connsiteY3" fmla="*/ 955423 h 3148066"/>
              <a:gd name="connsiteX4" fmla="*/ 516724 w 2484596"/>
              <a:gd name="connsiteY4" fmla="*/ 955765 h 3148066"/>
              <a:gd name="connsiteX5" fmla="*/ 747053 w 2484596"/>
              <a:gd name="connsiteY5" fmla="*/ 0 h 3148066"/>
              <a:gd name="connsiteX6" fmla="*/ 2483424 w 2484596"/>
              <a:gd name="connsiteY6" fmla="*/ 2134 h 3148066"/>
              <a:gd name="connsiteX7" fmla="*/ 2484596 w 2484596"/>
              <a:gd name="connsiteY7" fmla="*/ 3148066 h 3148066"/>
              <a:gd name="connsiteX8" fmla="*/ 0 w 2484596"/>
              <a:gd name="connsiteY8" fmla="*/ 3106026 h 3148066"/>
              <a:gd name="connsiteX0" fmla="*/ 0 w 2484596"/>
              <a:gd name="connsiteY0" fmla="*/ 3106026 h 3107260"/>
              <a:gd name="connsiteX1" fmla="*/ 228011 w 2484596"/>
              <a:gd name="connsiteY1" fmla="*/ 2108423 h 3107260"/>
              <a:gd name="connsiteX2" fmla="*/ 989933 w 2484596"/>
              <a:gd name="connsiteY2" fmla="*/ 2108260 h 3107260"/>
              <a:gd name="connsiteX3" fmla="*/ 1266696 w 2484596"/>
              <a:gd name="connsiteY3" fmla="*/ 955423 h 3107260"/>
              <a:gd name="connsiteX4" fmla="*/ 516724 w 2484596"/>
              <a:gd name="connsiteY4" fmla="*/ 955765 h 3107260"/>
              <a:gd name="connsiteX5" fmla="*/ 747053 w 2484596"/>
              <a:gd name="connsiteY5" fmla="*/ 0 h 3107260"/>
              <a:gd name="connsiteX6" fmla="*/ 2483424 w 2484596"/>
              <a:gd name="connsiteY6" fmla="*/ 2134 h 3107260"/>
              <a:gd name="connsiteX7" fmla="*/ 2484596 w 2484596"/>
              <a:gd name="connsiteY7" fmla="*/ 3107260 h 3107260"/>
              <a:gd name="connsiteX8" fmla="*/ 0 w 2484596"/>
              <a:gd name="connsiteY8" fmla="*/ 3106026 h 3107260"/>
              <a:gd name="connsiteX0" fmla="*/ 0 w 2484596"/>
              <a:gd name="connsiteY0" fmla="*/ 3106026 h 3106026"/>
              <a:gd name="connsiteX1" fmla="*/ 228011 w 2484596"/>
              <a:gd name="connsiteY1" fmla="*/ 2108423 h 3106026"/>
              <a:gd name="connsiteX2" fmla="*/ 989933 w 2484596"/>
              <a:gd name="connsiteY2" fmla="*/ 2108260 h 3106026"/>
              <a:gd name="connsiteX3" fmla="*/ 1266696 w 2484596"/>
              <a:gd name="connsiteY3" fmla="*/ 955423 h 3106026"/>
              <a:gd name="connsiteX4" fmla="*/ 516724 w 2484596"/>
              <a:gd name="connsiteY4" fmla="*/ 955765 h 3106026"/>
              <a:gd name="connsiteX5" fmla="*/ 747053 w 2484596"/>
              <a:gd name="connsiteY5" fmla="*/ 0 h 3106026"/>
              <a:gd name="connsiteX6" fmla="*/ 2483424 w 2484596"/>
              <a:gd name="connsiteY6" fmla="*/ 2134 h 3106026"/>
              <a:gd name="connsiteX7" fmla="*/ 2484596 w 2484596"/>
              <a:gd name="connsiteY7" fmla="*/ 3104345 h 3106026"/>
              <a:gd name="connsiteX8" fmla="*/ 0 w 2484596"/>
              <a:gd name="connsiteY8" fmla="*/ 3106026 h 3106026"/>
              <a:gd name="connsiteX0" fmla="*/ 0 w 2486665"/>
              <a:gd name="connsiteY0" fmla="*/ 3106026 h 3106026"/>
              <a:gd name="connsiteX1" fmla="*/ 228011 w 2486665"/>
              <a:gd name="connsiteY1" fmla="*/ 2108423 h 3106026"/>
              <a:gd name="connsiteX2" fmla="*/ 989933 w 2486665"/>
              <a:gd name="connsiteY2" fmla="*/ 2108260 h 3106026"/>
              <a:gd name="connsiteX3" fmla="*/ 1266696 w 2486665"/>
              <a:gd name="connsiteY3" fmla="*/ 955423 h 3106026"/>
              <a:gd name="connsiteX4" fmla="*/ 516724 w 2486665"/>
              <a:gd name="connsiteY4" fmla="*/ 955765 h 3106026"/>
              <a:gd name="connsiteX5" fmla="*/ 747053 w 2486665"/>
              <a:gd name="connsiteY5" fmla="*/ 0 h 3106026"/>
              <a:gd name="connsiteX6" fmla="*/ 2483424 w 2486665"/>
              <a:gd name="connsiteY6" fmla="*/ 2134 h 3106026"/>
              <a:gd name="connsiteX7" fmla="*/ 2486665 w 2486665"/>
              <a:gd name="connsiteY7" fmla="*/ 3105802 h 3106026"/>
              <a:gd name="connsiteX8" fmla="*/ 0 w 2486665"/>
              <a:gd name="connsiteY8" fmla="*/ 3106026 h 3106026"/>
              <a:gd name="connsiteX0" fmla="*/ 0 w 2486665"/>
              <a:gd name="connsiteY0" fmla="*/ 3147613 h 3147613"/>
              <a:gd name="connsiteX1" fmla="*/ 228011 w 2486665"/>
              <a:gd name="connsiteY1" fmla="*/ 2150010 h 3147613"/>
              <a:gd name="connsiteX2" fmla="*/ 989933 w 2486665"/>
              <a:gd name="connsiteY2" fmla="*/ 2149847 h 3147613"/>
              <a:gd name="connsiteX3" fmla="*/ 1266696 w 2486665"/>
              <a:gd name="connsiteY3" fmla="*/ 997010 h 3147613"/>
              <a:gd name="connsiteX4" fmla="*/ 516724 w 2486665"/>
              <a:gd name="connsiteY4" fmla="*/ 997352 h 3147613"/>
              <a:gd name="connsiteX5" fmla="*/ 747053 w 2486665"/>
              <a:gd name="connsiteY5" fmla="*/ 41587 h 3147613"/>
              <a:gd name="connsiteX6" fmla="*/ 2483424 w 2486665"/>
              <a:gd name="connsiteY6" fmla="*/ 0 h 3147613"/>
              <a:gd name="connsiteX7" fmla="*/ 2486665 w 2486665"/>
              <a:gd name="connsiteY7" fmla="*/ 3147389 h 3147613"/>
              <a:gd name="connsiteX8" fmla="*/ 0 w 2486665"/>
              <a:gd name="connsiteY8" fmla="*/ 3147613 h 3147613"/>
              <a:gd name="connsiteX0" fmla="*/ 0 w 2486665"/>
              <a:gd name="connsiteY0" fmla="*/ 3146156 h 3146156"/>
              <a:gd name="connsiteX1" fmla="*/ 228011 w 2486665"/>
              <a:gd name="connsiteY1" fmla="*/ 2148553 h 3146156"/>
              <a:gd name="connsiteX2" fmla="*/ 989933 w 2486665"/>
              <a:gd name="connsiteY2" fmla="*/ 2148390 h 3146156"/>
              <a:gd name="connsiteX3" fmla="*/ 1266696 w 2486665"/>
              <a:gd name="connsiteY3" fmla="*/ 995553 h 3146156"/>
              <a:gd name="connsiteX4" fmla="*/ 516724 w 2486665"/>
              <a:gd name="connsiteY4" fmla="*/ 995895 h 3146156"/>
              <a:gd name="connsiteX5" fmla="*/ 747053 w 2486665"/>
              <a:gd name="connsiteY5" fmla="*/ 40130 h 3146156"/>
              <a:gd name="connsiteX6" fmla="*/ 2485493 w 2486665"/>
              <a:gd name="connsiteY6" fmla="*/ 0 h 3146156"/>
              <a:gd name="connsiteX7" fmla="*/ 2486665 w 2486665"/>
              <a:gd name="connsiteY7" fmla="*/ 3145932 h 3146156"/>
              <a:gd name="connsiteX8" fmla="*/ 0 w 2486665"/>
              <a:gd name="connsiteY8" fmla="*/ 3146156 h 3146156"/>
              <a:gd name="connsiteX0" fmla="*/ 0 w 2488225"/>
              <a:gd name="connsiteY0" fmla="*/ 3144699 h 3144699"/>
              <a:gd name="connsiteX1" fmla="*/ 228011 w 2488225"/>
              <a:gd name="connsiteY1" fmla="*/ 2147096 h 3144699"/>
              <a:gd name="connsiteX2" fmla="*/ 989933 w 2488225"/>
              <a:gd name="connsiteY2" fmla="*/ 2146933 h 3144699"/>
              <a:gd name="connsiteX3" fmla="*/ 1266696 w 2488225"/>
              <a:gd name="connsiteY3" fmla="*/ 994096 h 3144699"/>
              <a:gd name="connsiteX4" fmla="*/ 516724 w 2488225"/>
              <a:gd name="connsiteY4" fmla="*/ 994438 h 3144699"/>
              <a:gd name="connsiteX5" fmla="*/ 747053 w 2488225"/>
              <a:gd name="connsiteY5" fmla="*/ 38673 h 3144699"/>
              <a:gd name="connsiteX6" fmla="*/ 2487562 w 2488225"/>
              <a:gd name="connsiteY6" fmla="*/ 0 h 3144699"/>
              <a:gd name="connsiteX7" fmla="*/ 2486665 w 2488225"/>
              <a:gd name="connsiteY7" fmla="*/ 3144475 h 3144699"/>
              <a:gd name="connsiteX8" fmla="*/ 0 w 2488225"/>
              <a:gd name="connsiteY8" fmla="*/ 3144699 h 3144699"/>
              <a:gd name="connsiteX0" fmla="*/ 0 w 2488225"/>
              <a:gd name="connsiteY0" fmla="*/ 3146832 h 3146832"/>
              <a:gd name="connsiteX1" fmla="*/ 228011 w 2488225"/>
              <a:gd name="connsiteY1" fmla="*/ 2149229 h 3146832"/>
              <a:gd name="connsiteX2" fmla="*/ 989933 w 2488225"/>
              <a:gd name="connsiteY2" fmla="*/ 2149066 h 3146832"/>
              <a:gd name="connsiteX3" fmla="*/ 1266696 w 2488225"/>
              <a:gd name="connsiteY3" fmla="*/ 996229 h 3146832"/>
              <a:gd name="connsiteX4" fmla="*/ 516724 w 2488225"/>
              <a:gd name="connsiteY4" fmla="*/ 996571 h 3146832"/>
              <a:gd name="connsiteX5" fmla="*/ 753260 w 2488225"/>
              <a:gd name="connsiteY5" fmla="*/ 0 h 3146832"/>
              <a:gd name="connsiteX6" fmla="*/ 2487562 w 2488225"/>
              <a:gd name="connsiteY6" fmla="*/ 2133 h 3146832"/>
              <a:gd name="connsiteX7" fmla="*/ 2486665 w 2488225"/>
              <a:gd name="connsiteY7" fmla="*/ 3146608 h 3146832"/>
              <a:gd name="connsiteX8" fmla="*/ 0 w 2488225"/>
              <a:gd name="connsiteY8" fmla="*/ 3146832 h 3146832"/>
              <a:gd name="connsiteX0" fmla="*/ 0 w 2490151"/>
              <a:gd name="connsiteY0" fmla="*/ 3147614 h 3147614"/>
              <a:gd name="connsiteX1" fmla="*/ 228011 w 2490151"/>
              <a:gd name="connsiteY1" fmla="*/ 2150011 h 3147614"/>
              <a:gd name="connsiteX2" fmla="*/ 989933 w 2490151"/>
              <a:gd name="connsiteY2" fmla="*/ 2149848 h 3147614"/>
              <a:gd name="connsiteX3" fmla="*/ 1266696 w 2490151"/>
              <a:gd name="connsiteY3" fmla="*/ 997011 h 3147614"/>
              <a:gd name="connsiteX4" fmla="*/ 516724 w 2490151"/>
              <a:gd name="connsiteY4" fmla="*/ 997353 h 3147614"/>
              <a:gd name="connsiteX5" fmla="*/ 753260 w 2490151"/>
              <a:gd name="connsiteY5" fmla="*/ 782 h 3147614"/>
              <a:gd name="connsiteX6" fmla="*/ 2489631 w 2490151"/>
              <a:gd name="connsiteY6" fmla="*/ 0 h 3147614"/>
              <a:gd name="connsiteX7" fmla="*/ 2486665 w 2490151"/>
              <a:gd name="connsiteY7" fmla="*/ 3147390 h 3147614"/>
              <a:gd name="connsiteX8" fmla="*/ 0 w 2490151"/>
              <a:gd name="connsiteY8" fmla="*/ 3147614 h 3147614"/>
              <a:gd name="connsiteX0" fmla="*/ 0 w 2490151"/>
              <a:gd name="connsiteY0" fmla="*/ 3146832 h 3146832"/>
              <a:gd name="connsiteX1" fmla="*/ 228011 w 2490151"/>
              <a:gd name="connsiteY1" fmla="*/ 2149229 h 3146832"/>
              <a:gd name="connsiteX2" fmla="*/ 989933 w 2490151"/>
              <a:gd name="connsiteY2" fmla="*/ 2149066 h 3146832"/>
              <a:gd name="connsiteX3" fmla="*/ 1266696 w 2490151"/>
              <a:gd name="connsiteY3" fmla="*/ 996229 h 3146832"/>
              <a:gd name="connsiteX4" fmla="*/ 516724 w 2490151"/>
              <a:gd name="connsiteY4" fmla="*/ 996571 h 3146832"/>
              <a:gd name="connsiteX5" fmla="*/ 753260 w 2490151"/>
              <a:gd name="connsiteY5" fmla="*/ 0 h 3146832"/>
              <a:gd name="connsiteX6" fmla="*/ 2489631 w 2490151"/>
              <a:gd name="connsiteY6" fmla="*/ 2133 h 3146832"/>
              <a:gd name="connsiteX7" fmla="*/ 2486665 w 2490151"/>
              <a:gd name="connsiteY7" fmla="*/ 3146608 h 3146832"/>
              <a:gd name="connsiteX8" fmla="*/ 0 w 2490151"/>
              <a:gd name="connsiteY8" fmla="*/ 3146832 h 3146832"/>
              <a:gd name="connsiteX0" fmla="*/ 0 w 2494134"/>
              <a:gd name="connsiteY0" fmla="*/ 3149071 h 3149071"/>
              <a:gd name="connsiteX1" fmla="*/ 228011 w 2494134"/>
              <a:gd name="connsiteY1" fmla="*/ 2151468 h 3149071"/>
              <a:gd name="connsiteX2" fmla="*/ 989933 w 2494134"/>
              <a:gd name="connsiteY2" fmla="*/ 2151305 h 3149071"/>
              <a:gd name="connsiteX3" fmla="*/ 1266696 w 2494134"/>
              <a:gd name="connsiteY3" fmla="*/ 998468 h 3149071"/>
              <a:gd name="connsiteX4" fmla="*/ 516724 w 2494134"/>
              <a:gd name="connsiteY4" fmla="*/ 998810 h 3149071"/>
              <a:gd name="connsiteX5" fmla="*/ 753260 w 2494134"/>
              <a:gd name="connsiteY5" fmla="*/ 2239 h 3149071"/>
              <a:gd name="connsiteX6" fmla="*/ 2493769 w 2494134"/>
              <a:gd name="connsiteY6" fmla="*/ 0 h 3149071"/>
              <a:gd name="connsiteX7" fmla="*/ 2486665 w 2494134"/>
              <a:gd name="connsiteY7" fmla="*/ 3148847 h 3149071"/>
              <a:gd name="connsiteX8" fmla="*/ 0 w 2494134"/>
              <a:gd name="connsiteY8" fmla="*/ 3149071 h 3149071"/>
              <a:gd name="connsiteX0" fmla="*/ 0 w 2494134"/>
              <a:gd name="connsiteY0" fmla="*/ 3146832 h 3146832"/>
              <a:gd name="connsiteX1" fmla="*/ 228011 w 2494134"/>
              <a:gd name="connsiteY1" fmla="*/ 2149229 h 3146832"/>
              <a:gd name="connsiteX2" fmla="*/ 989933 w 2494134"/>
              <a:gd name="connsiteY2" fmla="*/ 2149066 h 3146832"/>
              <a:gd name="connsiteX3" fmla="*/ 1266696 w 2494134"/>
              <a:gd name="connsiteY3" fmla="*/ 996229 h 3146832"/>
              <a:gd name="connsiteX4" fmla="*/ 516724 w 2494134"/>
              <a:gd name="connsiteY4" fmla="*/ 996571 h 3146832"/>
              <a:gd name="connsiteX5" fmla="*/ 753260 w 2494134"/>
              <a:gd name="connsiteY5" fmla="*/ 0 h 3146832"/>
              <a:gd name="connsiteX6" fmla="*/ 2493769 w 2494134"/>
              <a:gd name="connsiteY6" fmla="*/ 676 h 3146832"/>
              <a:gd name="connsiteX7" fmla="*/ 2486665 w 2494134"/>
              <a:gd name="connsiteY7" fmla="*/ 3146608 h 3146832"/>
              <a:gd name="connsiteX8" fmla="*/ 0 w 2494134"/>
              <a:gd name="connsiteY8" fmla="*/ 3146832 h 3146832"/>
              <a:gd name="connsiteX0" fmla="*/ 0 w 2496155"/>
              <a:gd name="connsiteY0" fmla="*/ 3146832 h 3146832"/>
              <a:gd name="connsiteX1" fmla="*/ 228011 w 2496155"/>
              <a:gd name="connsiteY1" fmla="*/ 2149229 h 3146832"/>
              <a:gd name="connsiteX2" fmla="*/ 989933 w 2496155"/>
              <a:gd name="connsiteY2" fmla="*/ 2149066 h 3146832"/>
              <a:gd name="connsiteX3" fmla="*/ 1266696 w 2496155"/>
              <a:gd name="connsiteY3" fmla="*/ 996229 h 3146832"/>
              <a:gd name="connsiteX4" fmla="*/ 516724 w 2496155"/>
              <a:gd name="connsiteY4" fmla="*/ 996571 h 3146832"/>
              <a:gd name="connsiteX5" fmla="*/ 753260 w 2496155"/>
              <a:gd name="connsiteY5" fmla="*/ 0 h 3146832"/>
              <a:gd name="connsiteX6" fmla="*/ 2495838 w 2496155"/>
              <a:gd name="connsiteY6" fmla="*/ 676 h 3146832"/>
              <a:gd name="connsiteX7" fmla="*/ 2486665 w 2496155"/>
              <a:gd name="connsiteY7" fmla="*/ 3146608 h 3146832"/>
              <a:gd name="connsiteX8" fmla="*/ 0 w 2496155"/>
              <a:gd name="connsiteY8" fmla="*/ 3146832 h 3146832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2133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496155"/>
              <a:gd name="connsiteY0" fmla="*/ 3147614 h 3147614"/>
              <a:gd name="connsiteX1" fmla="*/ 228011 w 2496155"/>
              <a:gd name="connsiteY1" fmla="*/ 2150011 h 3147614"/>
              <a:gd name="connsiteX2" fmla="*/ 989933 w 2496155"/>
              <a:gd name="connsiteY2" fmla="*/ 2149848 h 3147614"/>
              <a:gd name="connsiteX3" fmla="*/ 1266696 w 2496155"/>
              <a:gd name="connsiteY3" fmla="*/ 997011 h 3147614"/>
              <a:gd name="connsiteX4" fmla="*/ 516724 w 2496155"/>
              <a:gd name="connsiteY4" fmla="*/ 997353 h 3147614"/>
              <a:gd name="connsiteX5" fmla="*/ 753260 w 2496155"/>
              <a:gd name="connsiteY5" fmla="*/ 782 h 3147614"/>
              <a:gd name="connsiteX6" fmla="*/ 2495838 w 2496155"/>
              <a:gd name="connsiteY6" fmla="*/ 0 h 3147614"/>
              <a:gd name="connsiteX7" fmla="*/ 2486665 w 2496155"/>
              <a:gd name="connsiteY7" fmla="*/ 3147390 h 3147614"/>
              <a:gd name="connsiteX8" fmla="*/ 0 w 2496155"/>
              <a:gd name="connsiteY8" fmla="*/ 3147614 h 3147614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675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500228"/>
              <a:gd name="connsiteY0" fmla="*/ 3146832 h 3146832"/>
              <a:gd name="connsiteX1" fmla="*/ 228011 w 2500228"/>
              <a:gd name="connsiteY1" fmla="*/ 2149229 h 3146832"/>
              <a:gd name="connsiteX2" fmla="*/ 989933 w 2500228"/>
              <a:gd name="connsiteY2" fmla="*/ 2149066 h 3146832"/>
              <a:gd name="connsiteX3" fmla="*/ 1266696 w 2500228"/>
              <a:gd name="connsiteY3" fmla="*/ 996229 h 3146832"/>
              <a:gd name="connsiteX4" fmla="*/ 516724 w 2500228"/>
              <a:gd name="connsiteY4" fmla="*/ 996571 h 3146832"/>
              <a:gd name="connsiteX5" fmla="*/ 753260 w 2500228"/>
              <a:gd name="connsiteY5" fmla="*/ 0 h 3146832"/>
              <a:gd name="connsiteX6" fmla="*/ 2499976 w 2500228"/>
              <a:gd name="connsiteY6" fmla="*/ 2133 h 3146832"/>
              <a:gd name="connsiteX7" fmla="*/ 2486665 w 2500228"/>
              <a:gd name="connsiteY7" fmla="*/ 3146608 h 3146832"/>
              <a:gd name="connsiteX8" fmla="*/ 0 w 2500228"/>
              <a:gd name="connsiteY8" fmla="*/ 3146832 h 3146832"/>
              <a:gd name="connsiteX0" fmla="*/ 0 w 2492128"/>
              <a:gd name="connsiteY0" fmla="*/ 3146832 h 3146832"/>
              <a:gd name="connsiteX1" fmla="*/ 228011 w 2492128"/>
              <a:gd name="connsiteY1" fmla="*/ 2149229 h 3146832"/>
              <a:gd name="connsiteX2" fmla="*/ 989933 w 2492128"/>
              <a:gd name="connsiteY2" fmla="*/ 2149066 h 3146832"/>
              <a:gd name="connsiteX3" fmla="*/ 1266696 w 2492128"/>
              <a:gd name="connsiteY3" fmla="*/ 996229 h 3146832"/>
              <a:gd name="connsiteX4" fmla="*/ 516724 w 2492128"/>
              <a:gd name="connsiteY4" fmla="*/ 996571 h 3146832"/>
              <a:gd name="connsiteX5" fmla="*/ 753260 w 2492128"/>
              <a:gd name="connsiteY5" fmla="*/ 0 h 3146832"/>
              <a:gd name="connsiteX6" fmla="*/ 2491699 w 2492128"/>
              <a:gd name="connsiteY6" fmla="*/ 6505 h 3146832"/>
              <a:gd name="connsiteX7" fmla="*/ 2486665 w 2492128"/>
              <a:gd name="connsiteY7" fmla="*/ 3146608 h 3146832"/>
              <a:gd name="connsiteX8" fmla="*/ 0 w 2492128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66869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85491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8223"/>
              <a:gd name="connsiteY0" fmla="*/ 3146832 h 3146832"/>
              <a:gd name="connsiteX1" fmla="*/ 228011 w 2488223"/>
              <a:gd name="connsiteY1" fmla="*/ 2149229 h 3146832"/>
              <a:gd name="connsiteX2" fmla="*/ 989933 w 2488223"/>
              <a:gd name="connsiteY2" fmla="*/ 2149066 h 3146832"/>
              <a:gd name="connsiteX3" fmla="*/ 1266696 w 2488223"/>
              <a:gd name="connsiteY3" fmla="*/ 996229 h 3146832"/>
              <a:gd name="connsiteX4" fmla="*/ 516724 w 2488223"/>
              <a:gd name="connsiteY4" fmla="*/ 996571 h 3146832"/>
              <a:gd name="connsiteX5" fmla="*/ 753260 w 2488223"/>
              <a:gd name="connsiteY5" fmla="*/ 0 h 3146832"/>
              <a:gd name="connsiteX6" fmla="*/ 2487560 w 2488223"/>
              <a:gd name="connsiteY6" fmla="*/ 676 h 3146832"/>
              <a:gd name="connsiteX7" fmla="*/ 2486665 w 2488223"/>
              <a:gd name="connsiteY7" fmla="*/ 3146608 h 3146832"/>
              <a:gd name="connsiteX8" fmla="*/ 0 w 2488223"/>
              <a:gd name="connsiteY8" fmla="*/ 3146832 h 3146832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90149"/>
              <a:gd name="connsiteY0" fmla="*/ 3148515 h 3148515"/>
              <a:gd name="connsiteX1" fmla="*/ 228011 w 2490149"/>
              <a:gd name="connsiteY1" fmla="*/ 2150912 h 3148515"/>
              <a:gd name="connsiteX2" fmla="*/ 989933 w 2490149"/>
              <a:gd name="connsiteY2" fmla="*/ 2150749 h 3148515"/>
              <a:gd name="connsiteX3" fmla="*/ 1266696 w 2490149"/>
              <a:gd name="connsiteY3" fmla="*/ 997912 h 3148515"/>
              <a:gd name="connsiteX4" fmla="*/ 516724 w 2490149"/>
              <a:gd name="connsiteY4" fmla="*/ 998254 h 3148515"/>
              <a:gd name="connsiteX5" fmla="*/ 753260 w 2490149"/>
              <a:gd name="connsiteY5" fmla="*/ 1683 h 3148515"/>
              <a:gd name="connsiteX6" fmla="*/ 2489629 w 2490149"/>
              <a:gd name="connsiteY6" fmla="*/ 0 h 3148515"/>
              <a:gd name="connsiteX7" fmla="*/ 2486665 w 2490149"/>
              <a:gd name="connsiteY7" fmla="*/ 3148291 h 3148515"/>
              <a:gd name="connsiteX8" fmla="*/ 0 w 2490149"/>
              <a:gd name="connsiteY8" fmla="*/ 3148515 h 3148515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87645"/>
              <a:gd name="connsiteY0" fmla="*/ 3146832 h 3146832"/>
              <a:gd name="connsiteX1" fmla="*/ 228011 w 2487645"/>
              <a:gd name="connsiteY1" fmla="*/ 2149229 h 3146832"/>
              <a:gd name="connsiteX2" fmla="*/ 989933 w 2487645"/>
              <a:gd name="connsiteY2" fmla="*/ 2149066 h 3146832"/>
              <a:gd name="connsiteX3" fmla="*/ 1266696 w 2487645"/>
              <a:gd name="connsiteY3" fmla="*/ 996229 h 3146832"/>
              <a:gd name="connsiteX4" fmla="*/ 516724 w 2487645"/>
              <a:gd name="connsiteY4" fmla="*/ 996571 h 3146832"/>
              <a:gd name="connsiteX5" fmla="*/ 753260 w 2487645"/>
              <a:gd name="connsiteY5" fmla="*/ 0 h 3146832"/>
              <a:gd name="connsiteX6" fmla="*/ 2486920 w 2487645"/>
              <a:gd name="connsiteY6" fmla="*/ 225 h 3146832"/>
              <a:gd name="connsiteX7" fmla="*/ 2486665 w 2487645"/>
              <a:gd name="connsiteY7" fmla="*/ 3146608 h 3146832"/>
              <a:gd name="connsiteX8" fmla="*/ 0 w 2487645"/>
              <a:gd name="connsiteY8" fmla="*/ 3146832 h 3146832"/>
              <a:gd name="connsiteX0" fmla="*/ 0 w 2670164"/>
              <a:gd name="connsiteY0" fmla="*/ 3146832 h 3204691"/>
              <a:gd name="connsiteX1" fmla="*/ 228011 w 2670164"/>
              <a:gd name="connsiteY1" fmla="*/ 2149229 h 3204691"/>
              <a:gd name="connsiteX2" fmla="*/ 989933 w 2670164"/>
              <a:gd name="connsiteY2" fmla="*/ 2149066 h 3204691"/>
              <a:gd name="connsiteX3" fmla="*/ 1266696 w 2670164"/>
              <a:gd name="connsiteY3" fmla="*/ 996229 h 3204691"/>
              <a:gd name="connsiteX4" fmla="*/ 516724 w 2670164"/>
              <a:gd name="connsiteY4" fmla="*/ 996571 h 3204691"/>
              <a:gd name="connsiteX5" fmla="*/ 753260 w 2670164"/>
              <a:gd name="connsiteY5" fmla="*/ 0 h 3204691"/>
              <a:gd name="connsiteX6" fmla="*/ 2486920 w 2670164"/>
              <a:gd name="connsiteY6" fmla="*/ 225 h 3204691"/>
              <a:gd name="connsiteX7" fmla="*/ 2484594 w 2670164"/>
              <a:gd name="connsiteY7" fmla="*/ 2898697 h 3204691"/>
              <a:gd name="connsiteX8" fmla="*/ 2486665 w 2670164"/>
              <a:gd name="connsiteY8" fmla="*/ 3146608 h 3204691"/>
              <a:gd name="connsiteX9" fmla="*/ 0 w 2670164"/>
              <a:gd name="connsiteY9" fmla="*/ 3146832 h 3204691"/>
              <a:gd name="connsiteX0" fmla="*/ 0 w 2614576"/>
              <a:gd name="connsiteY0" fmla="*/ 3146832 h 3204713"/>
              <a:gd name="connsiteX1" fmla="*/ 228011 w 2614576"/>
              <a:gd name="connsiteY1" fmla="*/ 2149229 h 3204713"/>
              <a:gd name="connsiteX2" fmla="*/ 989933 w 2614576"/>
              <a:gd name="connsiteY2" fmla="*/ 2149066 h 3204713"/>
              <a:gd name="connsiteX3" fmla="*/ 1266696 w 2614576"/>
              <a:gd name="connsiteY3" fmla="*/ 996229 h 3204713"/>
              <a:gd name="connsiteX4" fmla="*/ 516724 w 2614576"/>
              <a:gd name="connsiteY4" fmla="*/ 996571 h 3204713"/>
              <a:gd name="connsiteX5" fmla="*/ 753260 w 2614576"/>
              <a:gd name="connsiteY5" fmla="*/ 0 h 3204713"/>
              <a:gd name="connsiteX6" fmla="*/ 2486920 w 2614576"/>
              <a:gd name="connsiteY6" fmla="*/ 225 h 3204713"/>
              <a:gd name="connsiteX7" fmla="*/ 2484594 w 2614576"/>
              <a:gd name="connsiteY7" fmla="*/ 2898697 h 3204713"/>
              <a:gd name="connsiteX8" fmla="*/ 2486665 w 2614576"/>
              <a:gd name="connsiteY8" fmla="*/ 3146608 h 3204713"/>
              <a:gd name="connsiteX9" fmla="*/ 1925926 w 2614576"/>
              <a:gd name="connsiteY9" fmla="*/ 3146447 h 3204713"/>
              <a:gd name="connsiteX10" fmla="*/ 0 w 2614576"/>
              <a:gd name="connsiteY10" fmla="*/ 3146832 h 3204713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823"/>
              <a:gd name="connsiteY0" fmla="*/ 3146832 h 3146832"/>
              <a:gd name="connsiteX1" fmla="*/ 228011 w 2614823"/>
              <a:gd name="connsiteY1" fmla="*/ 2149229 h 3146832"/>
              <a:gd name="connsiteX2" fmla="*/ 989933 w 2614823"/>
              <a:gd name="connsiteY2" fmla="*/ 2149066 h 3146832"/>
              <a:gd name="connsiteX3" fmla="*/ 1266696 w 2614823"/>
              <a:gd name="connsiteY3" fmla="*/ 996229 h 3146832"/>
              <a:gd name="connsiteX4" fmla="*/ 516724 w 2614823"/>
              <a:gd name="connsiteY4" fmla="*/ 996571 h 3146832"/>
              <a:gd name="connsiteX5" fmla="*/ 753260 w 2614823"/>
              <a:gd name="connsiteY5" fmla="*/ 0 h 3146832"/>
              <a:gd name="connsiteX6" fmla="*/ 2486920 w 2614823"/>
              <a:gd name="connsiteY6" fmla="*/ 225 h 3146832"/>
              <a:gd name="connsiteX7" fmla="*/ 2484594 w 2614823"/>
              <a:gd name="connsiteY7" fmla="*/ 2898697 h 3146832"/>
              <a:gd name="connsiteX8" fmla="*/ 1977657 w 2614823"/>
              <a:gd name="connsiteY8" fmla="*/ 2903231 h 3146832"/>
              <a:gd name="connsiteX9" fmla="*/ 1925926 w 2614823"/>
              <a:gd name="connsiteY9" fmla="*/ 3146447 h 3146832"/>
              <a:gd name="connsiteX10" fmla="*/ 0 w 2614823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2525 w 2486920"/>
              <a:gd name="connsiteY7" fmla="*/ 2900155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6920" h="3146832">
                <a:moveTo>
                  <a:pt x="0" y="3146832"/>
                </a:moveTo>
                <a:lnTo>
                  <a:pt x="228011" y="2149229"/>
                </a:lnTo>
                <a:lnTo>
                  <a:pt x="989933" y="2149066"/>
                </a:lnTo>
                <a:lnTo>
                  <a:pt x="1266696" y="996229"/>
                </a:lnTo>
                <a:lnTo>
                  <a:pt x="516724" y="996571"/>
                </a:lnTo>
                <a:lnTo>
                  <a:pt x="753260" y="0"/>
                </a:lnTo>
                <a:lnTo>
                  <a:pt x="2486920" y="225"/>
                </a:lnTo>
                <a:cubicBezTo>
                  <a:pt x="2486145" y="966382"/>
                  <a:pt x="2483688" y="1450919"/>
                  <a:pt x="2482525" y="2900155"/>
                </a:cubicBezTo>
                <a:lnTo>
                  <a:pt x="1977657" y="2900316"/>
                </a:lnTo>
                <a:lnTo>
                  <a:pt x="1925926" y="3146447"/>
                </a:lnTo>
                <a:lnTo>
                  <a:pt x="0" y="3146832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5" name="Symbol zastępczy obrazu 4">
            <a:extLst>
              <a:ext uri="{FF2B5EF4-FFF2-40B4-BE49-F238E27FC236}">
                <a16:creationId xmlns:a16="http://schemas.microsoft.com/office/drawing/2014/main" xmlns="" id="{94F6D38B-BB88-0F4B-B11E-B7939AEF9BD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22015" y="0"/>
            <a:ext cx="3157047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543311"/>
              <a:gd name="connsiteY0" fmla="*/ 2172541 h 2172541"/>
              <a:gd name="connsiteX1" fmla="*/ 247372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9120 h 2179120"/>
              <a:gd name="connsiteX1" fmla="*/ 375120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9120 h 2179120"/>
              <a:gd name="connsiteX1" fmla="*/ 347349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2541 h 2172541"/>
              <a:gd name="connsiteX1" fmla="*/ 347349 w 2543311"/>
              <a:gd name="connsiteY1" fmla="*/ 6578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47349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02914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665551"/>
              <a:gd name="connsiteY0" fmla="*/ 2180161 h 2180161"/>
              <a:gd name="connsiteX1" fmla="*/ 302914 w 2665551"/>
              <a:gd name="connsiteY1" fmla="*/ 7620 h 2180161"/>
              <a:gd name="connsiteX2" fmla="*/ 2665551 w 2665551"/>
              <a:gd name="connsiteY2" fmla="*/ 0 h 2180161"/>
              <a:gd name="connsiteX3" fmla="*/ 2290846 w 2665551"/>
              <a:gd name="connsiteY3" fmla="*/ 2180161 h 2180161"/>
              <a:gd name="connsiteX4" fmla="*/ 0 w 2665551"/>
              <a:gd name="connsiteY4" fmla="*/ 218016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762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80161"/>
              <a:gd name="connsiteX1" fmla="*/ 302914 w 2665551"/>
              <a:gd name="connsiteY1" fmla="*/ 0 h 2180161"/>
              <a:gd name="connsiteX2" fmla="*/ 2665551 w 2665551"/>
              <a:gd name="connsiteY2" fmla="*/ 0 h 2180161"/>
              <a:gd name="connsiteX3" fmla="*/ 2355183 w 2665551"/>
              <a:gd name="connsiteY3" fmla="*/ 2180161 h 2180161"/>
              <a:gd name="connsiteX4" fmla="*/ 0 w 2665551"/>
              <a:gd name="connsiteY4" fmla="*/ 217254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355183 w 2665551"/>
              <a:gd name="connsiteY3" fmla="*/ 2172541 h 2172541"/>
              <a:gd name="connsiteX4" fmla="*/ 0 w 266555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551" h="2172541">
                <a:moveTo>
                  <a:pt x="0" y="2172541"/>
                </a:moveTo>
                <a:lnTo>
                  <a:pt x="302914" y="0"/>
                </a:lnTo>
                <a:lnTo>
                  <a:pt x="2665551" y="0"/>
                </a:lnTo>
                <a:lnTo>
                  <a:pt x="23551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7" name="Symbol zastępczy obrazu 4">
            <a:extLst>
              <a:ext uri="{FF2B5EF4-FFF2-40B4-BE49-F238E27FC236}">
                <a16:creationId xmlns:a16="http://schemas.microsoft.com/office/drawing/2014/main" xmlns="" id="{CFDB6851-2A6E-0C43-BE25-340A0A0E303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02141" y="4685458"/>
            <a:ext cx="3142794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21071"/>
              <a:gd name="connsiteY0" fmla="*/ 2179119 h 2179119"/>
              <a:gd name="connsiteX1" fmla="*/ 269588 w 2621071"/>
              <a:gd name="connsiteY1" fmla="*/ 0 h 2179119"/>
              <a:gd name="connsiteX2" fmla="*/ 2621071 w 2621071"/>
              <a:gd name="connsiteY2" fmla="*/ 6578 h 2179119"/>
              <a:gd name="connsiteX3" fmla="*/ 2368606 w 2621071"/>
              <a:gd name="connsiteY3" fmla="*/ 2179119 h 2179119"/>
              <a:gd name="connsiteX4" fmla="*/ 0 w 2621071"/>
              <a:gd name="connsiteY4" fmla="*/ 2179119 h 2179119"/>
              <a:gd name="connsiteX0" fmla="*/ 0 w 2621071"/>
              <a:gd name="connsiteY0" fmla="*/ 2172541 h 2172541"/>
              <a:gd name="connsiteX1" fmla="*/ 269588 w 2621071"/>
              <a:gd name="connsiteY1" fmla="*/ 1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407486 w 2659951"/>
              <a:gd name="connsiteY3" fmla="*/ 2172541 h 2172541"/>
              <a:gd name="connsiteX4" fmla="*/ 0 w 265995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349583 w 2659951"/>
              <a:gd name="connsiteY3" fmla="*/ 2172541 h 2172541"/>
              <a:gd name="connsiteX4" fmla="*/ 0 w 2659951"/>
              <a:gd name="connsiteY4" fmla="*/ 2172541 h 2172541"/>
              <a:gd name="connsiteX0" fmla="*/ 0 w 2653517"/>
              <a:gd name="connsiteY0" fmla="*/ 2172540 h 2172540"/>
              <a:gd name="connsiteX1" fmla="*/ 308468 w 2653517"/>
              <a:gd name="connsiteY1" fmla="*/ 0 h 2172540"/>
              <a:gd name="connsiteX2" fmla="*/ 2653517 w 2653517"/>
              <a:gd name="connsiteY2" fmla="*/ 7619 h 2172540"/>
              <a:gd name="connsiteX3" fmla="*/ 2349583 w 2653517"/>
              <a:gd name="connsiteY3" fmla="*/ 2172540 h 2172540"/>
              <a:gd name="connsiteX4" fmla="*/ 0 w 2653517"/>
              <a:gd name="connsiteY4" fmla="*/ 2172540 h 2172540"/>
              <a:gd name="connsiteX0" fmla="*/ 0 w 2653517"/>
              <a:gd name="connsiteY0" fmla="*/ 2180161 h 2180161"/>
              <a:gd name="connsiteX1" fmla="*/ 308468 w 2653517"/>
              <a:gd name="connsiteY1" fmla="*/ 7621 h 2180161"/>
              <a:gd name="connsiteX2" fmla="*/ 2653517 w 2653517"/>
              <a:gd name="connsiteY2" fmla="*/ 0 h 2180161"/>
              <a:gd name="connsiteX3" fmla="*/ 2349583 w 2653517"/>
              <a:gd name="connsiteY3" fmla="*/ 2180161 h 2180161"/>
              <a:gd name="connsiteX4" fmla="*/ 0 w 2653517"/>
              <a:gd name="connsiteY4" fmla="*/ 2180161 h 2180161"/>
              <a:gd name="connsiteX0" fmla="*/ 0 w 2647083"/>
              <a:gd name="connsiteY0" fmla="*/ 2172540 h 2172540"/>
              <a:gd name="connsiteX1" fmla="*/ 308468 w 2647083"/>
              <a:gd name="connsiteY1" fmla="*/ 0 h 2172540"/>
              <a:gd name="connsiteX2" fmla="*/ 2647083 w 2647083"/>
              <a:gd name="connsiteY2" fmla="*/ 7619 h 2172540"/>
              <a:gd name="connsiteX3" fmla="*/ 2349583 w 2647083"/>
              <a:gd name="connsiteY3" fmla="*/ 2172540 h 2172540"/>
              <a:gd name="connsiteX4" fmla="*/ 0 w 2647083"/>
              <a:gd name="connsiteY4" fmla="*/ 2172540 h 2172540"/>
              <a:gd name="connsiteX0" fmla="*/ 0 w 2666384"/>
              <a:gd name="connsiteY0" fmla="*/ 2172541 h 2172541"/>
              <a:gd name="connsiteX1" fmla="*/ 308468 w 2666384"/>
              <a:gd name="connsiteY1" fmla="*/ 1 h 2172541"/>
              <a:gd name="connsiteX2" fmla="*/ 2666384 w 2666384"/>
              <a:gd name="connsiteY2" fmla="*/ 0 h 2172541"/>
              <a:gd name="connsiteX3" fmla="*/ 2349583 w 2666384"/>
              <a:gd name="connsiteY3" fmla="*/ 2172541 h 2172541"/>
              <a:gd name="connsiteX4" fmla="*/ 0 w 2666384"/>
              <a:gd name="connsiteY4" fmla="*/ 2172541 h 2172541"/>
              <a:gd name="connsiteX0" fmla="*/ 0 w 2653517"/>
              <a:gd name="connsiteY0" fmla="*/ 2172541 h 2172541"/>
              <a:gd name="connsiteX1" fmla="*/ 308468 w 2653517"/>
              <a:gd name="connsiteY1" fmla="*/ 1 h 2172541"/>
              <a:gd name="connsiteX2" fmla="*/ 2653517 w 2653517"/>
              <a:gd name="connsiteY2" fmla="*/ 0 h 2172541"/>
              <a:gd name="connsiteX3" fmla="*/ 2349583 w 2653517"/>
              <a:gd name="connsiteY3" fmla="*/ 2172541 h 2172541"/>
              <a:gd name="connsiteX4" fmla="*/ 0 w 2653517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3517" h="2172541">
                <a:moveTo>
                  <a:pt x="0" y="2172541"/>
                </a:moveTo>
                <a:lnTo>
                  <a:pt x="308468" y="1"/>
                </a:lnTo>
                <a:lnTo>
                  <a:pt x="2653517" y="0"/>
                </a:lnTo>
                <a:lnTo>
                  <a:pt x="23495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8" name="Symbol zastępczy obrazu 4">
            <a:extLst>
              <a:ext uri="{FF2B5EF4-FFF2-40B4-BE49-F238E27FC236}">
                <a16:creationId xmlns:a16="http://schemas.microsoft.com/office/drawing/2014/main" xmlns="" id="{D792EC98-781D-DC4E-9896-6E3BB883EF0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3514443"/>
            <a:ext cx="5586817" cy="3345448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624645"/>
              <a:gd name="connsiteY0" fmla="*/ 2169375 h 2169375"/>
              <a:gd name="connsiteX1" fmla="*/ 553 w 2624645"/>
              <a:gd name="connsiteY1" fmla="*/ 0 h 2169375"/>
              <a:gd name="connsiteX2" fmla="*/ 2624645 w 2624645"/>
              <a:gd name="connsiteY2" fmla="*/ 516962 h 2169375"/>
              <a:gd name="connsiteX3" fmla="*/ 2368606 w 2624645"/>
              <a:gd name="connsiteY3" fmla="*/ 2169375 h 2169375"/>
              <a:gd name="connsiteX4" fmla="*/ 0 w 2624645"/>
              <a:gd name="connsiteY4" fmla="*/ 2169375 h 2169375"/>
              <a:gd name="connsiteX0" fmla="*/ 0 w 2624645"/>
              <a:gd name="connsiteY0" fmla="*/ 1689077 h 1689077"/>
              <a:gd name="connsiteX1" fmla="*/ 4002 w 2624645"/>
              <a:gd name="connsiteY1" fmla="*/ 0 h 1689077"/>
              <a:gd name="connsiteX2" fmla="*/ 2624645 w 2624645"/>
              <a:gd name="connsiteY2" fmla="*/ 36664 h 1689077"/>
              <a:gd name="connsiteX3" fmla="*/ 2368606 w 2624645"/>
              <a:gd name="connsiteY3" fmla="*/ 1689077 h 1689077"/>
              <a:gd name="connsiteX4" fmla="*/ 0 w 2624645"/>
              <a:gd name="connsiteY4" fmla="*/ 1689077 h 1689077"/>
              <a:gd name="connsiteX0" fmla="*/ 0 w 2624645"/>
              <a:gd name="connsiteY0" fmla="*/ 1670745 h 1670745"/>
              <a:gd name="connsiteX1" fmla="*/ 553 w 2624645"/>
              <a:gd name="connsiteY1" fmla="*/ 0 h 1670745"/>
              <a:gd name="connsiteX2" fmla="*/ 2624645 w 2624645"/>
              <a:gd name="connsiteY2" fmla="*/ 18332 h 1670745"/>
              <a:gd name="connsiteX3" fmla="*/ 2368606 w 2624645"/>
              <a:gd name="connsiteY3" fmla="*/ 1670745 h 1670745"/>
              <a:gd name="connsiteX4" fmla="*/ 0 w 2624645"/>
              <a:gd name="connsiteY4" fmla="*/ 1670745 h 1670745"/>
              <a:gd name="connsiteX0" fmla="*/ 0 w 2624645"/>
              <a:gd name="connsiteY0" fmla="*/ 1659746 h 1659746"/>
              <a:gd name="connsiteX1" fmla="*/ 553 w 2624645"/>
              <a:gd name="connsiteY1" fmla="*/ 0 h 1659746"/>
              <a:gd name="connsiteX2" fmla="*/ 2624645 w 2624645"/>
              <a:gd name="connsiteY2" fmla="*/ 7333 h 1659746"/>
              <a:gd name="connsiteX3" fmla="*/ 2368606 w 2624645"/>
              <a:gd name="connsiteY3" fmla="*/ 1659746 h 1659746"/>
              <a:gd name="connsiteX4" fmla="*/ 0 w 2624645"/>
              <a:gd name="connsiteY4" fmla="*/ 1659746 h 1659746"/>
              <a:gd name="connsiteX0" fmla="*/ 0 w 2624645"/>
              <a:gd name="connsiteY0" fmla="*/ 1652413 h 1652413"/>
              <a:gd name="connsiteX1" fmla="*/ 553 w 2624645"/>
              <a:gd name="connsiteY1" fmla="*/ 3666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28025 w 2624645"/>
              <a:gd name="connsiteY3" fmla="*/ 605963 h 1652413"/>
              <a:gd name="connsiteX4" fmla="*/ 2368606 w 2624645"/>
              <a:gd name="connsiteY4" fmla="*/ 1652413 h 1652413"/>
              <a:gd name="connsiteX5" fmla="*/ 0 w 2624645"/>
              <a:gd name="connsiteY5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30900 w 2624645"/>
              <a:gd name="connsiteY3" fmla="*/ 569299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5370 w 2624645"/>
              <a:gd name="connsiteY3" fmla="*/ 604436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1059 w 2624645"/>
              <a:gd name="connsiteY3" fmla="*/ 605964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528025"/>
              <a:gd name="connsiteY0" fmla="*/ 1653941 h 1653941"/>
              <a:gd name="connsiteX1" fmla="*/ 553 w 2528025"/>
              <a:gd name="connsiteY1" fmla="*/ 1528 h 1653941"/>
              <a:gd name="connsiteX2" fmla="*/ 2192049 w 2528025"/>
              <a:gd name="connsiteY2" fmla="*/ 0 h 1653941"/>
              <a:gd name="connsiteX3" fmla="*/ 2081059 w 2528025"/>
              <a:gd name="connsiteY3" fmla="*/ 607492 h 1653941"/>
              <a:gd name="connsiteX4" fmla="*/ 2528025 w 2528025"/>
              <a:gd name="connsiteY4" fmla="*/ 607491 h 1653941"/>
              <a:gd name="connsiteX5" fmla="*/ 2368606 w 2528025"/>
              <a:gd name="connsiteY5" fmla="*/ 1653941 h 1653941"/>
              <a:gd name="connsiteX6" fmla="*/ 0 w 2528025"/>
              <a:gd name="connsiteY6" fmla="*/ 1653941 h 1653941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92049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81278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8200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1014 w 2528025"/>
              <a:gd name="connsiteY2" fmla="*/ 44302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902 w 2528927"/>
              <a:gd name="connsiteY0" fmla="*/ 1608111 h 1608111"/>
              <a:gd name="connsiteX1" fmla="*/ 18 w 2528927"/>
              <a:gd name="connsiteY1" fmla="*/ 3056 h 1608111"/>
              <a:gd name="connsiteX2" fmla="*/ 2171916 w 2528927"/>
              <a:gd name="connsiteY2" fmla="*/ 0 h 1608111"/>
              <a:gd name="connsiteX3" fmla="*/ 2081961 w 2528927"/>
              <a:gd name="connsiteY3" fmla="*/ 561662 h 1608111"/>
              <a:gd name="connsiteX4" fmla="*/ 2528927 w 2528927"/>
              <a:gd name="connsiteY4" fmla="*/ 561661 h 1608111"/>
              <a:gd name="connsiteX5" fmla="*/ 2369508 w 2528927"/>
              <a:gd name="connsiteY5" fmla="*/ 1608111 h 1608111"/>
              <a:gd name="connsiteX6" fmla="*/ 902 w 2528927"/>
              <a:gd name="connsiteY6" fmla="*/ 1608111 h 1608111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71916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4755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2767 w 2528927"/>
              <a:gd name="connsiteY2" fmla="*/ 3093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2767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2812 w 2528927"/>
              <a:gd name="connsiteY3" fmla="*/ 560097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4285 w 2528927"/>
              <a:gd name="connsiteY3" fmla="*/ 563228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8927" h="1609676">
                <a:moveTo>
                  <a:pt x="902" y="1609676"/>
                </a:moveTo>
                <a:cubicBezTo>
                  <a:pt x="1086" y="887606"/>
                  <a:pt x="-166" y="722108"/>
                  <a:pt x="18" y="38"/>
                </a:cubicBezTo>
                <a:lnTo>
                  <a:pt x="2155713" y="0"/>
                </a:lnTo>
                <a:lnTo>
                  <a:pt x="2064285" y="563228"/>
                </a:lnTo>
                <a:lnTo>
                  <a:pt x="2528927" y="563226"/>
                </a:lnTo>
                <a:lnTo>
                  <a:pt x="2369508" y="1609676"/>
                </a:lnTo>
                <a:lnTo>
                  <a:pt x="902" y="160967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Symbol zastępczy tekstu 9">
            <a:extLst>
              <a:ext uri="{FF2B5EF4-FFF2-40B4-BE49-F238E27FC236}">
                <a16:creationId xmlns:a16="http://schemas.microsoft.com/office/drawing/2014/main" xmlns="" id="{94A2A4AC-6772-1C4E-96FE-7FB40B6212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84211" y="2349311"/>
            <a:ext cx="5315741" cy="2159379"/>
          </a:xfrm>
          <a:prstGeom prst="parallelogram">
            <a:avLst>
              <a:gd name="adj" fmla="val 16947"/>
            </a:avLst>
          </a:prstGeom>
          <a:solidFill>
            <a:srgbClr val="7C7C7C"/>
          </a:solidFill>
        </p:spPr>
        <p:txBody>
          <a:bodyPr lIns="0" anchor="ctr" anchorCtr="0"/>
          <a:lstStyle>
            <a:lvl1pPr marL="342900" marR="0" indent="-34290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sz="2000"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</p:txBody>
      </p:sp>
      <p:sp>
        <p:nvSpPr>
          <p:cNvPr id="22" name="Symbol zastępczy obrazu 4">
            <a:extLst>
              <a:ext uri="{FF2B5EF4-FFF2-40B4-BE49-F238E27FC236}">
                <a16:creationId xmlns:a16="http://schemas.microsoft.com/office/drawing/2014/main" xmlns="" id="{951230A0-7FA7-5842-B224-C8F29F4D624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6416040" cy="3337752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461855 w 2707427"/>
              <a:gd name="connsiteY3" fmla="*/ 1593751 h 2169375"/>
              <a:gd name="connsiteX4" fmla="*/ 0 w 2707427"/>
              <a:gd name="connsiteY4" fmla="*/ 2169375 h 2169375"/>
              <a:gd name="connsiteX0" fmla="*/ 2671 w 2706883"/>
              <a:gd name="connsiteY0" fmla="*/ 1623082 h 1623082"/>
              <a:gd name="connsiteX1" fmla="*/ 9 w 2706883"/>
              <a:gd name="connsiteY1" fmla="*/ 0 h 1623082"/>
              <a:gd name="connsiteX2" fmla="*/ 2706883 w 2706883"/>
              <a:gd name="connsiteY2" fmla="*/ 0 h 1623082"/>
              <a:gd name="connsiteX3" fmla="*/ 2461311 w 2706883"/>
              <a:gd name="connsiteY3" fmla="*/ 1593751 h 1623082"/>
              <a:gd name="connsiteX4" fmla="*/ 2671 w 2706883"/>
              <a:gd name="connsiteY4" fmla="*/ 1623082 h 1623082"/>
              <a:gd name="connsiteX0" fmla="*/ 2671 w 2706883"/>
              <a:gd name="connsiteY0" fmla="*/ 1582752 h 1593751"/>
              <a:gd name="connsiteX1" fmla="*/ 9 w 2706883"/>
              <a:gd name="connsiteY1" fmla="*/ 0 h 1593751"/>
              <a:gd name="connsiteX2" fmla="*/ 2706883 w 2706883"/>
              <a:gd name="connsiteY2" fmla="*/ 0 h 1593751"/>
              <a:gd name="connsiteX3" fmla="*/ 2461311 w 2706883"/>
              <a:gd name="connsiteY3" fmla="*/ 1593751 h 1593751"/>
              <a:gd name="connsiteX4" fmla="*/ 2671 w 2706883"/>
              <a:gd name="connsiteY4" fmla="*/ 1582752 h 1593751"/>
              <a:gd name="connsiteX0" fmla="*/ 0 w 2707427"/>
              <a:gd name="connsiteY0" fmla="*/ 1586419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86419 h 1593751"/>
              <a:gd name="connsiteX0" fmla="*/ 0 w 2707427"/>
              <a:gd name="connsiteY0" fmla="*/ 1590086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90086 h 1593751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461855 w 2707427"/>
              <a:gd name="connsiteY3" fmla="*/ 1593751 h 1593752"/>
              <a:gd name="connsiteX4" fmla="*/ 0 w 2707427"/>
              <a:gd name="connsiteY4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461855 w 2707427"/>
              <a:gd name="connsiteY4" fmla="*/ 1593751 h 1593752"/>
              <a:gd name="connsiteX5" fmla="*/ 0 w 2707427"/>
              <a:gd name="connsiteY5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540222 w 2707427"/>
              <a:gd name="connsiteY4" fmla="*/ 1067837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5609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0250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033126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49204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13227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2525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3752 h 1605973"/>
              <a:gd name="connsiteX0" fmla="*/ 0 w 2707427"/>
              <a:gd name="connsiteY0" fmla="*/ 159986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986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17226 w 2707427"/>
              <a:gd name="connsiteY5" fmla="*/ 1604407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1345 w 2707427"/>
              <a:gd name="connsiteY5" fmla="*/ 1604407 h 1605973"/>
              <a:gd name="connsiteX6" fmla="*/ 0 w 2707427"/>
              <a:gd name="connsiteY6" fmla="*/ 1605973 h 160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7427" h="1605973">
                <a:moveTo>
                  <a:pt x="0" y="1605973"/>
                </a:moveTo>
                <a:cubicBezTo>
                  <a:pt x="184" y="883903"/>
                  <a:pt x="369" y="722070"/>
                  <a:pt x="553" y="0"/>
                </a:cubicBezTo>
                <a:lnTo>
                  <a:pt x="2707427" y="0"/>
                </a:lnTo>
                <a:lnTo>
                  <a:pt x="2544242" y="1041867"/>
                </a:lnTo>
                <a:lnTo>
                  <a:pt x="2107421" y="1043432"/>
                </a:lnTo>
                <a:lnTo>
                  <a:pt x="2021345" y="1604407"/>
                </a:lnTo>
                <a:lnTo>
                  <a:pt x="0" y="1605973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87771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stokąt 87">
            <a:extLst>
              <a:ext uri="{FF2B5EF4-FFF2-40B4-BE49-F238E27FC236}">
                <a16:creationId xmlns:a16="http://schemas.microsoft.com/office/drawing/2014/main" xmlns="" id="{27FEBF73-975C-8C47-BBEC-41A5BC5F5364}"/>
              </a:ext>
            </a:extLst>
          </p:cNvPr>
          <p:cNvSpPr/>
          <p:nvPr userDrawn="1"/>
        </p:nvSpPr>
        <p:spPr>
          <a:xfrm rot="16200000">
            <a:off x="4521934" y="-2960983"/>
            <a:ext cx="4725923" cy="10614214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xmlns="" id="{C40ECE54-D0C6-FC4C-974E-7019109098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80311" y="3734820"/>
            <a:ext cx="2399453" cy="583200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xmlns="" id="{2D1619DC-3C88-634B-A8F3-104B52975011}"/>
              </a:ext>
            </a:extLst>
          </p:cNvPr>
          <p:cNvSpPr/>
          <p:nvPr userDrawn="1"/>
        </p:nvSpPr>
        <p:spPr>
          <a:xfrm>
            <a:off x="0" y="-16836"/>
            <a:ext cx="1577788" cy="4723155"/>
          </a:xfrm>
          <a:prstGeom prst="rect">
            <a:avLst/>
          </a:pr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xmlns="" id="{B14C244C-056C-7A49-A927-3DB77FC41E16}"/>
              </a:ext>
            </a:extLst>
          </p:cNvPr>
          <p:cNvSpPr/>
          <p:nvPr userDrawn="1"/>
        </p:nvSpPr>
        <p:spPr>
          <a:xfrm rot="16200000">
            <a:off x="5809054" y="475053"/>
            <a:ext cx="2151681" cy="10614214"/>
          </a:xfrm>
          <a:prstGeom prst="rect">
            <a:avLst/>
          </a:pr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xmlns="" id="{2C6E77CD-C64E-C44F-B8AA-61D07F3162D5}"/>
              </a:ext>
            </a:extLst>
          </p:cNvPr>
          <p:cNvSpPr/>
          <p:nvPr userDrawn="1"/>
        </p:nvSpPr>
        <p:spPr>
          <a:xfrm>
            <a:off x="-3" y="4706318"/>
            <a:ext cx="1577788" cy="2151682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xmlns="" id="{5D3BCDBB-9883-1945-B0BF-4FEF558199E6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xmlns="" id="{98235F2D-C76B-5947-B280-95C3DB74AF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xmlns="" id="{7A269C05-4145-F840-9272-830C9074D6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wal 20">
            <a:extLst>
              <a:ext uri="{FF2B5EF4-FFF2-40B4-BE49-F238E27FC236}">
                <a16:creationId xmlns:a16="http://schemas.microsoft.com/office/drawing/2014/main" xmlns="" id="{799428E2-9ECD-F844-BE8A-E88C8BD2F339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xmlns="" id="{385222FE-E381-2247-8B50-1DD0BC97A32E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wal 22">
            <a:extLst>
              <a:ext uri="{FF2B5EF4-FFF2-40B4-BE49-F238E27FC236}">
                <a16:creationId xmlns:a16="http://schemas.microsoft.com/office/drawing/2014/main" xmlns="" id="{0C5B9E78-C116-314A-A457-84EEA5CEC604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xmlns="" id="{01B232A3-8722-3C43-86F9-6AD4D4661828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xmlns="" id="{37C5D726-C8DC-A442-8427-6E7D9E8DB03A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Owal 25">
            <a:extLst>
              <a:ext uri="{FF2B5EF4-FFF2-40B4-BE49-F238E27FC236}">
                <a16:creationId xmlns:a16="http://schemas.microsoft.com/office/drawing/2014/main" xmlns="" id="{B74FB6E9-F6F3-E94D-86F8-573C71330D94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Owal 27">
            <a:extLst>
              <a:ext uri="{FF2B5EF4-FFF2-40B4-BE49-F238E27FC236}">
                <a16:creationId xmlns:a16="http://schemas.microsoft.com/office/drawing/2014/main" xmlns="" id="{7ACA3A6E-F348-9744-ADCB-17C902D30FF8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Owal 29">
            <a:extLst>
              <a:ext uri="{FF2B5EF4-FFF2-40B4-BE49-F238E27FC236}">
                <a16:creationId xmlns:a16="http://schemas.microsoft.com/office/drawing/2014/main" xmlns="" id="{A090A1B2-C356-C846-A375-A26071F69A5B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Owal 32">
            <a:extLst>
              <a:ext uri="{FF2B5EF4-FFF2-40B4-BE49-F238E27FC236}">
                <a16:creationId xmlns:a16="http://schemas.microsoft.com/office/drawing/2014/main" xmlns="" id="{7E2BD636-463D-9647-8568-31FF387F78E1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:a16="http://schemas.microsoft.com/office/drawing/2014/main" xmlns="" id="{E3AF0988-C67C-8E41-A0E9-F0953DC4D141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Owal 34">
            <a:extLst>
              <a:ext uri="{FF2B5EF4-FFF2-40B4-BE49-F238E27FC236}">
                <a16:creationId xmlns:a16="http://schemas.microsoft.com/office/drawing/2014/main" xmlns="" id="{943AC21C-B363-0E45-B98C-A6FC3CE40668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:a16="http://schemas.microsoft.com/office/drawing/2014/main" xmlns="" id="{29005661-92AE-6944-B48E-2915C164BD5B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Owal 36">
            <a:extLst>
              <a:ext uri="{FF2B5EF4-FFF2-40B4-BE49-F238E27FC236}">
                <a16:creationId xmlns:a16="http://schemas.microsoft.com/office/drawing/2014/main" xmlns="" id="{E0BC2D2A-8216-1C40-B856-B5212E2F3865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xmlns="" id="{FA07235C-0718-3441-B72A-6EE77C02A8E3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Owal 38">
            <a:extLst>
              <a:ext uri="{FF2B5EF4-FFF2-40B4-BE49-F238E27FC236}">
                <a16:creationId xmlns:a16="http://schemas.microsoft.com/office/drawing/2014/main" xmlns="" id="{0916D363-DF83-9A4F-9C03-CF17A621853B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Owal 39">
            <a:extLst>
              <a:ext uri="{FF2B5EF4-FFF2-40B4-BE49-F238E27FC236}">
                <a16:creationId xmlns:a16="http://schemas.microsoft.com/office/drawing/2014/main" xmlns="" id="{0D0E6AEA-2BD1-5746-B674-BFB0F2B39DF1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Owal 40">
            <a:extLst>
              <a:ext uri="{FF2B5EF4-FFF2-40B4-BE49-F238E27FC236}">
                <a16:creationId xmlns:a16="http://schemas.microsoft.com/office/drawing/2014/main" xmlns="" id="{3F510688-4E89-E44F-955B-5A3361845287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Owal 41">
            <a:extLst>
              <a:ext uri="{FF2B5EF4-FFF2-40B4-BE49-F238E27FC236}">
                <a16:creationId xmlns:a16="http://schemas.microsoft.com/office/drawing/2014/main" xmlns="" id="{F997DF1D-E868-984F-B1F0-9DA2DB5ED375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Owal 42">
            <a:extLst>
              <a:ext uri="{FF2B5EF4-FFF2-40B4-BE49-F238E27FC236}">
                <a16:creationId xmlns:a16="http://schemas.microsoft.com/office/drawing/2014/main" xmlns="" id="{CE05A0EC-305C-0D40-8680-4D2FED4DE4C2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Owal 43">
            <a:extLst>
              <a:ext uri="{FF2B5EF4-FFF2-40B4-BE49-F238E27FC236}">
                <a16:creationId xmlns:a16="http://schemas.microsoft.com/office/drawing/2014/main" xmlns="" id="{CCFC6DFD-48C7-D34E-BE39-87630DC30181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Owal 44">
            <a:extLst>
              <a:ext uri="{FF2B5EF4-FFF2-40B4-BE49-F238E27FC236}">
                <a16:creationId xmlns:a16="http://schemas.microsoft.com/office/drawing/2014/main" xmlns="" id="{4A96C421-7D48-FD41-8868-CBAE739E293C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Owal 45">
            <a:extLst>
              <a:ext uri="{FF2B5EF4-FFF2-40B4-BE49-F238E27FC236}">
                <a16:creationId xmlns:a16="http://schemas.microsoft.com/office/drawing/2014/main" xmlns="" id="{7CB8CFBB-C96E-A14F-BB2D-D7C86BECC34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Owal 46">
            <a:extLst>
              <a:ext uri="{FF2B5EF4-FFF2-40B4-BE49-F238E27FC236}">
                <a16:creationId xmlns:a16="http://schemas.microsoft.com/office/drawing/2014/main" xmlns="" id="{6E4F52E8-0593-1740-8A01-41C802178E61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Owal 47">
            <a:extLst>
              <a:ext uri="{FF2B5EF4-FFF2-40B4-BE49-F238E27FC236}">
                <a16:creationId xmlns:a16="http://schemas.microsoft.com/office/drawing/2014/main" xmlns="" id="{3C921D42-582B-BE43-A620-AC5F27F3F188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Owal 48">
            <a:extLst>
              <a:ext uri="{FF2B5EF4-FFF2-40B4-BE49-F238E27FC236}">
                <a16:creationId xmlns:a16="http://schemas.microsoft.com/office/drawing/2014/main" xmlns="" id="{C702564A-3107-E247-92D0-84DBD524A795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Owal 49">
            <a:extLst>
              <a:ext uri="{FF2B5EF4-FFF2-40B4-BE49-F238E27FC236}">
                <a16:creationId xmlns:a16="http://schemas.microsoft.com/office/drawing/2014/main" xmlns="" id="{B15A6669-BC8B-9E43-A68E-DDCE8899E604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Owal 50">
            <a:extLst>
              <a:ext uri="{FF2B5EF4-FFF2-40B4-BE49-F238E27FC236}">
                <a16:creationId xmlns:a16="http://schemas.microsoft.com/office/drawing/2014/main" xmlns="" id="{5296D52E-E5E2-F446-B400-B77B0798D39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Owal 51">
            <a:extLst>
              <a:ext uri="{FF2B5EF4-FFF2-40B4-BE49-F238E27FC236}">
                <a16:creationId xmlns:a16="http://schemas.microsoft.com/office/drawing/2014/main" xmlns="" id="{FC4DF83F-98E0-6145-8B16-D3E4521DC82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Owal 52">
            <a:extLst>
              <a:ext uri="{FF2B5EF4-FFF2-40B4-BE49-F238E27FC236}">
                <a16:creationId xmlns:a16="http://schemas.microsoft.com/office/drawing/2014/main" xmlns="" id="{74228C70-EA8A-634E-9576-FC8D023F8905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Owal 53">
            <a:extLst>
              <a:ext uri="{FF2B5EF4-FFF2-40B4-BE49-F238E27FC236}">
                <a16:creationId xmlns:a16="http://schemas.microsoft.com/office/drawing/2014/main" xmlns="" id="{1E33C67A-6BE8-074C-B520-E5D2CE02877C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Owal 54">
            <a:extLst>
              <a:ext uri="{FF2B5EF4-FFF2-40B4-BE49-F238E27FC236}">
                <a16:creationId xmlns:a16="http://schemas.microsoft.com/office/drawing/2014/main" xmlns="" id="{632B1A2A-E216-A84C-8C4E-2B2B58251FD9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Owal 55">
            <a:extLst>
              <a:ext uri="{FF2B5EF4-FFF2-40B4-BE49-F238E27FC236}">
                <a16:creationId xmlns:a16="http://schemas.microsoft.com/office/drawing/2014/main" xmlns="" id="{FD96BE1D-5A63-DC44-8695-67B15A515E88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Owal 56">
            <a:extLst>
              <a:ext uri="{FF2B5EF4-FFF2-40B4-BE49-F238E27FC236}">
                <a16:creationId xmlns:a16="http://schemas.microsoft.com/office/drawing/2014/main" xmlns="" id="{3135A10A-5EAC-6E4A-8769-8C6195F2349F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Owal 57">
            <a:extLst>
              <a:ext uri="{FF2B5EF4-FFF2-40B4-BE49-F238E27FC236}">
                <a16:creationId xmlns:a16="http://schemas.microsoft.com/office/drawing/2014/main" xmlns="" id="{CFBB2AD2-3F1F-EE4E-B650-BCE9FE0E479A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Owal 58">
            <a:extLst>
              <a:ext uri="{FF2B5EF4-FFF2-40B4-BE49-F238E27FC236}">
                <a16:creationId xmlns:a16="http://schemas.microsoft.com/office/drawing/2014/main" xmlns="" id="{AB985901-666F-994B-B4C3-6505EA4F606D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Owal 59">
            <a:extLst>
              <a:ext uri="{FF2B5EF4-FFF2-40B4-BE49-F238E27FC236}">
                <a16:creationId xmlns:a16="http://schemas.microsoft.com/office/drawing/2014/main" xmlns="" id="{F8B785BA-B1E1-964A-927C-05610F399DA6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Owal 60">
            <a:extLst>
              <a:ext uri="{FF2B5EF4-FFF2-40B4-BE49-F238E27FC236}">
                <a16:creationId xmlns:a16="http://schemas.microsoft.com/office/drawing/2014/main" xmlns="" id="{46D2D591-9C78-9947-BB33-8628C637C484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Owal 61">
            <a:extLst>
              <a:ext uri="{FF2B5EF4-FFF2-40B4-BE49-F238E27FC236}">
                <a16:creationId xmlns:a16="http://schemas.microsoft.com/office/drawing/2014/main" xmlns="" id="{A9615A5F-FFC6-6243-AB25-9183FE0797AF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Owal 62">
            <a:extLst>
              <a:ext uri="{FF2B5EF4-FFF2-40B4-BE49-F238E27FC236}">
                <a16:creationId xmlns:a16="http://schemas.microsoft.com/office/drawing/2014/main" xmlns="" id="{124A6859-57AF-1C41-8BCD-2C74B2ED2442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Owal 63">
            <a:extLst>
              <a:ext uri="{FF2B5EF4-FFF2-40B4-BE49-F238E27FC236}">
                <a16:creationId xmlns:a16="http://schemas.microsoft.com/office/drawing/2014/main" xmlns="" id="{F29CDB38-C9C8-C64B-92CF-00A160E6DE90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Owal 64">
            <a:extLst>
              <a:ext uri="{FF2B5EF4-FFF2-40B4-BE49-F238E27FC236}">
                <a16:creationId xmlns:a16="http://schemas.microsoft.com/office/drawing/2014/main" xmlns="" id="{4C5F9B3C-73F3-DB49-860A-07D06A0CD59A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Owal 65">
            <a:extLst>
              <a:ext uri="{FF2B5EF4-FFF2-40B4-BE49-F238E27FC236}">
                <a16:creationId xmlns:a16="http://schemas.microsoft.com/office/drawing/2014/main" xmlns="" id="{45AA6C9F-CDEE-DD45-9886-4AD0C935A96C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Owal 66">
            <a:extLst>
              <a:ext uri="{FF2B5EF4-FFF2-40B4-BE49-F238E27FC236}">
                <a16:creationId xmlns:a16="http://schemas.microsoft.com/office/drawing/2014/main" xmlns="" id="{8685F25A-9FE2-4547-8669-4FA8EEC80635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Owal 67">
            <a:extLst>
              <a:ext uri="{FF2B5EF4-FFF2-40B4-BE49-F238E27FC236}">
                <a16:creationId xmlns:a16="http://schemas.microsoft.com/office/drawing/2014/main" xmlns="" id="{FE3C4A90-21DA-9144-BF00-8C4AE1B95CBA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Owal 68">
            <a:extLst>
              <a:ext uri="{FF2B5EF4-FFF2-40B4-BE49-F238E27FC236}">
                <a16:creationId xmlns:a16="http://schemas.microsoft.com/office/drawing/2014/main" xmlns="" id="{DD50B3EF-FEBE-1749-8270-67F15A10CB5E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Owal 69">
            <a:extLst>
              <a:ext uri="{FF2B5EF4-FFF2-40B4-BE49-F238E27FC236}">
                <a16:creationId xmlns:a16="http://schemas.microsoft.com/office/drawing/2014/main" xmlns="" id="{322C0D9B-B91A-E349-AF50-E55C64337BD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Owal 70">
            <a:extLst>
              <a:ext uri="{FF2B5EF4-FFF2-40B4-BE49-F238E27FC236}">
                <a16:creationId xmlns:a16="http://schemas.microsoft.com/office/drawing/2014/main" xmlns="" id="{CB2CF695-F744-0948-B6B0-025720FA281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Owal 71">
            <a:extLst>
              <a:ext uri="{FF2B5EF4-FFF2-40B4-BE49-F238E27FC236}">
                <a16:creationId xmlns:a16="http://schemas.microsoft.com/office/drawing/2014/main" xmlns="" id="{6A0F9D09-38E3-C248-B3C0-E354B450044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Owal 72">
            <a:extLst>
              <a:ext uri="{FF2B5EF4-FFF2-40B4-BE49-F238E27FC236}">
                <a16:creationId xmlns:a16="http://schemas.microsoft.com/office/drawing/2014/main" xmlns="" id="{936C951C-F2C5-A742-B375-2B629047A87F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4" name="Owal 73">
            <a:extLst>
              <a:ext uri="{FF2B5EF4-FFF2-40B4-BE49-F238E27FC236}">
                <a16:creationId xmlns:a16="http://schemas.microsoft.com/office/drawing/2014/main" xmlns="" id="{175B2A66-3A88-054E-864B-FC7F6B8C8096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Owal 74">
            <a:extLst>
              <a:ext uri="{FF2B5EF4-FFF2-40B4-BE49-F238E27FC236}">
                <a16:creationId xmlns:a16="http://schemas.microsoft.com/office/drawing/2014/main" xmlns="" id="{696C1228-5E4C-0C43-9FD5-413B2BF92CDE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Owal 75">
            <a:extLst>
              <a:ext uri="{FF2B5EF4-FFF2-40B4-BE49-F238E27FC236}">
                <a16:creationId xmlns:a16="http://schemas.microsoft.com/office/drawing/2014/main" xmlns="" id="{8DD79A84-A60B-364B-BF31-D91CEB317EC1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Owal 76">
            <a:extLst>
              <a:ext uri="{FF2B5EF4-FFF2-40B4-BE49-F238E27FC236}">
                <a16:creationId xmlns:a16="http://schemas.microsoft.com/office/drawing/2014/main" xmlns="" id="{F9E43D3D-9AD2-3046-AF60-DDFAC75AA34A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Owal 77">
            <a:extLst>
              <a:ext uri="{FF2B5EF4-FFF2-40B4-BE49-F238E27FC236}">
                <a16:creationId xmlns:a16="http://schemas.microsoft.com/office/drawing/2014/main" xmlns="" id="{683840E4-9441-C04D-A33F-B1B9D07A561D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Owal 78">
            <a:extLst>
              <a:ext uri="{FF2B5EF4-FFF2-40B4-BE49-F238E27FC236}">
                <a16:creationId xmlns:a16="http://schemas.microsoft.com/office/drawing/2014/main" xmlns="" id="{4A5A062C-0DEF-C14D-ACD8-C28809BE7D63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Owal 79">
            <a:extLst>
              <a:ext uri="{FF2B5EF4-FFF2-40B4-BE49-F238E27FC236}">
                <a16:creationId xmlns:a16="http://schemas.microsoft.com/office/drawing/2014/main" xmlns="" id="{3B3E13B1-71BF-2842-A97C-1A29D3AECC1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1" name="Owal 80">
            <a:extLst>
              <a:ext uri="{FF2B5EF4-FFF2-40B4-BE49-F238E27FC236}">
                <a16:creationId xmlns:a16="http://schemas.microsoft.com/office/drawing/2014/main" xmlns="" id="{F9EB9225-CA9D-DF43-AE7A-4663D68F0759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Owal 81">
            <a:extLst>
              <a:ext uri="{FF2B5EF4-FFF2-40B4-BE49-F238E27FC236}">
                <a16:creationId xmlns:a16="http://schemas.microsoft.com/office/drawing/2014/main" xmlns="" id="{ED7E8C87-EDF3-704A-AE85-B613F54DA2A7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3" name="Owal 82">
            <a:extLst>
              <a:ext uri="{FF2B5EF4-FFF2-40B4-BE49-F238E27FC236}">
                <a16:creationId xmlns:a16="http://schemas.microsoft.com/office/drawing/2014/main" xmlns="" id="{799404D7-E987-274F-A025-E043E1144609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Owal 83">
            <a:extLst>
              <a:ext uri="{FF2B5EF4-FFF2-40B4-BE49-F238E27FC236}">
                <a16:creationId xmlns:a16="http://schemas.microsoft.com/office/drawing/2014/main" xmlns="" id="{8D99201E-E3D4-CD45-984F-178507269379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5" name="Owal 84">
            <a:extLst>
              <a:ext uri="{FF2B5EF4-FFF2-40B4-BE49-F238E27FC236}">
                <a16:creationId xmlns:a16="http://schemas.microsoft.com/office/drawing/2014/main" xmlns="" id="{767A229C-B3AF-2D4C-92CA-B59BD262D5B3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Owal 85">
            <a:extLst>
              <a:ext uri="{FF2B5EF4-FFF2-40B4-BE49-F238E27FC236}">
                <a16:creationId xmlns:a16="http://schemas.microsoft.com/office/drawing/2014/main" xmlns="" id="{C13E4AB2-F2CF-A745-8F62-C4052C69F8C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7" name="Owal 86">
            <a:extLst>
              <a:ext uri="{FF2B5EF4-FFF2-40B4-BE49-F238E27FC236}">
                <a16:creationId xmlns:a16="http://schemas.microsoft.com/office/drawing/2014/main" xmlns="" id="{BDD3F35E-1815-0446-845C-3EC4CE542792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9" name="Symbol zastępczy tekstu 35">
            <a:extLst>
              <a:ext uri="{FF2B5EF4-FFF2-40B4-BE49-F238E27FC236}">
                <a16:creationId xmlns:a16="http://schemas.microsoft.com/office/drawing/2014/main" xmlns="" id="{94C35D70-8F25-354E-BC53-533792C808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4478" y="5047649"/>
            <a:ext cx="9000212" cy="568104"/>
          </a:xfrm>
        </p:spPr>
        <p:txBody>
          <a:bodyPr wrap="square"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3000" b="1" i="0">
                <a:solidFill>
                  <a:schemeClr val="bg1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90" name="Symbol zastępczy tekstu 35">
            <a:extLst>
              <a:ext uri="{FF2B5EF4-FFF2-40B4-BE49-F238E27FC236}">
                <a16:creationId xmlns:a16="http://schemas.microsoft.com/office/drawing/2014/main" xmlns="" id="{901146A2-2788-DC44-BC24-E58F4734C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94478" y="5644474"/>
            <a:ext cx="9000212" cy="489878"/>
          </a:xfrm>
        </p:spPr>
        <p:txBody>
          <a:bodyPr wrap="square"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6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91" name="pole tekstowe 90">
            <a:extLst>
              <a:ext uri="{FF2B5EF4-FFF2-40B4-BE49-F238E27FC236}">
                <a16:creationId xmlns:a16="http://schemas.microsoft.com/office/drawing/2014/main" xmlns="" id="{E7CE6447-5F08-2B45-B4B1-905FBD843C37}"/>
              </a:ext>
            </a:extLst>
          </p:cNvPr>
          <p:cNvSpPr txBox="1"/>
          <p:nvPr userDrawn="1"/>
        </p:nvSpPr>
        <p:spPr>
          <a:xfrm>
            <a:off x="63501" y="5660235"/>
            <a:ext cx="1443024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pl-PL" sz="1400">
                <a:solidFill>
                  <a:srgbClr val="7C7C7C"/>
                </a:solidFill>
                <a:latin typeface="Moderat JIT" pitchFamily="2" charset="0"/>
                <a:hlinkClick r:id="rId3"/>
              </a:rPr>
              <a:t>https://jit.team</a:t>
            </a:r>
            <a:endParaRPr lang="pl-PL" sz="14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6378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 JI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:a16="http://schemas.microsoft.com/office/drawing/2014/main" xmlns="" id="{C3F752FE-2D2F-5A4E-9B0D-1DC2F4E29FB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obrazu 9">
            <a:extLst>
              <a:ext uri="{FF2B5EF4-FFF2-40B4-BE49-F238E27FC236}">
                <a16:creationId xmlns:a16="http://schemas.microsoft.com/office/drawing/2014/main" xmlns="" id="{A8829EB4-BB58-FA47-9A59-BC7768DCE7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93568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:a16="http://schemas.microsoft.com/office/drawing/2014/main" xmlns="" id="{10EF85CE-6BDB-4349-AA90-6233CE75743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11198904" cy="4217988"/>
          </a:xfrm>
        </p:spPr>
        <p:txBody>
          <a:bodyPr/>
          <a:lstStyle>
            <a:lvl1pPr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85565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:a16="http://schemas.microsoft.com/office/drawing/2014/main" xmlns="" id="{10EF85CE-6BDB-4349-AA90-6233CE75743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5438175" cy="4217988"/>
          </a:xfrm>
        </p:spPr>
        <p:txBody>
          <a:bodyPr/>
          <a:lstStyle>
            <a:lvl1pPr algn="ctr"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:a16="http://schemas.microsoft.com/office/drawing/2014/main" xmlns="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5357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:a16="http://schemas.microsoft.com/office/drawing/2014/main" xmlns="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07988" y="1591200"/>
            <a:ext cx="11198903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96805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:a16="http://schemas.microsoft.com/office/drawing/2014/main" xmlns="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xmlns="" id="{8DF7D9B8-6762-DA4D-8C4D-7909E623CC8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1591200"/>
            <a:ext cx="5439600" cy="4217988"/>
          </a:xfrm>
        </p:spPr>
        <p:txBody>
          <a:bodyPr numCol="2"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  <a:lvl2pPr marL="363538" indent="-239713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11332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:a16="http://schemas.microsoft.com/office/drawing/2014/main" xmlns="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:a16="http://schemas.microsoft.com/office/drawing/2014/main" xmlns="" id="{95CE9177-D1A7-A740-A41D-91283288DAC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07988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20650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olny kształt 7">
            <a:extLst>
              <a:ext uri="{FF2B5EF4-FFF2-40B4-BE49-F238E27FC236}">
                <a16:creationId xmlns:a16="http://schemas.microsoft.com/office/drawing/2014/main" xmlns="" id="{74BD3E45-5639-F24F-80FC-3270BFDD326F}"/>
              </a:ext>
            </a:extLst>
          </p:cNvPr>
          <p:cNvSpPr/>
          <p:nvPr userDrawn="1"/>
        </p:nvSpPr>
        <p:spPr>
          <a:xfrm>
            <a:off x="4168738" y="0"/>
            <a:ext cx="8023262" cy="6858000"/>
          </a:xfrm>
          <a:custGeom>
            <a:avLst/>
            <a:gdLst>
              <a:gd name="connsiteX0" fmla="*/ 2565421 w 8023262"/>
              <a:gd name="connsiteY0" fmla="*/ 0 h 6858000"/>
              <a:gd name="connsiteX1" fmla="*/ 4029229 w 8023262"/>
              <a:gd name="connsiteY1" fmla="*/ 0 h 6858000"/>
              <a:gd name="connsiteX2" fmla="*/ 4030133 w 8023262"/>
              <a:gd name="connsiteY2" fmla="*/ 0 h 6858000"/>
              <a:gd name="connsiteX3" fmla="*/ 5493037 w 8023262"/>
              <a:gd name="connsiteY3" fmla="*/ 0 h 6858000"/>
              <a:gd name="connsiteX4" fmla="*/ 6956845 w 8023262"/>
              <a:gd name="connsiteY4" fmla="*/ 0 h 6858000"/>
              <a:gd name="connsiteX5" fmla="*/ 8023262 w 8023262"/>
              <a:gd name="connsiteY5" fmla="*/ 0 h 6858000"/>
              <a:gd name="connsiteX6" fmla="*/ 8023262 w 8023262"/>
              <a:gd name="connsiteY6" fmla="*/ 1064740 h 6858000"/>
              <a:gd name="connsiteX7" fmla="*/ 5856136 w 8023262"/>
              <a:gd name="connsiteY7" fmla="*/ 6858000 h 6858000"/>
              <a:gd name="connsiteX8" fmla="*/ 4392328 w 8023262"/>
              <a:gd name="connsiteY8" fmla="*/ 6858000 h 6858000"/>
              <a:gd name="connsiteX9" fmla="*/ 4391424 w 8023262"/>
              <a:gd name="connsiteY9" fmla="*/ 6858000 h 6858000"/>
              <a:gd name="connsiteX10" fmla="*/ 2928520 w 8023262"/>
              <a:gd name="connsiteY10" fmla="*/ 6858000 h 6858000"/>
              <a:gd name="connsiteX11" fmla="*/ 2927616 w 8023262"/>
              <a:gd name="connsiteY11" fmla="*/ 6858000 h 6858000"/>
              <a:gd name="connsiteX12" fmla="*/ 1464712 w 8023262"/>
              <a:gd name="connsiteY12" fmla="*/ 6858000 h 6858000"/>
              <a:gd name="connsiteX13" fmla="*/ 1463808 w 8023262"/>
              <a:gd name="connsiteY13" fmla="*/ 6858000 h 6858000"/>
              <a:gd name="connsiteX14" fmla="*/ 0 w 8023262"/>
              <a:gd name="connsiteY14" fmla="*/ 6858000 h 6858000"/>
              <a:gd name="connsiteX15" fmla="*/ 2565421 w 8023262"/>
              <a:gd name="connsiteY1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023262" h="6858000">
                <a:moveTo>
                  <a:pt x="2565421" y="0"/>
                </a:moveTo>
                <a:lnTo>
                  <a:pt x="4029229" y="0"/>
                </a:lnTo>
                <a:lnTo>
                  <a:pt x="4030133" y="0"/>
                </a:lnTo>
                <a:lnTo>
                  <a:pt x="5493037" y="0"/>
                </a:lnTo>
                <a:lnTo>
                  <a:pt x="6956845" y="0"/>
                </a:lnTo>
                <a:lnTo>
                  <a:pt x="8023262" y="0"/>
                </a:lnTo>
                <a:lnTo>
                  <a:pt x="8023262" y="1064740"/>
                </a:lnTo>
                <a:lnTo>
                  <a:pt x="5856136" y="6858000"/>
                </a:lnTo>
                <a:lnTo>
                  <a:pt x="4392328" y="6858000"/>
                </a:lnTo>
                <a:lnTo>
                  <a:pt x="4391424" y="6858000"/>
                </a:lnTo>
                <a:lnTo>
                  <a:pt x="2928520" y="6858000"/>
                </a:lnTo>
                <a:lnTo>
                  <a:pt x="2927616" y="6858000"/>
                </a:lnTo>
                <a:lnTo>
                  <a:pt x="1464712" y="6858000"/>
                </a:lnTo>
                <a:lnTo>
                  <a:pt x="1463808" y="6858000"/>
                </a:lnTo>
                <a:lnTo>
                  <a:pt x="0" y="6858000"/>
                </a:lnTo>
                <a:lnTo>
                  <a:pt x="2565421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Dowolny kształt 13">
            <a:extLst>
              <a:ext uri="{FF2B5EF4-FFF2-40B4-BE49-F238E27FC236}">
                <a16:creationId xmlns:a16="http://schemas.microsoft.com/office/drawing/2014/main" xmlns="" id="{1237FF6D-728D-FF49-A341-8BD68A26427D}"/>
              </a:ext>
            </a:extLst>
          </p:cNvPr>
          <p:cNvSpPr/>
          <p:nvPr userDrawn="1"/>
        </p:nvSpPr>
        <p:spPr>
          <a:xfrm>
            <a:off x="0" y="0"/>
            <a:ext cx="6746238" cy="6858000"/>
          </a:xfrm>
          <a:custGeom>
            <a:avLst/>
            <a:gdLst>
              <a:gd name="connsiteX0" fmla="*/ 890102 w 6746238"/>
              <a:gd name="connsiteY0" fmla="*/ 0 h 6858000"/>
              <a:gd name="connsiteX1" fmla="*/ 2353910 w 6746238"/>
              <a:gd name="connsiteY1" fmla="*/ 0 h 6858000"/>
              <a:gd name="connsiteX2" fmla="*/ 2354814 w 6746238"/>
              <a:gd name="connsiteY2" fmla="*/ 0 h 6858000"/>
              <a:gd name="connsiteX3" fmla="*/ 3817718 w 6746238"/>
              <a:gd name="connsiteY3" fmla="*/ 0 h 6858000"/>
              <a:gd name="connsiteX4" fmla="*/ 5281526 w 6746238"/>
              <a:gd name="connsiteY4" fmla="*/ 0 h 6858000"/>
              <a:gd name="connsiteX5" fmla="*/ 6746238 w 6746238"/>
              <a:gd name="connsiteY5" fmla="*/ 0 h 6858000"/>
              <a:gd name="connsiteX6" fmla="*/ 4180817 w 6746238"/>
              <a:gd name="connsiteY6" fmla="*/ 6858000 h 6858000"/>
              <a:gd name="connsiteX7" fmla="*/ 2717009 w 6746238"/>
              <a:gd name="connsiteY7" fmla="*/ 6858000 h 6858000"/>
              <a:gd name="connsiteX8" fmla="*/ 2716105 w 6746238"/>
              <a:gd name="connsiteY8" fmla="*/ 6858000 h 6858000"/>
              <a:gd name="connsiteX9" fmla="*/ 1253201 w 6746238"/>
              <a:gd name="connsiteY9" fmla="*/ 6858000 h 6858000"/>
              <a:gd name="connsiteX10" fmla="*/ 1252297 w 6746238"/>
              <a:gd name="connsiteY10" fmla="*/ 6858000 h 6858000"/>
              <a:gd name="connsiteX11" fmla="*/ 0 w 6746238"/>
              <a:gd name="connsiteY11" fmla="*/ 6858000 h 6858000"/>
              <a:gd name="connsiteX12" fmla="*/ 0 w 6746238"/>
              <a:gd name="connsiteY12" fmla="*/ 2379461 h 6858000"/>
              <a:gd name="connsiteX13" fmla="*/ 890102 w 6746238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46238" h="6858000">
                <a:moveTo>
                  <a:pt x="890102" y="0"/>
                </a:moveTo>
                <a:lnTo>
                  <a:pt x="2353910" y="0"/>
                </a:lnTo>
                <a:lnTo>
                  <a:pt x="2354814" y="0"/>
                </a:lnTo>
                <a:lnTo>
                  <a:pt x="3817718" y="0"/>
                </a:lnTo>
                <a:lnTo>
                  <a:pt x="5281526" y="0"/>
                </a:lnTo>
                <a:lnTo>
                  <a:pt x="6746238" y="0"/>
                </a:lnTo>
                <a:lnTo>
                  <a:pt x="4180817" y="6858000"/>
                </a:lnTo>
                <a:lnTo>
                  <a:pt x="2717009" y="6858000"/>
                </a:lnTo>
                <a:lnTo>
                  <a:pt x="2716105" y="6858000"/>
                </a:lnTo>
                <a:lnTo>
                  <a:pt x="1253201" y="6858000"/>
                </a:lnTo>
                <a:lnTo>
                  <a:pt x="1252297" y="6858000"/>
                </a:lnTo>
                <a:lnTo>
                  <a:pt x="0" y="6858000"/>
                </a:lnTo>
                <a:lnTo>
                  <a:pt x="0" y="2379461"/>
                </a:lnTo>
                <a:lnTo>
                  <a:pt x="890102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:a16="http://schemas.microsoft.com/office/drawing/2014/main" xmlns="" id="{4C5FE388-A4A0-7949-B070-26B503DC4202}"/>
              </a:ext>
            </a:extLst>
          </p:cNvPr>
          <p:cNvSpPr/>
          <p:nvPr userDrawn="1"/>
        </p:nvSpPr>
        <p:spPr>
          <a:xfrm>
            <a:off x="10022886" y="1059426"/>
            <a:ext cx="2169114" cy="5798574"/>
          </a:xfrm>
          <a:custGeom>
            <a:avLst/>
            <a:gdLst>
              <a:gd name="connsiteX0" fmla="*/ 2169114 w 2169114"/>
              <a:gd name="connsiteY0" fmla="*/ 0 h 5798574"/>
              <a:gd name="connsiteX1" fmla="*/ 2169114 w 2169114"/>
              <a:gd name="connsiteY1" fmla="*/ 5798574 h 5798574"/>
              <a:gd name="connsiteX2" fmla="*/ 1464712 w 2169114"/>
              <a:gd name="connsiteY2" fmla="*/ 5798574 h 5798574"/>
              <a:gd name="connsiteX3" fmla="*/ 1463808 w 2169114"/>
              <a:gd name="connsiteY3" fmla="*/ 5798574 h 5798574"/>
              <a:gd name="connsiteX4" fmla="*/ 0 w 2169114"/>
              <a:gd name="connsiteY4" fmla="*/ 5798574 h 5798574"/>
              <a:gd name="connsiteX5" fmla="*/ 2169114 w 2169114"/>
              <a:gd name="connsiteY5" fmla="*/ 0 h 57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9114" h="5798574">
                <a:moveTo>
                  <a:pt x="2169114" y="0"/>
                </a:moveTo>
                <a:lnTo>
                  <a:pt x="2169114" y="5798574"/>
                </a:lnTo>
                <a:lnTo>
                  <a:pt x="1464712" y="5798574"/>
                </a:lnTo>
                <a:lnTo>
                  <a:pt x="1463808" y="5798574"/>
                </a:lnTo>
                <a:lnTo>
                  <a:pt x="0" y="5798574"/>
                </a:lnTo>
                <a:lnTo>
                  <a:pt x="2169114" y="0"/>
                </a:lnTo>
                <a:close/>
              </a:path>
            </a:pathLst>
          </a:cu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ymbol zastępczy tekstu 35">
            <a:extLst>
              <a:ext uri="{FF2B5EF4-FFF2-40B4-BE49-F238E27FC236}">
                <a16:creationId xmlns:a16="http://schemas.microsoft.com/office/drawing/2014/main" xmlns="" id="{DCEF96FB-B0BD-6B41-9B69-E051AD29C2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8452" y="5529132"/>
            <a:ext cx="5387881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7" name="Symbol zastępczy obrazu 9">
            <a:extLst>
              <a:ext uri="{FF2B5EF4-FFF2-40B4-BE49-F238E27FC236}">
                <a16:creationId xmlns:a16="http://schemas.microsoft.com/office/drawing/2014/main" xmlns="" id="{C514E248-F843-6340-8BAC-72DBE61551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xmlns="" id="{EE07198B-8F07-4A4F-B517-77E0025F83AB}"/>
              </a:ext>
            </a:extLst>
          </p:cNvPr>
          <p:cNvSpPr txBox="1"/>
          <p:nvPr userDrawn="1"/>
        </p:nvSpPr>
        <p:spPr>
          <a:xfrm>
            <a:off x="4898452" y="609723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2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321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 descr="Obraz zawierający odzież, osoba, wewnątrz, stojące&#10;&#10;&#10;&#10;Opis wygenerowany automatycznie">
            <a:extLst>
              <a:ext uri="{FF2B5EF4-FFF2-40B4-BE49-F238E27FC236}">
                <a16:creationId xmlns:a16="http://schemas.microsoft.com/office/drawing/2014/main" xmlns="" id="{6EA6788B-C07F-FD44-8177-D0EB9906A5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Grafika 30">
            <a:extLst>
              <a:ext uri="{FF2B5EF4-FFF2-40B4-BE49-F238E27FC236}">
                <a16:creationId xmlns:a16="http://schemas.microsoft.com/office/drawing/2014/main" xmlns="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4029" y="4774573"/>
            <a:ext cx="4618947" cy="1562291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:a16="http://schemas.microsoft.com/office/drawing/2014/main" xmlns="" id="{C673F9FA-CDC6-AC49-910A-C149FB7D3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1833" y="521136"/>
            <a:ext cx="3063850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xmlns="" id="{83859C03-11E5-FB49-8BE8-74CED0B7A18F}"/>
              </a:ext>
            </a:extLst>
          </p:cNvPr>
          <p:cNvSpPr txBox="1"/>
          <p:nvPr userDrawn="1"/>
        </p:nvSpPr>
        <p:spPr>
          <a:xfrm>
            <a:off x="801833" y="1089240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8037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|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xmlns="" id="{B54C30B7-B135-9946-90CB-7A6A2A62312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ymbol zastępczy obrazu 2">
            <a:extLst>
              <a:ext uri="{FF2B5EF4-FFF2-40B4-BE49-F238E27FC236}">
                <a16:creationId xmlns:a16="http://schemas.microsoft.com/office/drawing/2014/main" xmlns="" id="{BF25EE85-3681-9A41-BC03-C2C4DDECE94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 flipV="1">
            <a:off x="1720410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pic>
        <p:nvPicPr>
          <p:cNvPr id="21" name="Grafika 20">
            <a:extLst>
              <a:ext uri="{FF2B5EF4-FFF2-40B4-BE49-F238E27FC236}">
                <a16:creationId xmlns:a16="http://schemas.microsoft.com/office/drawing/2014/main" xmlns="" id="{D6E2D9BD-CFE8-314A-AB97-42658D95E0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64025" y="2459131"/>
            <a:ext cx="3663950" cy="1939738"/>
          </a:xfrm>
          <a:prstGeom prst="rect">
            <a:avLst/>
          </a:prstGeom>
        </p:spPr>
      </p:pic>
      <p:sp>
        <p:nvSpPr>
          <p:cNvPr id="22" name="Symbol zastępczy obrazu 2">
            <a:extLst>
              <a:ext uri="{FF2B5EF4-FFF2-40B4-BE49-F238E27FC236}">
                <a16:creationId xmlns:a16="http://schemas.microsoft.com/office/drawing/2014/main" xmlns="" id="{526032C6-75A7-CB4B-B137-2823310EBD74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 rot="16200000" flipH="1" flipV="1">
            <a:off x="420986" y="2169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3" name="Symbol zastępczy obrazu 2">
            <a:extLst>
              <a:ext uri="{FF2B5EF4-FFF2-40B4-BE49-F238E27FC236}">
                <a16:creationId xmlns:a16="http://schemas.microsoft.com/office/drawing/2014/main" xmlns="" id="{6333F177-C7D3-BC4D-A8C7-C48A1592D235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720411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4" name="Symbol zastępczy obrazu 2">
            <a:extLst>
              <a:ext uri="{FF2B5EF4-FFF2-40B4-BE49-F238E27FC236}">
                <a16:creationId xmlns:a16="http://schemas.microsoft.com/office/drawing/2014/main" xmlns="" id="{2D1993D9-F8D3-5241-8C7B-6B4325D02A73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 flipV="1">
            <a:off x="3488698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5" name="Symbol zastępczy obrazu 2">
            <a:extLst>
              <a:ext uri="{FF2B5EF4-FFF2-40B4-BE49-F238E27FC236}">
                <a16:creationId xmlns:a16="http://schemas.microsoft.com/office/drawing/2014/main" xmlns="" id="{FB2466E1-DDAC-4C41-99C2-F62A1B9AF5E7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488699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6" name="Symbol zastępczy obrazu 2">
            <a:extLst>
              <a:ext uri="{FF2B5EF4-FFF2-40B4-BE49-F238E27FC236}">
                <a16:creationId xmlns:a16="http://schemas.microsoft.com/office/drawing/2014/main" xmlns="" id="{5CF1A319-1FF6-F245-B4BE-F8756CED34F2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 flipV="1">
            <a:off x="5256986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7" name="Symbol zastępczy obrazu 2">
            <a:extLst>
              <a:ext uri="{FF2B5EF4-FFF2-40B4-BE49-F238E27FC236}">
                <a16:creationId xmlns:a16="http://schemas.microsoft.com/office/drawing/2014/main" xmlns="" id="{4AAD53F0-C028-AE45-8450-FA8EB33489F2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5256987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8" name="Symbol zastępczy obrazu 2">
            <a:extLst>
              <a:ext uri="{FF2B5EF4-FFF2-40B4-BE49-F238E27FC236}">
                <a16:creationId xmlns:a16="http://schemas.microsoft.com/office/drawing/2014/main" xmlns="" id="{07EDECCA-2ECE-E74C-87B5-0CFA91C0A4FF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 flipV="1">
            <a:off x="7025274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9" name="Symbol zastępczy obrazu 2">
            <a:extLst>
              <a:ext uri="{FF2B5EF4-FFF2-40B4-BE49-F238E27FC236}">
                <a16:creationId xmlns:a16="http://schemas.microsoft.com/office/drawing/2014/main" xmlns="" id="{9FD9FEA1-8EA9-4C4E-8A93-B32C4B88E578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7025275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0" name="Symbol zastępczy obrazu 2">
            <a:extLst>
              <a:ext uri="{FF2B5EF4-FFF2-40B4-BE49-F238E27FC236}">
                <a16:creationId xmlns:a16="http://schemas.microsoft.com/office/drawing/2014/main" xmlns="" id="{FA104BB3-29F3-CA4A-82D7-69748C79DF9C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 flipV="1">
            <a:off x="8793562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2" name="Symbol zastępczy obrazu 2">
            <a:extLst>
              <a:ext uri="{FF2B5EF4-FFF2-40B4-BE49-F238E27FC236}">
                <a16:creationId xmlns:a16="http://schemas.microsoft.com/office/drawing/2014/main" xmlns="" id="{D50CDFAA-3389-D84A-8EDC-83EFA36CC060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8793563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3" name="Symbol zastępczy obrazu 2">
            <a:extLst>
              <a:ext uri="{FF2B5EF4-FFF2-40B4-BE49-F238E27FC236}">
                <a16:creationId xmlns:a16="http://schemas.microsoft.com/office/drawing/2014/main" xmlns="" id="{40DCE8AB-8577-8847-90EE-567F1EBB9112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 rot="5400000" flipV="1">
            <a:off x="10092987" y="2169002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16" name="Dowolny kształt 15">
            <a:extLst>
              <a:ext uri="{FF2B5EF4-FFF2-40B4-BE49-F238E27FC236}">
                <a16:creationId xmlns:a16="http://schemas.microsoft.com/office/drawing/2014/main" xmlns="" id="{06516A5D-C568-3947-9B21-8AE7BE6B62EC}"/>
              </a:ext>
            </a:extLst>
          </p:cNvPr>
          <p:cNvSpPr/>
          <p:nvPr userDrawn="1"/>
        </p:nvSpPr>
        <p:spPr>
          <a:xfrm flipV="1">
            <a:off x="-1" y="6319911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Dowolny kształt 16">
            <a:extLst>
              <a:ext uri="{FF2B5EF4-FFF2-40B4-BE49-F238E27FC236}">
                <a16:creationId xmlns:a16="http://schemas.microsoft.com/office/drawing/2014/main" xmlns="" id="{3AE87D09-F7D5-594E-9D23-8C9CA7F016A9}"/>
              </a:ext>
            </a:extLst>
          </p:cNvPr>
          <p:cNvSpPr/>
          <p:nvPr userDrawn="1"/>
        </p:nvSpPr>
        <p:spPr>
          <a:xfrm flipH="1">
            <a:off x="11476343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Dowolny kształt 17">
            <a:extLst>
              <a:ext uri="{FF2B5EF4-FFF2-40B4-BE49-F238E27FC236}">
                <a16:creationId xmlns:a16="http://schemas.microsoft.com/office/drawing/2014/main" xmlns="" id="{358836B8-323D-DF4E-A462-D7767BCE513E}"/>
              </a:ext>
            </a:extLst>
          </p:cNvPr>
          <p:cNvSpPr/>
          <p:nvPr userDrawn="1"/>
        </p:nvSpPr>
        <p:spPr>
          <a:xfrm flipH="1" flipV="1">
            <a:off x="11476343" y="631991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Dowolny kształt 18">
            <a:extLst>
              <a:ext uri="{FF2B5EF4-FFF2-40B4-BE49-F238E27FC236}">
                <a16:creationId xmlns:a16="http://schemas.microsoft.com/office/drawing/2014/main" xmlns="" id="{6108E641-EF34-1847-8D9A-2CCE61D91DB4}"/>
              </a:ext>
            </a:extLst>
          </p:cNvPr>
          <p:cNvSpPr/>
          <p:nvPr userDrawn="1"/>
        </p:nvSpPr>
        <p:spPr>
          <a:xfrm>
            <a:off x="-2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221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>
            <a:extLst>
              <a:ext uri="{FF2B5EF4-FFF2-40B4-BE49-F238E27FC236}">
                <a16:creationId xmlns:a16="http://schemas.microsoft.com/office/drawing/2014/main" xmlns="" id="{2B7DF205-4B10-C94E-A2B1-B72385E71F8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373549" y="0"/>
            <a:ext cx="9818464" cy="6858000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5974478"/>
              <a:gd name="connsiteY0" fmla="*/ 6850251 h 6862706"/>
              <a:gd name="connsiteX1" fmla="*/ 2114981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74478"/>
              <a:gd name="connsiteY0" fmla="*/ 6850251 h 6862706"/>
              <a:gd name="connsiteX1" fmla="*/ 8513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69766"/>
              <a:gd name="connsiteY0" fmla="*/ 6850251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0251 h 6862706"/>
              <a:gd name="connsiteX0" fmla="*/ 0 w 5969766"/>
              <a:gd name="connsiteY0" fmla="*/ 6858000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8000 h 6862706"/>
              <a:gd name="connsiteX0" fmla="*/ 0 w 5969766"/>
              <a:gd name="connsiteY0" fmla="*/ 6858000 h 6858000"/>
              <a:gd name="connsiteX1" fmla="*/ 3801 w 5969766"/>
              <a:gd name="connsiteY1" fmla="*/ 0 h 6858000"/>
              <a:gd name="connsiteX2" fmla="*/ 5968035 w 5969766"/>
              <a:gd name="connsiteY2" fmla="*/ 0 h 6858000"/>
              <a:gd name="connsiteX3" fmla="*/ 5969063 w 5969766"/>
              <a:gd name="connsiteY3" fmla="*/ 3277285 h 6858000"/>
              <a:gd name="connsiteX4" fmla="*/ 5967829 w 5969766"/>
              <a:gd name="connsiteY4" fmla="*/ 6321426 h 6858000"/>
              <a:gd name="connsiteX5" fmla="*/ 5521814 w 5969766"/>
              <a:gd name="connsiteY5" fmla="*/ 6321426 h 6858000"/>
              <a:gd name="connsiteX6" fmla="*/ 5438600 w 5969766"/>
              <a:gd name="connsiteY6" fmla="*/ 6854957 h 6858000"/>
              <a:gd name="connsiteX7" fmla="*/ 0 w 596976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9766" h="6858000">
                <a:moveTo>
                  <a:pt x="0" y="6858000"/>
                </a:moveTo>
                <a:cubicBezTo>
                  <a:pt x="2838" y="4574583"/>
                  <a:pt x="963" y="2283417"/>
                  <a:pt x="3801" y="0"/>
                </a:cubicBezTo>
                <a:lnTo>
                  <a:pt x="5968035" y="0"/>
                </a:lnTo>
                <a:cubicBezTo>
                  <a:pt x="5967492" y="1845475"/>
                  <a:pt x="5968549" y="1638642"/>
                  <a:pt x="5969063" y="3277285"/>
                </a:cubicBezTo>
                <a:cubicBezTo>
                  <a:pt x="5969350" y="4180043"/>
                  <a:pt x="5971048" y="3329518"/>
                  <a:pt x="5967829" y="6321426"/>
                </a:cubicBezTo>
                <a:lnTo>
                  <a:pt x="5521814" y="6321426"/>
                </a:lnTo>
                <a:cubicBezTo>
                  <a:pt x="5473950" y="6632717"/>
                  <a:pt x="5491205" y="6508353"/>
                  <a:pt x="5438600" y="6854957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-1055" y="4858254"/>
            <a:ext cx="7286400" cy="1431641"/>
          </a:xfrm>
          <a:prstGeom prst="rect">
            <a:avLst/>
          </a:prstGeom>
          <a:solidFill>
            <a:srgbClr val="4A4A4A"/>
          </a:solidFill>
        </p:spPr>
        <p:txBody>
          <a:bodyPr vert="horz" lIns="468000" tIns="288000" rIns="468000" bIns="288000" rtlCol="0" anchor="ctr" anchorCtr="0">
            <a:norm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:a16="http://schemas.microsoft.com/office/drawing/2014/main" xmlns="" id="{5C3893F7-527F-6540-A400-648876CF1ABE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ównoległobok 32">
            <a:extLst>
              <a:ext uri="{FF2B5EF4-FFF2-40B4-BE49-F238E27FC236}">
                <a16:creationId xmlns:a16="http://schemas.microsoft.com/office/drawing/2014/main" xmlns="" id="{1F854479-615E-F249-AC86-000100ED5299}"/>
              </a:ext>
            </a:extLst>
          </p:cNvPr>
          <p:cNvSpPr/>
          <p:nvPr userDrawn="1"/>
        </p:nvSpPr>
        <p:spPr>
          <a:xfrm flipH="1">
            <a:off x="-1055" y="6289897"/>
            <a:ext cx="2374604" cy="56810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xmlns="" id="{9D4DDD41-13DB-644B-8061-87B478A07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6800" y="6352142"/>
            <a:ext cx="838800" cy="44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3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tekstu 9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6" y="1592263"/>
            <a:ext cx="11198905" cy="4467600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</p:spTree>
    <p:extLst>
      <p:ext uri="{BB962C8B-B14F-4D97-AF65-F5344CB8AC3E}">
        <p14:creationId xmlns:p14="http://schemas.microsoft.com/office/powerpoint/2010/main" val="169138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43B922CF-ADD2-2349-AF7B-108042C43E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11198903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359752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placeholder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:a16="http://schemas.microsoft.com/office/drawing/2014/main" xmlns="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43B922CF-ADD2-2349-AF7B-108042C43E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5439600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xmlns="" id="{6271D126-51DD-BD49-BD68-B040ECD41AA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7291" y="1592263"/>
            <a:ext cx="5439600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428954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:a16="http://schemas.microsoft.com/office/drawing/2014/main" xmlns="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3776086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496757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obrazu 4">
            <a:extLst>
              <a:ext uri="{FF2B5EF4-FFF2-40B4-BE49-F238E27FC236}">
                <a16:creationId xmlns:a16="http://schemas.microsoft.com/office/drawing/2014/main" xmlns="" id="{833F4995-7606-D749-A251-A859D2230DE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87906" y="0"/>
            <a:ext cx="8104107" cy="6862706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8313" h="6862706">
                <a:moveTo>
                  <a:pt x="0" y="6858000"/>
                </a:moveTo>
                <a:lnTo>
                  <a:pt x="1068816" y="0"/>
                </a:lnTo>
                <a:lnTo>
                  <a:pt x="4926582" y="0"/>
                </a:lnTo>
                <a:cubicBezTo>
                  <a:pt x="4926039" y="1845475"/>
                  <a:pt x="4927096" y="1638642"/>
                  <a:pt x="4927610" y="3277285"/>
                </a:cubicBezTo>
                <a:cubicBezTo>
                  <a:pt x="4927897" y="4180043"/>
                  <a:pt x="4929595" y="3329518"/>
                  <a:pt x="4926376" y="6321426"/>
                </a:cubicBezTo>
                <a:lnTo>
                  <a:pt x="4480361" y="6321426"/>
                </a:lnTo>
                <a:cubicBezTo>
                  <a:pt x="4432497" y="6632717"/>
                  <a:pt x="4449752" y="6516102"/>
                  <a:pt x="4397147" y="6862706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382381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5 photos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:a16="http://schemas.microsoft.com/office/drawing/2014/main" xmlns="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6525708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:a16="http://schemas.microsoft.com/office/drawing/2014/main" xmlns="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652570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:a16="http://schemas.microsoft.com/office/drawing/2014/main" xmlns="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obrazu 4">
            <a:extLst>
              <a:ext uri="{FF2B5EF4-FFF2-40B4-BE49-F238E27FC236}">
                <a16:creationId xmlns:a16="http://schemas.microsoft.com/office/drawing/2014/main" xmlns="" id="{0E763088-F8F6-5E4F-BACC-90BE8BB29E8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30094" y="-8518"/>
            <a:ext cx="4561906" cy="2176429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641" h="3151787">
                <a:moveTo>
                  <a:pt x="0" y="3151787"/>
                </a:moveTo>
                <a:lnTo>
                  <a:pt x="137609" y="0"/>
                </a:lnTo>
                <a:lnTo>
                  <a:pt x="1948469" y="5632"/>
                </a:lnTo>
                <a:cubicBezTo>
                  <a:pt x="1951079" y="1199573"/>
                  <a:pt x="1947031" y="1957623"/>
                  <a:pt x="1949641" y="3151564"/>
                </a:cubicBezTo>
                <a:lnTo>
                  <a:pt x="0" y="3151787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8" name="Symbol zastępczy obrazu 4">
            <a:extLst>
              <a:ext uri="{FF2B5EF4-FFF2-40B4-BE49-F238E27FC236}">
                <a16:creationId xmlns:a16="http://schemas.microsoft.com/office/drawing/2014/main" xmlns="" id="{26CD0EEB-0EF2-2E4B-959A-E3D5418739F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53518" y="2342729"/>
            <a:ext cx="2338482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1998814"/>
              <a:gd name="connsiteY0" fmla="*/ 3146156 h 3146156"/>
              <a:gd name="connsiteX1" fmla="*/ 189370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  <a:gd name="connsiteX0" fmla="*/ 0 w 1998814"/>
              <a:gd name="connsiteY0" fmla="*/ 3146156 h 3146156"/>
              <a:gd name="connsiteX1" fmla="*/ 220426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8814" h="3146156">
                <a:moveTo>
                  <a:pt x="0" y="3146156"/>
                </a:moveTo>
                <a:lnTo>
                  <a:pt x="220426" y="3137"/>
                </a:lnTo>
                <a:lnTo>
                  <a:pt x="1997642" y="0"/>
                </a:lnTo>
                <a:cubicBezTo>
                  <a:pt x="2000252" y="1193941"/>
                  <a:pt x="1996204" y="1951991"/>
                  <a:pt x="1998814" y="3145932"/>
                </a:cubicBez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Symbol zastępczy obrazu 4">
            <a:extLst>
              <a:ext uri="{FF2B5EF4-FFF2-40B4-BE49-F238E27FC236}">
                <a16:creationId xmlns:a16="http://schemas.microsoft.com/office/drawing/2014/main" xmlns="" id="{D7F38BEE-2E11-574E-AA60-6DEBA2287E1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289977" y="2342729"/>
            <a:ext cx="2621071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1071" h="2172541">
                <a:moveTo>
                  <a:pt x="0" y="2172541"/>
                </a:moveTo>
                <a:lnTo>
                  <a:pt x="325132" y="0"/>
                </a:lnTo>
                <a:lnTo>
                  <a:pt x="2621071" y="0"/>
                </a:lnTo>
                <a:lnTo>
                  <a:pt x="2368606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1" name="Symbol zastępczy obrazu 4">
            <a:extLst>
              <a:ext uri="{FF2B5EF4-FFF2-40B4-BE49-F238E27FC236}">
                <a16:creationId xmlns:a16="http://schemas.microsoft.com/office/drawing/2014/main" xmlns="" id="{950AC5EF-BCA3-0C47-BB27-391AE1A84172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933695" y="4685460"/>
            <a:ext cx="2699794" cy="2178596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99794"/>
              <a:gd name="connsiteY0" fmla="*/ 2172541 h 2172541"/>
              <a:gd name="connsiteX1" fmla="*/ 325132 w 2699794"/>
              <a:gd name="connsiteY1" fmla="*/ 0 h 2172541"/>
              <a:gd name="connsiteX2" fmla="*/ 2699794 w 2699794"/>
              <a:gd name="connsiteY2" fmla="*/ 0 h 2172541"/>
              <a:gd name="connsiteX3" fmla="*/ 2368606 w 2699794"/>
              <a:gd name="connsiteY3" fmla="*/ 2172541 h 2172541"/>
              <a:gd name="connsiteX4" fmla="*/ 0 w 2699794"/>
              <a:gd name="connsiteY4" fmla="*/ 2172541 h 2172541"/>
              <a:gd name="connsiteX0" fmla="*/ 0 w 2699794"/>
              <a:gd name="connsiteY0" fmla="*/ 2172541 h 2178596"/>
              <a:gd name="connsiteX1" fmla="*/ 325132 w 2699794"/>
              <a:gd name="connsiteY1" fmla="*/ 0 h 2178596"/>
              <a:gd name="connsiteX2" fmla="*/ 2699794 w 2699794"/>
              <a:gd name="connsiteY2" fmla="*/ 0 h 2178596"/>
              <a:gd name="connsiteX3" fmla="*/ 2410995 w 2699794"/>
              <a:gd name="connsiteY3" fmla="*/ 2178596 h 2178596"/>
              <a:gd name="connsiteX4" fmla="*/ 0 w 2699794"/>
              <a:gd name="connsiteY4" fmla="*/ 2172541 h 2178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794" h="2178596">
                <a:moveTo>
                  <a:pt x="0" y="2172541"/>
                </a:moveTo>
                <a:lnTo>
                  <a:pt x="325132" y="0"/>
                </a:lnTo>
                <a:lnTo>
                  <a:pt x="2699794" y="0"/>
                </a:lnTo>
                <a:lnTo>
                  <a:pt x="2410995" y="2178596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2" name="Symbol zastępczy obrazu 4">
            <a:extLst>
              <a:ext uri="{FF2B5EF4-FFF2-40B4-BE49-F238E27FC236}">
                <a16:creationId xmlns:a16="http://schemas.microsoft.com/office/drawing/2014/main" xmlns="" id="{9D794236-7817-5448-B632-1D06A53E92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54766" y="4685459"/>
            <a:ext cx="2637234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1048"/>
              <a:gd name="connsiteY0" fmla="*/ 3146156 h 3146156"/>
              <a:gd name="connsiteX1" fmla="*/ 220426 w 2181048"/>
              <a:gd name="connsiteY1" fmla="*/ 3137 h 3146156"/>
              <a:gd name="connsiteX2" fmla="*/ 2028698 w 2181048"/>
              <a:gd name="connsiteY2" fmla="*/ 0 h 3146156"/>
              <a:gd name="connsiteX3" fmla="*/ 2029870 w 2181048"/>
              <a:gd name="connsiteY3" fmla="*/ 2364519 h 3146156"/>
              <a:gd name="connsiteX4" fmla="*/ 2032314 w 2181048"/>
              <a:gd name="connsiteY4" fmla="*/ 2447281 h 3146156"/>
              <a:gd name="connsiteX5" fmla="*/ 2029870 w 2181048"/>
              <a:gd name="connsiteY5" fmla="*/ 3145932 h 3146156"/>
              <a:gd name="connsiteX6" fmla="*/ 0 w 2181048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8058"/>
              <a:gd name="connsiteY0" fmla="*/ 3146156 h 3146156"/>
              <a:gd name="connsiteX1" fmla="*/ 220426 w 2108058"/>
              <a:gd name="connsiteY1" fmla="*/ 3137 h 3146156"/>
              <a:gd name="connsiteX2" fmla="*/ 2028698 w 2108058"/>
              <a:gd name="connsiteY2" fmla="*/ 0 h 3146156"/>
              <a:gd name="connsiteX3" fmla="*/ 2029870 w 2108058"/>
              <a:gd name="connsiteY3" fmla="*/ 2364519 h 3146156"/>
              <a:gd name="connsiteX4" fmla="*/ 1497125 w 2108058"/>
              <a:gd name="connsiteY4" fmla="*/ 2369117 h 3146156"/>
              <a:gd name="connsiteX5" fmla="*/ 2029870 w 2108058"/>
              <a:gd name="connsiteY5" fmla="*/ 3145932 h 3146156"/>
              <a:gd name="connsiteX6" fmla="*/ 0 w 2108058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50529"/>
              <a:gd name="connsiteX1" fmla="*/ 220426 w 2029870"/>
              <a:gd name="connsiteY1" fmla="*/ 3137 h 3150529"/>
              <a:gd name="connsiteX2" fmla="*/ 2028698 w 2029870"/>
              <a:gd name="connsiteY2" fmla="*/ 0 h 3150529"/>
              <a:gd name="connsiteX3" fmla="*/ 2029870 w 2029870"/>
              <a:gd name="connsiteY3" fmla="*/ 2369117 h 3150529"/>
              <a:gd name="connsiteX4" fmla="*/ 1497125 w 2029870"/>
              <a:gd name="connsiteY4" fmla="*/ 2369117 h 3150529"/>
              <a:gd name="connsiteX5" fmla="*/ 1401818 w 2029870"/>
              <a:gd name="connsiteY5" fmla="*/ 3150529 h 3150529"/>
              <a:gd name="connsiteX6" fmla="*/ 0 w 2029870"/>
              <a:gd name="connsiteY6" fmla="*/ 3146156 h 3150529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73715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870" h="3146156">
                <a:moveTo>
                  <a:pt x="0" y="3146156"/>
                </a:moveTo>
                <a:lnTo>
                  <a:pt x="220426" y="3137"/>
                </a:lnTo>
                <a:lnTo>
                  <a:pt x="2028698" y="0"/>
                </a:lnTo>
                <a:cubicBezTo>
                  <a:pt x="2029089" y="788173"/>
                  <a:pt x="2029479" y="1580944"/>
                  <a:pt x="2029870" y="2369117"/>
                </a:cubicBezTo>
                <a:lnTo>
                  <a:pt x="1465356" y="2369117"/>
                </a:lnTo>
                <a:lnTo>
                  <a:pt x="1401818" y="3145931"/>
                </a:ln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314170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image" Target="../media/image8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xmlns="" id="{F7D19888-EA9B-1143-B53F-4801FB93F3A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406800" y="6352142"/>
            <a:ext cx="838800" cy="444071"/>
          </a:xfrm>
          <a:prstGeom prst="rect">
            <a:avLst/>
          </a:prstGeom>
        </p:spPr>
      </p:pic>
      <p:sp>
        <p:nvSpPr>
          <p:cNvPr id="11" name="Symbol zastępczy tytułu 12"/>
          <p:cNvSpPr>
            <a:spLocks noGrp="1"/>
          </p:cNvSpPr>
          <p:nvPr>
            <p:ph type="title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pl-PL"/>
              <a:t>Nagłówek | Tytuł slajdu</a:t>
            </a:r>
          </a:p>
        </p:txBody>
      </p:sp>
      <p:sp>
        <p:nvSpPr>
          <p:cNvPr id="12" name="Symbol zastępczy tekstu 14"/>
          <p:cNvSpPr>
            <a:spLocks noGrp="1"/>
          </p:cNvSpPr>
          <p:nvPr>
            <p:ph type="body" idx="1"/>
          </p:nvPr>
        </p:nvSpPr>
        <p:spPr>
          <a:xfrm>
            <a:off x="407987" y="1592263"/>
            <a:ext cx="11198905" cy="44676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6" name="Symbol zastępczy numeru slajdu 2">
            <a:extLst>
              <a:ext uri="{FF2B5EF4-FFF2-40B4-BE49-F238E27FC236}">
                <a16:creationId xmlns:a16="http://schemas.microsoft.com/office/drawing/2014/main" xmlns="" id="{36DB130A-9C7B-FD42-BA1F-B7B87ACEB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853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41" r:id="rId3"/>
    <p:sldLayoutId id="2147483876" r:id="rId4"/>
    <p:sldLayoutId id="2147483842" r:id="rId5"/>
    <p:sldLayoutId id="2147483871" r:id="rId6"/>
    <p:sldLayoutId id="2147483873" r:id="rId7"/>
    <p:sldLayoutId id="2147483843" r:id="rId8"/>
    <p:sldLayoutId id="2147483851" r:id="rId9"/>
    <p:sldLayoutId id="2147483855" r:id="rId10"/>
    <p:sldLayoutId id="2147483845" r:id="rId11"/>
    <p:sldLayoutId id="2147483859" r:id="rId12"/>
    <p:sldLayoutId id="2147483860" r:id="rId13"/>
    <p:sldLayoutId id="2147483867" r:id="rId14"/>
    <p:sldLayoutId id="2147483869" r:id="rId15"/>
    <p:sldLayoutId id="2147483861" r:id="rId16"/>
    <p:sldLayoutId id="2147483846" r:id="rId17"/>
    <p:sldLayoutId id="2147483865" r:id="rId18"/>
    <p:sldLayoutId id="2147483863" r:id="rId19"/>
  </p:sldLayoutIdLst>
  <p:hf hdr="0" dt="0"/>
  <p:txStyles>
    <p:titleStyle>
      <a:lvl1pPr algn="l" defTabSz="914400" rtl="0" eaLnBrk="1" latinLnBrk="0" hangingPunct="1">
        <a:lnSpc>
          <a:spcPts val="4500"/>
        </a:lnSpc>
        <a:spcBef>
          <a:spcPct val="0"/>
        </a:spcBef>
        <a:buNone/>
        <a:defRPr sz="3000" b="1" i="0" kern="1200" spc="0" baseline="0">
          <a:solidFill>
            <a:srgbClr val="FFD242"/>
          </a:solidFill>
          <a:latin typeface="Moderat JIT" pitchFamily="2" charset="0"/>
          <a:ea typeface="Moderat JIT" pitchFamily="2" charset="0"/>
          <a:cs typeface="Moderat JIT" pitchFamily="2" charset="0"/>
        </a:defRPr>
      </a:lvl1pPr>
    </p:titleStyle>
    <p:bodyStyle>
      <a:lvl1pPr marL="0" indent="0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FontTx/>
        <a:buNone/>
        <a:defRPr sz="1600" b="0" i="0" kern="1200">
          <a:solidFill>
            <a:schemeClr val="bg1"/>
          </a:solidFill>
          <a:latin typeface="Moderat JIT" pitchFamily="2" charset="0"/>
          <a:ea typeface="Moderat JIT" pitchFamily="2" charset="0"/>
          <a:cs typeface="Arial" panose="020B0604020202020204" pitchFamily="34" charset="0"/>
        </a:defRPr>
      </a:lvl1pPr>
      <a:lvl2pPr marL="363538" indent="-239713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Font typeface="Courier New" panose="02070309020205020404" pitchFamily="49" charset="0"/>
        <a:buChar char="o"/>
        <a:tabLst/>
        <a:defRPr sz="1600" b="0" i="0" kern="1200">
          <a:solidFill>
            <a:schemeClr val="bg1"/>
          </a:solidFill>
          <a:latin typeface="Moderat JIT" pitchFamily="2" charset="0"/>
          <a:ea typeface="Moderat JIT" pitchFamily="2" charset="0"/>
          <a:cs typeface="Moderat JIT" pitchFamily="2" charset="0"/>
        </a:defRPr>
      </a:lvl2pPr>
      <a:lvl3pPr marL="11430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001">
          <p15:clr>
            <a:srgbClr val="000000"/>
          </p15:clr>
        </p15:guide>
        <p15:guide id="2" pos="3250">
          <p15:clr>
            <a:srgbClr val="000000"/>
          </p15:clr>
        </p15:guide>
        <p15:guide id="3" pos="2252">
          <p15:clr>
            <a:srgbClr val="000000"/>
          </p15:clr>
        </p15:guide>
        <p15:guide id="11" pos="4929">
          <p15:clr>
            <a:srgbClr val="000000"/>
          </p15:clr>
        </p15:guide>
        <p15:guide id="12" pos="3749">
          <p15:clr>
            <a:srgbClr val="000000"/>
          </p15:clr>
        </p15:guide>
        <p15:guide id="13" pos="4430">
          <p15:clr>
            <a:srgbClr val="000000"/>
          </p15:clr>
        </p15:guide>
        <p15:guide id="14" pos="5428">
          <p15:clr>
            <a:srgbClr val="000000"/>
          </p15:clr>
        </p15:guide>
        <p15:guide id="15" pos="5927">
          <p15:clr>
            <a:srgbClr val="000000"/>
          </p15:clr>
        </p15:guide>
        <p15:guide id="16" pos="6425">
          <p15:clr>
            <a:srgbClr val="000000"/>
          </p15:clr>
        </p15:guide>
        <p15:guide id="18" pos="2751">
          <p15:clr>
            <a:srgbClr val="000000"/>
          </p15:clr>
        </p15:guide>
        <p15:guide id="19" pos="1753">
          <p15:clr>
            <a:srgbClr val="000000"/>
          </p15:clr>
        </p15:guide>
        <p15:guide id="22" orient="horz" pos="1502">
          <p15:clr>
            <a:srgbClr val="000000"/>
          </p15:clr>
        </p15:guide>
        <p15:guide id="23" orient="horz" pos="1003">
          <p15:clr>
            <a:srgbClr val="000000"/>
          </p15:clr>
        </p15:guide>
        <p15:guide id="24" orient="horz" pos="504">
          <p15:clr>
            <a:srgbClr val="000000"/>
          </p15:clr>
        </p15:guide>
        <p15:guide id="25" orient="horz" pos="2818">
          <p15:clr>
            <a:srgbClr val="000000"/>
          </p15:clr>
        </p15:guide>
        <p15:guide id="26" orient="horz" pos="3317">
          <p15:clr>
            <a:srgbClr val="000000"/>
          </p15:clr>
        </p15:guide>
        <p15:guide id="28" pos="4180">
          <p15:clr>
            <a:srgbClr val="F26B43"/>
          </p15:clr>
        </p15:guide>
        <p15:guide id="29" pos="4679">
          <p15:clr>
            <a:srgbClr val="F26B43"/>
          </p15:clr>
        </p15:guide>
        <p15:guide id="30" pos="5178">
          <p15:clr>
            <a:srgbClr val="F26B43"/>
          </p15:clr>
        </p15:guide>
        <p15:guide id="31" pos="5677">
          <p15:clr>
            <a:srgbClr val="F26B43"/>
          </p15:clr>
        </p15:guide>
        <p15:guide id="32" pos="6176">
          <p15:clr>
            <a:srgbClr val="F26B43"/>
          </p15:clr>
        </p15:guide>
        <p15:guide id="33" pos="6675">
          <p15:clr>
            <a:srgbClr val="F26B43"/>
          </p15:clr>
        </p15:guide>
        <p15:guide id="34" pos="3500">
          <p15:clr>
            <a:srgbClr val="FBAE40"/>
          </p15:clr>
        </p15:guide>
        <p15:guide id="35" pos="3001">
          <p15:clr>
            <a:srgbClr val="FBAE40"/>
          </p15:clr>
        </p15:guide>
        <p15:guide id="36" pos="2502">
          <p15:clr>
            <a:srgbClr val="FBAE40"/>
          </p15:clr>
        </p15:guide>
        <p15:guide id="37" pos="2003">
          <p15:clr>
            <a:srgbClr val="FBAE40"/>
          </p15:clr>
        </p15:guide>
        <p15:guide id="38" pos="1504">
          <p15:clr>
            <a:srgbClr val="FBAE40"/>
          </p15:clr>
        </p15:guide>
        <p15:guide id="39" pos="1005">
          <p15:clr>
            <a:srgbClr val="FBAE40"/>
          </p15:clr>
        </p15:guide>
        <p15:guide id="40" orient="horz" pos="754">
          <p15:clr>
            <a:srgbClr val="FBAE40"/>
          </p15:clr>
        </p15:guide>
        <p15:guide id="41" orient="horz" pos="1253">
          <p15:clr>
            <a:srgbClr val="FBAE40"/>
          </p15:clr>
        </p15:guide>
        <p15:guide id="42" orient="horz" pos="1752">
          <p15:clr>
            <a:srgbClr val="FBAE40"/>
          </p15:clr>
        </p15:guide>
        <p15:guide id="43" orient="horz" pos="2568">
          <p15:clr>
            <a:srgbClr val="FBAE40"/>
          </p15:clr>
        </p15:guide>
        <p15:guide id="44" orient="horz" pos="3067">
          <p15:clr>
            <a:srgbClr val="FBAE40"/>
          </p15:clr>
        </p15:guide>
        <p15:guide id="45" orient="horz" pos="3566">
          <p15:clr>
            <a:srgbClr val="FBAE40"/>
          </p15:clr>
        </p15:guide>
        <p15:guide id="46" pos="6924">
          <p15:clr>
            <a:srgbClr val="000000"/>
          </p15:clr>
        </p15:guide>
        <p15:guide id="47" pos="7673">
          <p15:clr>
            <a:srgbClr val="FBAE40"/>
          </p15:clr>
        </p15:guide>
        <p15:guide id="49" pos="1255">
          <p15:clr>
            <a:srgbClr val="000000"/>
          </p15:clr>
        </p15:guide>
        <p15:guide id="50" pos="756">
          <p15:clr>
            <a:srgbClr val="000000"/>
          </p15:clr>
        </p15:guide>
        <p15:guide id="53" orient="horz" pos="3816">
          <p15:clr>
            <a:srgbClr val="000000"/>
          </p15:clr>
        </p15:guide>
        <p15:guide id="54" orient="horz" pos="4065">
          <p15:clr>
            <a:srgbClr val="FBAE40"/>
          </p15:clr>
        </p15:guide>
        <p15:guide id="55" orient="horz" pos="4315">
          <p15:clr>
            <a:srgbClr val="000000"/>
          </p15:clr>
        </p15:guide>
        <p15:guide id="56" orient="horz" pos="255">
          <p15:clr>
            <a:srgbClr val="FBAE40"/>
          </p15:clr>
        </p15:guide>
        <p15:guide id="57" orient="horz" pos="5">
          <p15:clr>
            <a:srgbClr val="000000"/>
          </p15:clr>
        </p15:guide>
        <p15:guide id="58" pos="7174">
          <p15:clr>
            <a:srgbClr val="F26B43"/>
          </p15:clr>
        </p15:guide>
        <p15:guide id="59" pos="7423">
          <p15:clr>
            <a:srgbClr val="000000"/>
          </p15:clr>
        </p15:guide>
        <p15:guide id="60" pos="506">
          <p15:clr>
            <a:srgbClr val="FBAE40"/>
          </p15:clr>
        </p15:guide>
        <p15:guide id="61" pos="257">
          <p15:clr>
            <a:srgbClr val="000000"/>
          </p15:clr>
        </p15:guide>
        <p15:guide id="62" pos="7">
          <p15:clr>
            <a:srgbClr val="FBAE40"/>
          </p15:clr>
        </p15:guide>
        <p15:guide id="63" pos="3931">
          <p15:clr>
            <a:srgbClr val="000000"/>
          </p15:clr>
        </p15:guide>
        <p15:guide id="64" orient="horz" pos="2319">
          <p15:clr>
            <a:srgbClr val="00000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ymbol zastępczy tytułu 12"/>
          <p:cNvSpPr>
            <a:spLocks noGrp="1"/>
          </p:cNvSpPr>
          <p:nvPr>
            <p:ph type="title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pl-PL"/>
              <a:t>Nagłówek | Tytuł slajdu</a:t>
            </a:r>
          </a:p>
        </p:txBody>
      </p:sp>
      <p:sp>
        <p:nvSpPr>
          <p:cNvPr id="12" name="Symbol zastępczy tekstu 14"/>
          <p:cNvSpPr>
            <a:spLocks noGrp="1"/>
          </p:cNvSpPr>
          <p:nvPr>
            <p:ph type="body" idx="1"/>
          </p:nvPr>
        </p:nvSpPr>
        <p:spPr>
          <a:xfrm>
            <a:off x="407987" y="1592262"/>
            <a:ext cx="11198905" cy="44676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6" name="Symbol zastępczy numeru slajdu 2">
            <a:extLst>
              <a:ext uri="{FF2B5EF4-FFF2-40B4-BE49-F238E27FC236}">
                <a16:creationId xmlns:a16="http://schemas.microsoft.com/office/drawing/2014/main" xmlns="" id="{36DB130A-9C7B-FD42-BA1F-B7B87ACEB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4" name="Grafika 3">
            <a:extLst>
              <a:ext uri="{FF2B5EF4-FFF2-40B4-BE49-F238E27FC236}">
                <a16:creationId xmlns:a16="http://schemas.microsoft.com/office/drawing/2014/main" xmlns="" id="{FE0BFAB8-4299-E348-896F-36D576F5104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407987" y="6352738"/>
            <a:ext cx="837675" cy="4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7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47" r:id="rId2"/>
    <p:sldLayoutId id="2147483833" r:id="rId3"/>
    <p:sldLayoutId id="2147483875" r:id="rId4"/>
    <p:sldLayoutId id="2147483810" r:id="rId5"/>
    <p:sldLayoutId id="2147483870" r:id="rId6"/>
    <p:sldLayoutId id="2147483872" r:id="rId7"/>
    <p:sldLayoutId id="2147483784" r:id="rId8"/>
    <p:sldLayoutId id="2147483850" r:id="rId9"/>
    <p:sldLayoutId id="2147483854" r:id="rId10"/>
    <p:sldLayoutId id="2147483831" r:id="rId11"/>
    <p:sldLayoutId id="2147483856" r:id="rId12"/>
    <p:sldLayoutId id="2147483857" r:id="rId13"/>
    <p:sldLayoutId id="2147483866" r:id="rId14"/>
    <p:sldLayoutId id="2147483868" r:id="rId15"/>
    <p:sldLayoutId id="2147483858" r:id="rId16"/>
    <p:sldLayoutId id="2147483835" r:id="rId17"/>
    <p:sldLayoutId id="2147483832" r:id="rId18"/>
    <p:sldLayoutId id="2147483862" r:id="rId19"/>
  </p:sldLayoutIdLst>
  <p:hf hdr="0" dt="0"/>
  <p:txStyles>
    <p:titleStyle>
      <a:lvl1pPr algn="l" defTabSz="914400" rtl="0" eaLnBrk="1" latinLnBrk="0" hangingPunct="1">
        <a:lnSpc>
          <a:spcPts val="4500"/>
        </a:lnSpc>
        <a:spcBef>
          <a:spcPct val="0"/>
        </a:spcBef>
        <a:buNone/>
        <a:defRPr sz="3000" b="1" i="0" kern="1200" spc="0" baseline="0">
          <a:solidFill>
            <a:srgbClr val="4A4A4A"/>
          </a:solidFill>
          <a:latin typeface="Moderat JIT" pitchFamily="2" charset="0"/>
          <a:ea typeface="Moderat JIT" pitchFamily="2" charset="0"/>
          <a:cs typeface="Moderat JIT" pitchFamily="2" charset="0"/>
        </a:defRPr>
      </a:lvl1pPr>
    </p:titleStyle>
    <p:bodyStyle>
      <a:lvl1pPr marL="0" indent="0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Font typeface="Courier New" panose="02070309020205020404" pitchFamily="49" charset="0"/>
        <a:buNone/>
        <a:defRPr sz="1600" b="0" i="0" kern="1200">
          <a:solidFill>
            <a:srgbClr val="7C7C7C"/>
          </a:solidFill>
          <a:latin typeface="Moderat JIT" pitchFamily="2" charset="0"/>
          <a:ea typeface="Moderat JIT" pitchFamily="2" charset="0"/>
          <a:cs typeface="Arial" panose="020B0604020202020204" pitchFamily="34" charset="0"/>
        </a:defRPr>
      </a:lvl1pPr>
      <a:lvl2pPr marL="363538" indent="-239713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SzPct val="100000"/>
        <a:buFont typeface="Courier New" panose="02070309020205020404" pitchFamily="49" charset="0"/>
        <a:buChar char="o"/>
        <a:tabLst/>
        <a:defRPr sz="1600" b="0" i="0" kern="1200">
          <a:solidFill>
            <a:srgbClr val="7C7C7C"/>
          </a:solidFill>
          <a:latin typeface="Moderat JIT" pitchFamily="2" charset="0"/>
          <a:ea typeface="Moderat JIT" pitchFamily="2" charset="0"/>
          <a:cs typeface="Moderat JIT" pitchFamily="2" charset="0"/>
        </a:defRPr>
      </a:lvl2pPr>
      <a:lvl3pPr marL="11430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001">
          <p15:clr>
            <a:srgbClr val="000000"/>
          </p15:clr>
        </p15:guide>
        <p15:guide id="2" pos="3250">
          <p15:clr>
            <a:srgbClr val="000000"/>
          </p15:clr>
        </p15:guide>
        <p15:guide id="3" pos="2252">
          <p15:clr>
            <a:srgbClr val="000000"/>
          </p15:clr>
        </p15:guide>
        <p15:guide id="11" pos="4929">
          <p15:clr>
            <a:srgbClr val="000000"/>
          </p15:clr>
        </p15:guide>
        <p15:guide id="12" pos="3749">
          <p15:clr>
            <a:srgbClr val="000000"/>
          </p15:clr>
        </p15:guide>
        <p15:guide id="13" pos="4430">
          <p15:clr>
            <a:srgbClr val="000000"/>
          </p15:clr>
        </p15:guide>
        <p15:guide id="14" pos="5428">
          <p15:clr>
            <a:srgbClr val="000000"/>
          </p15:clr>
        </p15:guide>
        <p15:guide id="15" pos="5927">
          <p15:clr>
            <a:srgbClr val="000000"/>
          </p15:clr>
        </p15:guide>
        <p15:guide id="16" pos="6425">
          <p15:clr>
            <a:srgbClr val="000000"/>
          </p15:clr>
        </p15:guide>
        <p15:guide id="18" pos="2751">
          <p15:clr>
            <a:srgbClr val="000000"/>
          </p15:clr>
        </p15:guide>
        <p15:guide id="19" pos="1753">
          <p15:clr>
            <a:srgbClr val="000000"/>
          </p15:clr>
        </p15:guide>
        <p15:guide id="22" orient="horz" pos="1502">
          <p15:clr>
            <a:srgbClr val="000000"/>
          </p15:clr>
        </p15:guide>
        <p15:guide id="23" orient="horz" pos="1003">
          <p15:clr>
            <a:srgbClr val="000000"/>
          </p15:clr>
        </p15:guide>
        <p15:guide id="24" orient="horz" pos="504">
          <p15:clr>
            <a:srgbClr val="000000"/>
          </p15:clr>
        </p15:guide>
        <p15:guide id="25" orient="horz" pos="2818">
          <p15:clr>
            <a:srgbClr val="000000"/>
          </p15:clr>
        </p15:guide>
        <p15:guide id="26" orient="horz" pos="3317">
          <p15:clr>
            <a:srgbClr val="000000"/>
          </p15:clr>
        </p15:guide>
        <p15:guide id="28" pos="4180">
          <p15:clr>
            <a:srgbClr val="F26B43"/>
          </p15:clr>
        </p15:guide>
        <p15:guide id="29" pos="4679">
          <p15:clr>
            <a:srgbClr val="F26B43"/>
          </p15:clr>
        </p15:guide>
        <p15:guide id="30" pos="5178">
          <p15:clr>
            <a:srgbClr val="F26B43"/>
          </p15:clr>
        </p15:guide>
        <p15:guide id="31" pos="5677">
          <p15:clr>
            <a:srgbClr val="F26B43"/>
          </p15:clr>
        </p15:guide>
        <p15:guide id="32" pos="6176">
          <p15:clr>
            <a:srgbClr val="F26B43"/>
          </p15:clr>
        </p15:guide>
        <p15:guide id="33" pos="6675">
          <p15:clr>
            <a:srgbClr val="F26B43"/>
          </p15:clr>
        </p15:guide>
        <p15:guide id="34" pos="3500">
          <p15:clr>
            <a:srgbClr val="FBAE40"/>
          </p15:clr>
        </p15:guide>
        <p15:guide id="35" pos="3001">
          <p15:clr>
            <a:srgbClr val="FBAE40"/>
          </p15:clr>
        </p15:guide>
        <p15:guide id="36" pos="2502">
          <p15:clr>
            <a:srgbClr val="FBAE40"/>
          </p15:clr>
        </p15:guide>
        <p15:guide id="37" pos="2003">
          <p15:clr>
            <a:srgbClr val="FBAE40"/>
          </p15:clr>
        </p15:guide>
        <p15:guide id="38" pos="1504">
          <p15:clr>
            <a:srgbClr val="FBAE40"/>
          </p15:clr>
        </p15:guide>
        <p15:guide id="39" pos="1005">
          <p15:clr>
            <a:srgbClr val="FBAE40"/>
          </p15:clr>
        </p15:guide>
        <p15:guide id="40" orient="horz" pos="754">
          <p15:clr>
            <a:srgbClr val="FBAE40"/>
          </p15:clr>
        </p15:guide>
        <p15:guide id="41" orient="horz" pos="1253">
          <p15:clr>
            <a:srgbClr val="FBAE40"/>
          </p15:clr>
        </p15:guide>
        <p15:guide id="42" orient="horz" pos="1752">
          <p15:clr>
            <a:srgbClr val="FBAE40"/>
          </p15:clr>
        </p15:guide>
        <p15:guide id="43" orient="horz" pos="2568">
          <p15:clr>
            <a:srgbClr val="FBAE40"/>
          </p15:clr>
        </p15:guide>
        <p15:guide id="44" orient="horz" pos="3067">
          <p15:clr>
            <a:srgbClr val="FBAE40"/>
          </p15:clr>
        </p15:guide>
        <p15:guide id="45" orient="horz" pos="3566">
          <p15:clr>
            <a:srgbClr val="FBAE40"/>
          </p15:clr>
        </p15:guide>
        <p15:guide id="46" pos="6924">
          <p15:clr>
            <a:srgbClr val="000000"/>
          </p15:clr>
        </p15:guide>
        <p15:guide id="47" pos="7673">
          <p15:clr>
            <a:srgbClr val="FBAE40"/>
          </p15:clr>
        </p15:guide>
        <p15:guide id="49" pos="1255">
          <p15:clr>
            <a:srgbClr val="000000"/>
          </p15:clr>
        </p15:guide>
        <p15:guide id="50" pos="756">
          <p15:clr>
            <a:srgbClr val="000000"/>
          </p15:clr>
        </p15:guide>
        <p15:guide id="53" orient="horz" pos="3816">
          <p15:clr>
            <a:srgbClr val="000000"/>
          </p15:clr>
        </p15:guide>
        <p15:guide id="54" orient="horz" pos="4065">
          <p15:clr>
            <a:srgbClr val="FBAE40"/>
          </p15:clr>
        </p15:guide>
        <p15:guide id="55" orient="horz" pos="4315">
          <p15:clr>
            <a:srgbClr val="000000"/>
          </p15:clr>
        </p15:guide>
        <p15:guide id="56" orient="horz" pos="255">
          <p15:clr>
            <a:srgbClr val="FBAE40"/>
          </p15:clr>
        </p15:guide>
        <p15:guide id="57" orient="horz" pos="5">
          <p15:clr>
            <a:srgbClr val="000000"/>
          </p15:clr>
        </p15:guide>
        <p15:guide id="58" pos="7174">
          <p15:clr>
            <a:srgbClr val="F26B43"/>
          </p15:clr>
        </p15:guide>
        <p15:guide id="59" pos="7423">
          <p15:clr>
            <a:srgbClr val="000000"/>
          </p15:clr>
        </p15:guide>
        <p15:guide id="60" pos="506">
          <p15:clr>
            <a:srgbClr val="FBAE40"/>
          </p15:clr>
        </p15:guide>
        <p15:guide id="61" pos="257">
          <p15:clr>
            <a:srgbClr val="000000"/>
          </p15:clr>
        </p15:guide>
        <p15:guide id="62" pos="7">
          <p15:clr>
            <a:srgbClr val="FBAE40"/>
          </p15:clr>
        </p15:guide>
        <p15:guide id="63" pos="3931">
          <p15:clr>
            <a:srgbClr val="000000"/>
          </p15:clr>
        </p15:guide>
        <p15:guide id="64" orient="horz" pos="2319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codesandbox.io/s/jovial-architecture-qug6t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puzio/react-course-examples/tree/master/es6+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blazing-dream-hcsxv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stupefied-kalam-zdp8o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awesome-cloud-qdksh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codesandbox.io/s/great-mayer-vcduw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hopeful-hooks-h3weh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puzio/react-course-examples/tree/master/es6-exampl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1"/>
          </p:nvPr>
        </p:nvSpPr>
        <p:spPr>
          <a:xfrm>
            <a:off x="801833" y="521136"/>
            <a:ext cx="3063850" cy="580352"/>
          </a:xfrm>
        </p:spPr>
        <p:txBody>
          <a:bodyPr/>
          <a:lstStyle/>
          <a:p>
            <a:r>
              <a:rPr lang="pl-PL" dirty="0" smtClean="0"/>
              <a:t>React.js </a:t>
            </a:r>
            <a:r>
              <a:rPr lang="pl-PL" dirty="0" err="1" smtClean="0"/>
              <a:t>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296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err="1">
                <a:solidFill>
                  <a:srgbClr val="FFFFFF"/>
                </a:solidFill>
                <a:cs typeface="Arial"/>
              </a:rPr>
              <a:t>So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why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should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you</a:t>
            </a:r>
            <a:r>
              <a:rPr lang="pl-PL">
                <a:solidFill>
                  <a:srgbClr val="FFFFFF"/>
                </a:solidFill>
                <a:cs typeface="Arial"/>
              </a:rPr>
              <a:t> be </a:t>
            </a:r>
            <a:r>
              <a:rPr lang="pl-PL" err="1">
                <a:solidFill>
                  <a:srgbClr val="FFFFFF"/>
                </a:solidFill>
                <a:cs typeface="Arial"/>
              </a:rPr>
              <a:t>excited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about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promises</a:t>
            </a:r>
            <a:r>
              <a:rPr lang="pl-PL">
                <a:solidFill>
                  <a:srgbClr val="FFFFFF"/>
                </a:solidFill>
                <a:cs typeface="Arial"/>
              </a:rPr>
              <a:t>?</a:t>
            </a:r>
            <a:endParaRPr lang="en-US">
              <a:latin typeface="Moderat JIT"/>
            </a:endParaRPr>
          </a:p>
          <a:p>
            <a:pPr lvl="2"/>
            <a:r>
              <a:rPr lang="pl-PL" sz="1400" err="1">
                <a:latin typeface="Arial"/>
                <a:cs typeface="Arial"/>
              </a:rPr>
              <a:t>Instead</a:t>
            </a:r>
            <a:r>
              <a:rPr lang="pl-PL" sz="1400">
                <a:latin typeface="Arial"/>
                <a:cs typeface="Arial"/>
              </a:rPr>
              <a:t> of </a:t>
            </a:r>
            <a:r>
              <a:rPr lang="pl-PL" sz="1400" err="1">
                <a:latin typeface="Arial"/>
                <a:cs typeface="Arial"/>
              </a:rPr>
              <a:t>passing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callbacks</a:t>
            </a:r>
            <a:r>
              <a:rPr lang="pl-PL" sz="1400">
                <a:latin typeface="Arial"/>
                <a:cs typeface="Arial"/>
              </a:rPr>
              <a:t>, we </a:t>
            </a:r>
            <a:r>
              <a:rPr lang="pl-PL" sz="1400" err="1">
                <a:latin typeface="Arial"/>
                <a:cs typeface="Arial"/>
              </a:rPr>
              <a:t>attach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them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along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way</a:t>
            </a:r>
            <a:endParaRPr lang="pl-PL" sz="1400" err="1">
              <a:cs typeface="Arial"/>
            </a:endParaRPr>
          </a:p>
          <a:p>
            <a:pPr lvl="2"/>
            <a:r>
              <a:rPr lang="pl-PL" sz="1400">
                <a:latin typeface="Arial"/>
                <a:cs typeface="Arial"/>
              </a:rPr>
              <a:t>A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can</a:t>
            </a:r>
            <a:r>
              <a:rPr lang="pl-PL" sz="1400">
                <a:latin typeface="Arial"/>
                <a:cs typeface="Arial"/>
              </a:rPr>
              <a:t> be in one of </a:t>
            </a:r>
            <a:r>
              <a:rPr lang="pl-PL" sz="1400" err="1">
                <a:latin typeface="Arial"/>
                <a:cs typeface="Arial"/>
              </a:rPr>
              <a:t>three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states</a:t>
            </a:r>
            <a:r>
              <a:rPr lang="pl-PL" sz="1400">
                <a:latin typeface="Arial"/>
                <a:cs typeface="Arial"/>
              </a:rPr>
              <a:t>: </a:t>
            </a:r>
            <a:r>
              <a:rPr lang="pl-PL" sz="1400" err="1">
                <a:latin typeface="Arial"/>
                <a:cs typeface="Arial"/>
              </a:rPr>
              <a:t>pending</a:t>
            </a:r>
            <a:r>
              <a:rPr lang="pl-PL" sz="1400">
                <a:latin typeface="Arial"/>
                <a:cs typeface="Arial"/>
              </a:rPr>
              <a:t>, </a:t>
            </a:r>
            <a:r>
              <a:rPr lang="pl-PL" sz="1400" err="1">
                <a:latin typeface="Arial"/>
                <a:cs typeface="Arial"/>
              </a:rPr>
              <a:t>resolved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or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rejected</a:t>
            </a:r>
            <a:endParaRPr lang="pl-PL" sz="1400">
              <a:latin typeface="Arial"/>
              <a:cs typeface="Arial"/>
            </a:endParaRP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pending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processing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internal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call</a:t>
            </a:r>
            <a:r>
              <a:rPr lang="pl-PL" sz="1400">
                <a:latin typeface="Arial"/>
                <a:cs typeface="Arial"/>
              </a:rPr>
              <a:t> and </a:t>
            </a:r>
            <a:r>
              <a:rPr lang="pl-PL" sz="1400" err="1">
                <a:latin typeface="Arial"/>
                <a:cs typeface="Arial"/>
              </a:rPr>
              <a:t>will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eventually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transition</a:t>
            </a:r>
            <a:r>
              <a:rPr lang="pl-PL" sz="1400">
                <a:latin typeface="Arial"/>
                <a:cs typeface="Arial"/>
              </a:rPr>
              <a:t> to </a:t>
            </a:r>
            <a:r>
              <a:rPr lang="pl-PL" sz="1400" err="1">
                <a:latin typeface="Arial"/>
                <a:cs typeface="Arial"/>
              </a:rPr>
              <a:t>either</a:t>
            </a:r>
            <a:r>
              <a:rPr lang="pl-PL" sz="1400">
                <a:latin typeface="Arial"/>
                <a:cs typeface="Arial"/>
              </a:rPr>
              <a:t> of the </a:t>
            </a:r>
            <a:r>
              <a:rPr lang="pl-PL" sz="1400" err="1">
                <a:latin typeface="Arial"/>
                <a:cs typeface="Arial"/>
              </a:rPr>
              <a:t>latter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states</a:t>
            </a:r>
            <a:endParaRPr lang="pl-PL" sz="1400" err="1">
              <a:cs typeface="Arial"/>
            </a:endParaRP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resolved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one </a:t>
            </a:r>
            <a:r>
              <a:rPr lang="pl-PL" sz="1400" err="1">
                <a:latin typeface="Arial"/>
                <a:cs typeface="Arial"/>
              </a:rPr>
              <a:t>that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returns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value</a:t>
            </a:r>
            <a:r>
              <a:rPr lang="pl-PL" sz="1400">
                <a:latin typeface="Arial"/>
                <a:cs typeface="Arial"/>
              </a:rPr>
              <a:t>, </a:t>
            </a:r>
            <a:r>
              <a:rPr lang="pl-PL" sz="1400" err="1">
                <a:latin typeface="Arial"/>
                <a:cs typeface="Arial"/>
              </a:rPr>
              <a:t>whatever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it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might</a:t>
            </a:r>
            <a:r>
              <a:rPr lang="pl-PL" sz="1400">
                <a:latin typeface="Arial"/>
                <a:cs typeface="Arial"/>
              </a:rPr>
              <a:t> be</a:t>
            </a: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rejected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result</a:t>
            </a:r>
            <a:r>
              <a:rPr lang="pl-PL" sz="1400">
                <a:latin typeface="Arial"/>
                <a:cs typeface="Arial"/>
              </a:rPr>
              <a:t> of a </a:t>
            </a:r>
            <a:r>
              <a:rPr lang="pl-PL" sz="1400" err="1">
                <a:latin typeface="Arial"/>
                <a:cs typeface="Arial"/>
              </a:rPr>
              <a:t>failed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action</a:t>
            </a:r>
            <a:r>
              <a:rPr lang="pl-PL" sz="1400">
                <a:latin typeface="Arial"/>
                <a:cs typeface="Arial"/>
              </a:rPr>
              <a:t>. </a:t>
            </a:r>
            <a:r>
              <a:rPr lang="pl-PL" sz="1400" err="1">
                <a:latin typeface="Arial"/>
                <a:cs typeface="Arial"/>
              </a:rPr>
              <a:t>This</a:t>
            </a:r>
            <a:r>
              <a:rPr lang="pl-PL" sz="1400">
                <a:latin typeface="Arial"/>
                <a:cs typeface="Arial"/>
              </a:rPr>
              <a:t> status </a:t>
            </a:r>
            <a:r>
              <a:rPr lang="pl-PL" sz="1400" err="1">
                <a:latin typeface="Arial"/>
                <a:cs typeface="Arial"/>
              </a:rPr>
              <a:t>allows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</a:t>
            </a:r>
            <a:r>
              <a:rPr lang="pl-PL" sz="1400">
                <a:latin typeface="Arial"/>
                <a:cs typeface="Arial"/>
              </a:rPr>
              <a:t> to handle errors</a:t>
            </a:r>
            <a:endParaRPr lang="pl-PL"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Useful helpers in the Promise.prototype:</a:t>
            </a: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Promise.prototype.all() - return a promise when all passed promises have been resolved</a:t>
            </a:r>
            <a:endParaRPr lang="pl-PL" sz="1400">
              <a:latin typeface="Arial"/>
            </a:endParaRP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Promise.prototype.race() - return the first promise that is resolved or rejects</a:t>
            </a:r>
            <a:endParaRPr lang="pl-PL" sz="1400">
              <a:latin typeface="Arial"/>
            </a:endParaRP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Promise.prototype.allSettled() - return an array of statuses (fulfilled/rejected)</a:t>
            </a:r>
            <a:endParaRPr lang="pl-PL" sz="1400">
              <a:latin typeface="Arial"/>
            </a:endParaRP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10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2984865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err="1">
                <a:latin typeface="Arial"/>
                <a:cs typeface="Arial"/>
              </a:rPr>
              <a:t>Promises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have</a:t>
            </a:r>
            <a:r>
              <a:rPr lang="pl-PL">
                <a:latin typeface="Arial"/>
                <a:cs typeface="Arial"/>
              </a:rPr>
              <a:t> a </a:t>
            </a:r>
            <a:r>
              <a:rPr lang="pl-PL" err="1">
                <a:latin typeface="Arial"/>
                <a:cs typeface="Arial"/>
              </a:rPr>
              <a:t>straightforward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syntax</a:t>
            </a:r>
            <a:endParaRPr lang="en-US" err="1">
              <a:latin typeface="Moderat JIT"/>
              <a:cs typeface="Arial"/>
            </a:endParaRPr>
          </a:p>
          <a:p>
            <a:pPr lvl="2"/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promise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arguments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: </a:t>
            </a:r>
            <a:endParaRPr lang="pl-PL" sz="140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  <a:p>
            <a:pPr lvl="3"/>
            <a:r>
              <a:rPr lang="pl-PL" sz="1400" err="1">
                <a:latin typeface="Arial"/>
                <a:cs typeface="Arial"/>
              </a:rPr>
              <a:t>Function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used</a:t>
            </a:r>
            <a:r>
              <a:rPr lang="pl-PL" sz="1400">
                <a:latin typeface="Arial"/>
                <a:cs typeface="Arial"/>
              </a:rPr>
              <a:t> to return a </a:t>
            </a:r>
            <a:r>
              <a:rPr lang="pl-PL" sz="1400" err="1">
                <a:latin typeface="Arial"/>
                <a:cs typeface="Arial"/>
              </a:rPr>
              <a:t>value</a:t>
            </a:r>
            <a:r>
              <a:rPr lang="pl-PL" sz="1400">
                <a:latin typeface="Arial"/>
                <a:cs typeface="Arial"/>
              </a:rPr>
              <a:t> to the </a:t>
            </a:r>
            <a:r>
              <a:rPr lang="pl-PL" sz="1400" err="1">
                <a:latin typeface="Arial"/>
                <a:cs typeface="Arial"/>
              </a:rPr>
              <a:t>next</a:t>
            </a:r>
            <a:r>
              <a:rPr lang="pl-PL" sz="1400">
                <a:latin typeface="Arial"/>
                <a:cs typeface="Arial"/>
              </a:rPr>
              <a:t> step,</a:t>
            </a:r>
            <a:endParaRPr lang="pl-PL" sz="1400">
              <a:latin typeface="Arial"/>
            </a:endParaRPr>
          </a:p>
          <a:p>
            <a:pPr lvl="3"/>
            <a:r>
              <a:rPr lang="pl-PL" sz="1400" err="1">
                <a:latin typeface="Arial"/>
                <a:cs typeface="Arial"/>
              </a:rPr>
              <a:t>Function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used</a:t>
            </a:r>
            <a:r>
              <a:rPr lang="pl-PL" sz="1400">
                <a:latin typeface="Arial"/>
                <a:cs typeface="Arial"/>
              </a:rPr>
              <a:t> to </a:t>
            </a:r>
            <a:r>
              <a:rPr lang="pl-PL" sz="1400" err="1">
                <a:latin typeface="Arial"/>
                <a:cs typeface="Arial"/>
              </a:rPr>
              <a:t>throw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an</a:t>
            </a:r>
            <a:r>
              <a:rPr lang="pl-PL" sz="1400">
                <a:latin typeface="Arial"/>
                <a:cs typeface="Arial"/>
              </a:rPr>
              <a:t> error </a:t>
            </a:r>
            <a:r>
              <a:rPr lang="pl-PL" sz="1400" err="1">
                <a:latin typeface="Arial"/>
                <a:cs typeface="Arial"/>
              </a:rPr>
              <a:t>early</a:t>
            </a:r>
            <a:endParaRPr lang="pl-PL" sz="1400" err="1">
              <a:latin typeface="Arial"/>
            </a:endParaRPr>
          </a:p>
          <a:p>
            <a:pPr lvl="2"/>
            <a:r>
              <a:rPr lang="pl-PL" sz="1400">
                <a:latin typeface="Arial"/>
                <a:cs typeface="Arial"/>
              </a:rPr>
              <a:t>The </a:t>
            </a:r>
            <a:r>
              <a:rPr lang="pl-PL" sz="1400" err="1">
                <a:solidFill>
                  <a:schemeClr val="accent5"/>
                </a:solidFill>
                <a:latin typeface="Arial"/>
                <a:cs typeface="Arial"/>
              </a:rPr>
              <a:t>then</a:t>
            </a: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keyword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allows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</a:t>
            </a:r>
            <a:r>
              <a:rPr lang="pl-PL" sz="1400">
                <a:latin typeface="Arial"/>
                <a:cs typeface="Arial"/>
              </a:rPr>
              <a:t> to </a:t>
            </a:r>
            <a:r>
              <a:rPr lang="pl-PL" sz="1400" err="1">
                <a:latin typeface="Arial"/>
                <a:cs typeface="Arial"/>
              </a:rPr>
              <a:t>declare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behavior</a:t>
            </a:r>
            <a:r>
              <a:rPr lang="pl-PL" sz="1400">
                <a:latin typeface="Arial"/>
                <a:cs typeface="Arial"/>
              </a:rPr>
              <a:t> for</a:t>
            </a:r>
            <a:br>
              <a:rPr lang="pl-PL" sz="1400">
                <a:latin typeface="Arial"/>
                <a:cs typeface="Arial"/>
              </a:rPr>
            </a:br>
            <a:r>
              <a:rPr lang="pl-PL" sz="1400">
                <a:latin typeface="Arial"/>
                <a:cs typeface="Arial"/>
              </a:rPr>
              <a:t> the </a:t>
            </a:r>
            <a:r>
              <a:rPr lang="pl-PL" sz="1400" err="1">
                <a:latin typeface="Arial"/>
                <a:cs typeface="Arial"/>
              </a:rPr>
              <a:t>next</a:t>
            </a:r>
            <a:r>
              <a:rPr lang="pl-PL" sz="1400">
                <a:latin typeface="Arial"/>
                <a:cs typeface="Arial"/>
              </a:rPr>
              <a:t> step</a:t>
            </a:r>
            <a:endParaRPr lang="pl-PL" sz="1400"/>
          </a:p>
          <a:p>
            <a:pPr lvl="2"/>
            <a:r>
              <a:rPr lang="pl-PL" sz="1400">
                <a:latin typeface="Arial"/>
                <a:cs typeface="Arial"/>
              </a:rPr>
              <a:t>The </a:t>
            </a:r>
            <a:r>
              <a:rPr lang="pl-PL" sz="1400" err="1">
                <a:solidFill>
                  <a:schemeClr val="accent5"/>
                </a:solidFill>
                <a:latin typeface="Arial"/>
                <a:cs typeface="Arial"/>
              </a:rPr>
              <a:t>catch</a:t>
            </a: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sz="1400" err="1">
                <a:latin typeface="Arial"/>
                <a:cs typeface="Arial"/>
              </a:rPr>
              <a:t>keyword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makes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sure</a:t>
            </a:r>
            <a:r>
              <a:rPr lang="pl-PL" sz="1400">
                <a:latin typeface="Arial"/>
                <a:cs typeface="Arial"/>
              </a:rPr>
              <a:t> we </a:t>
            </a:r>
            <a:r>
              <a:rPr lang="pl-PL" sz="1400" err="1">
                <a:latin typeface="Arial"/>
                <a:cs typeface="Arial"/>
              </a:rPr>
              <a:t>can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have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universal</a:t>
            </a:r>
            <a:r>
              <a:rPr lang="pl-PL" sz="1400">
                <a:latin typeface="Arial"/>
                <a:cs typeface="Arial"/>
              </a:rPr>
              <a:t/>
            </a:r>
            <a:br>
              <a:rPr lang="pl-PL" sz="1400">
                <a:latin typeface="Arial"/>
                <a:cs typeface="Arial"/>
              </a:rPr>
            </a:br>
            <a:r>
              <a:rPr lang="pl-PL" sz="1400">
                <a:latin typeface="Arial"/>
                <a:cs typeface="Arial"/>
              </a:rPr>
              <a:t>error </a:t>
            </a:r>
            <a:r>
              <a:rPr lang="pl-PL" sz="1400" err="1">
                <a:latin typeface="Arial"/>
                <a:cs typeface="Arial"/>
              </a:rPr>
              <a:t>handling</a:t>
            </a:r>
            <a:r>
              <a:rPr lang="pl-PL" sz="1400">
                <a:latin typeface="Arial"/>
                <a:cs typeface="Arial"/>
              </a:rPr>
              <a:t> </a:t>
            </a:r>
            <a:r>
              <a:rPr lang="pl-PL" sz="1400" err="1">
                <a:latin typeface="Arial"/>
                <a:cs typeface="Arial"/>
              </a:rPr>
              <a:t>method</a:t>
            </a:r>
            <a:r>
              <a:rPr lang="pl-PL" sz="1400">
                <a:latin typeface="Arial"/>
                <a:cs typeface="Arial"/>
              </a:rPr>
              <a:t> </a:t>
            </a:r>
            <a:r>
              <a:rPr lang="pl-PL" sz="1400" err="1">
                <a:latin typeface="Arial"/>
                <a:cs typeface="Arial"/>
              </a:rPr>
              <a:t>which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will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work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regardless</a:t>
            </a:r>
            <a:r>
              <a:rPr lang="pl-PL" sz="1400">
                <a:latin typeface="Arial"/>
                <a:cs typeface="Arial"/>
              </a:rPr>
              <a:t> of</a:t>
            </a:r>
            <a:br>
              <a:rPr lang="pl-PL" sz="1400">
                <a:latin typeface="Arial"/>
                <a:cs typeface="Arial"/>
              </a:rPr>
            </a:br>
            <a:r>
              <a:rPr lang="pl-PL" sz="1400" err="1">
                <a:latin typeface="Arial"/>
                <a:cs typeface="Arial"/>
              </a:rPr>
              <a:t>which</a:t>
            </a:r>
            <a:r>
              <a:rPr lang="pl-PL" sz="1400">
                <a:latin typeface="Arial"/>
                <a:cs typeface="Arial"/>
              </a:rPr>
              <a:t> step </a:t>
            </a:r>
            <a:r>
              <a:rPr lang="pl-PL" sz="1400" err="1">
                <a:latin typeface="Arial"/>
                <a:cs typeface="Arial"/>
              </a:rPr>
              <a:t>would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result</a:t>
            </a:r>
            <a:r>
              <a:rPr lang="pl-PL" sz="1400">
                <a:latin typeface="Arial"/>
                <a:cs typeface="Arial"/>
              </a:rPr>
              <a:t> in </a:t>
            </a:r>
            <a:r>
              <a:rPr lang="pl-PL" sz="1400" err="1">
                <a:latin typeface="Arial"/>
                <a:cs typeface="Arial"/>
              </a:rPr>
              <a:t>an</a:t>
            </a:r>
            <a:r>
              <a:rPr lang="pl-PL" sz="1400">
                <a:latin typeface="Arial"/>
                <a:cs typeface="Arial"/>
              </a:rPr>
              <a:t> error</a:t>
            </a:r>
            <a:endParaRPr lang="pl-PL" sz="1400"/>
          </a:p>
          <a:p>
            <a:pPr lvl="3"/>
            <a:endParaRPr lang="pl-PL" sz="1400"/>
          </a:p>
          <a:p>
            <a:pPr marL="1371600" lvl="3" indent="0">
              <a:buNone/>
            </a:pPr>
            <a:endParaRPr lang="pl-PL" sz="1400"/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11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8187B340-3EA2-4C9A-A7D7-00E1438AC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379" y="1348763"/>
            <a:ext cx="5920901" cy="356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8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err="1">
                <a:solidFill>
                  <a:schemeClr val="accent5"/>
                </a:solidFill>
                <a:latin typeface="Arial"/>
                <a:cs typeface="Arial"/>
              </a:rPr>
              <a:t>Destructuring</a:t>
            </a:r>
            <a:r>
              <a:rPr lang="pl-PL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err="1">
                <a:latin typeface="Arial"/>
                <a:cs typeface="Arial"/>
              </a:rPr>
              <a:t>allows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us</a:t>
            </a:r>
            <a:r>
              <a:rPr lang="pl-PL">
                <a:latin typeface="Arial"/>
                <a:cs typeface="Arial"/>
              </a:rPr>
              <a:t> to </a:t>
            </a:r>
            <a:r>
              <a:rPr lang="pl-PL" err="1">
                <a:latin typeface="Arial"/>
                <a:cs typeface="Arial"/>
              </a:rPr>
              <a:t>assign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parts</a:t>
            </a:r>
            <a:r>
              <a:rPr lang="pl-PL">
                <a:latin typeface="Arial"/>
                <a:cs typeface="Arial"/>
              </a:rPr>
              <a:t> of </a:t>
            </a:r>
            <a:r>
              <a:rPr lang="pl-PL" err="1">
                <a:latin typeface="Arial"/>
                <a:cs typeface="Arial"/>
              </a:rPr>
              <a:t>arrays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or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objects</a:t>
            </a:r>
            <a:r>
              <a:rPr lang="pl-PL">
                <a:latin typeface="Arial"/>
                <a:cs typeface="Arial"/>
              </a:rPr>
              <a:t> to </a:t>
            </a:r>
            <a:r>
              <a:rPr lang="pl-PL" err="1">
                <a:latin typeface="Arial"/>
                <a:cs typeface="Arial"/>
              </a:rPr>
              <a:t>new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variables</a:t>
            </a:r>
            <a:endParaRPr lang="pl-PL" err="1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  <a:cs typeface="Arial"/>
            </a:endParaRPr>
          </a:p>
          <a:p>
            <a:r>
              <a:rPr lang="pl-PL">
                <a:latin typeface="Arial"/>
              </a:rPr>
              <a:t>Accessing deeply nested properties/elements is especially easy when using destructuring</a:t>
            </a: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>
              <a:latin typeface="Arial"/>
            </a:endParaRPr>
          </a:p>
          <a:p>
            <a:endParaRPr lang="pl-PL"/>
          </a:p>
          <a:p>
            <a:pPr marL="1371600" lvl="3" indent="0">
              <a:buNone/>
            </a:pPr>
            <a:endParaRPr lang="pl-PL" sz="1400"/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12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Destructuring</a:t>
            </a:r>
            <a:endParaRPr lang="en-US" err="1"/>
          </a:p>
        </p:txBody>
      </p:sp>
      <p:pic>
        <p:nvPicPr>
          <p:cNvPr id="15" name="Picture 15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8523CF88-EA0E-4D53-8D0D-07531D19B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980" y="1757426"/>
            <a:ext cx="5748471" cy="879109"/>
          </a:xfrm>
          <a:prstGeom prst="rect">
            <a:avLst/>
          </a:prstGeom>
        </p:spPr>
      </p:pic>
      <p:pic>
        <p:nvPicPr>
          <p:cNvPr id="17" name="Picture 17" descr="A screen shot of a social media post&#10;&#10;Description generated with high confidence">
            <a:extLst>
              <a:ext uri="{FF2B5EF4-FFF2-40B4-BE49-F238E27FC236}">
                <a16:creationId xmlns:a16="http://schemas.microsoft.com/office/drawing/2014/main" xmlns="" id="{31B111ED-33DA-4979-BCFF-68C011E38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74" y="1759960"/>
            <a:ext cx="4345536" cy="874043"/>
          </a:xfrm>
          <a:prstGeom prst="rect">
            <a:avLst/>
          </a:prstGeom>
        </p:spPr>
      </p:pic>
      <p:pic>
        <p:nvPicPr>
          <p:cNvPr id="5" name="Picture 5" descr="A picture containing sitting, black, sign, room&#10;&#10;Description generated with very high confidence">
            <a:extLst>
              <a:ext uri="{FF2B5EF4-FFF2-40B4-BE49-F238E27FC236}">
                <a16:creationId xmlns:a16="http://schemas.microsoft.com/office/drawing/2014/main" xmlns="" id="{B1E8C537-3621-4DFE-B30F-F1230C35B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8980" y="3686529"/>
            <a:ext cx="5719984" cy="795295"/>
          </a:xfrm>
          <a:prstGeom prst="rect">
            <a:avLst/>
          </a:prstGeom>
        </p:spPr>
      </p:pic>
      <p:pic>
        <p:nvPicPr>
          <p:cNvPr id="7" name="Picture 7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xmlns="" id="{9B8DCFF9-DB82-4AC4-91C9-0A05A955AF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73" y="3743254"/>
            <a:ext cx="3768695" cy="8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57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Spread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 - </a:t>
            </a:r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expand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object</a:t>
            </a:r>
            <a:r>
              <a:rPr lang="pl-PL" dirty="0" smtClean="0">
                <a:latin typeface="Arial"/>
                <a:cs typeface="Arial"/>
              </a:rPr>
              <a:t> (ES9)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or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array</a:t>
            </a:r>
            <a:r>
              <a:rPr lang="pl-PL" dirty="0">
                <a:latin typeface="Arial"/>
                <a:cs typeface="Arial"/>
              </a:rPr>
              <a:t> </a:t>
            </a:r>
            <a:endParaRPr lang="en-US" dirty="0">
              <a:cs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  <a:cs typeface="Arial"/>
            </a:endParaRPr>
          </a:p>
          <a:p>
            <a:pPr marL="363220" lvl="1" indent="-239395"/>
            <a:endParaRPr lang="pl-PL" dirty="0">
              <a:solidFill>
                <a:schemeClr val="accent5"/>
              </a:solidFill>
              <a:latin typeface="Arial"/>
              <a:cs typeface="Arial"/>
            </a:endParaRPr>
          </a:p>
          <a:p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Rest</a:t>
            </a:r>
            <a:r>
              <a:rPr lang="pl-PL" dirty="0">
                <a:latin typeface="Arial"/>
                <a:cs typeface="Arial"/>
              </a:rPr>
              <a:t> - </a:t>
            </a:r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collect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all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remaining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elements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into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 smtClean="0">
                <a:latin typeface="Arial"/>
                <a:cs typeface="Arial"/>
              </a:rPr>
              <a:t>object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or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array</a:t>
            </a:r>
            <a:endParaRPr lang="pl-PL" dirty="0">
              <a:latin typeface="Arial"/>
              <a:cs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sz="1400" dirty="0"/>
          </a:p>
          <a:p>
            <a:pPr marL="1371600" lvl="3" indent="0">
              <a:buNone/>
            </a:pPr>
            <a:endParaRPr lang="pl-PL" sz="1400" dirty="0"/>
          </a:p>
          <a:p>
            <a:endParaRPr lang="pl-PL" dirty="0"/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pPr marL="0" indent="0">
              <a:buNone/>
            </a:pPr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13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Spread</a:t>
            </a:r>
            <a:r>
              <a:rPr lang="pl-PL"/>
              <a:t>/</a:t>
            </a:r>
            <a:r>
              <a:rPr lang="pl-PL" err="1"/>
              <a:t>rest</a:t>
            </a:r>
            <a:r>
              <a:rPr lang="pl-PL"/>
              <a:t> operator</a:t>
            </a:r>
            <a:endParaRPr lang="en-US">
              <a:latin typeface="Moderat JIT"/>
            </a:endParaRPr>
          </a:p>
        </p:txBody>
      </p:sp>
      <p:pic>
        <p:nvPicPr>
          <p:cNvPr id="5" name="Picture 5" descr="A picture containing black, clock&#10;&#10;Description generated with very high confidence">
            <a:extLst>
              <a:ext uri="{FF2B5EF4-FFF2-40B4-BE49-F238E27FC236}">
                <a16:creationId xmlns:a16="http://schemas.microsoft.com/office/drawing/2014/main" xmlns="" id="{D20E82C0-D9DD-4E34-B794-1DBEABA1C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050" y="1714430"/>
            <a:ext cx="5054600" cy="1174891"/>
          </a:xfrm>
          <a:prstGeom prst="rect">
            <a:avLst/>
          </a:prstGeom>
        </p:spPr>
      </p:pic>
      <p:pic>
        <p:nvPicPr>
          <p:cNvPr id="7" name="Picture 7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xmlns="" id="{A3133CE7-3357-4F35-9718-16F5DEA86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14" y="1713293"/>
            <a:ext cx="5403850" cy="1177164"/>
          </a:xfrm>
          <a:prstGeom prst="rect">
            <a:avLst/>
          </a:prstGeom>
        </p:spPr>
      </p:pic>
      <p:pic>
        <p:nvPicPr>
          <p:cNvPr id="9" name="Picture 9" descr="A picture containing object, ball, clock, player&#10;&#10;Description generated with very high confidence">
            <a:extLst>
              <a:ext uri="{FF2B5EF4-FFF2-40B4-BE49-F238E27FC236}">
                <a16:creationId xmlns:a16="http://schemas.microsoft.com/office/drawing/2014/main" xmlns="" id="{613D05BA-7A94-41C1-B62C-E65E63379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74" y="3742821"/>
            <a:ext cx="4822677" cy="1038787"/>
          </a:xfrm>
          <a:prstGeom prst="rect">
            <a:avLst/>
          </a:prstGeom>
        </p:spPr>
      </p:pic>
      <p:pic>
        <p:nvPicPr>
          <p:cNvPr id="6" name="Picture 7" descr="A close up of a black background&#10;&#10;Description generated with high confidence">
            <a:extLst>
              <a:ext uri="{FF2B5EF4-FFF2-40B4-BE49-F238E27FC236}">
                <a16:creationId xmlns:a16="http://schemas.microsoft.com/office/drawing/2014/main" xmlns="" id="{24EE719D-276C-4C31-826D-A75998F92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6269" y="3740580"/>
            <a:ext cx="5392396" cy="86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24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A8C7FC1-D5AB-440A-A86C-281A95A5B8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Syntax allowing to embed JavaScript expressions</a:t>
            </a:r>
          </a:p>
          <a:p>
            <a:r>
              <a:rPr lang="en-US">
                <a:solidFill>
                  <a:srgbClr val="FFFFFF"/>
                </a:solidFill>
                <a:latin typeface="Moderat JIT"/>
                <a:cs typeface="Arial"/>
              </a:rPr>
              <a:t>Instead of double ("") or  single quoation marks ('') text is enclosed using back-ticks (``)</a:t>
            </a:r>
          </a:p>
          <a:p>
            <a:r>
              <a:rPr lang="en-US">
                <a:solidFill>
                  <a:srgbClr val="FFFFFF"/>
                </a:solidFill>
                <a:latin typeface="Moderat JIT"/>
                <a:cs typeface="Arial"/>
              </a:rPr>
              <a:t>Variables have to be surrounded by ${}</a:t>
            </a:r>
          </a:p>
          <a:p>
            <a:r>
              <a:rPr lang="en-US">
                <a:solidFill>
                  <a:srgbClr val="FFFFFF"/>
                </a:solidFill>
                <a:latin typeface="Moderat JIT"/>
                <a:cs typeface="Arial"/>
              </a:rPr>
              <a:t>Allows multi-line strings and string interpolation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0EEF592-3628-4EB5-8F9F-30762D142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14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62898DF-DFA2-4C1B-A4BA-583C756D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Template literals</a:t>
            </a:r>
            <a:endParaRPr lang="en-US"/>
          </a:p>
        </p:txBody>
      </p:sp>
      <p:pic>
        <p:nvPicPr>
          <p:cNvPr id="5" name="Picture 5" descr="A close up of a screen&#10;&#10;Description generated with high confidence">
            <a:extLst>
              <a:ext uri="{FF2B5EF4-FFF2-40B4-BE49-F238E27FC236}">
                <a16:creationId xmlns:a16="http://schemas.microsoft.com/office/drawing/2014/main" xmlns="" id="{2DBF3565-F090-4935-A972-742D369A5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3501481"/>
            <a:ext cx="5869536" cy="1692384"/>
          </a:xfrm>
          <a:prstGeom prst="rect">
            <a:avLst/>
          </a:prstGeom>
        </p:spPr>
      </p:pic>
      <p:pic>
        <p:nvPicPr>
          <p:cNvPr id="7" name="Picture 7" descr="A screen 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C899F91C-9A9C-46E3-9AC0-615D9ED34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503" y="3499457"/>
            <a:ext cx="3626265" cy="218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4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AC994FA-FD4F-44D3-8C50-B8A2C331F1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This functionality allows adding default values for function parameters</a:t>
            </a:r>
          </a:p>
          <a:p>
            <a:endParaRPr lang="en-US">
              <a:latin typeface="Moderat JIT"/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latin typeface="Moderat JIT"/>
              <a:cs typeface="Arial"/>
            </a:endParaRPr>
          </a:p>
          <a:p>
            <a:endParaRPr lang="en-US">
              <a:latin typeface="Moderat JIT"/>
              <a:cs typeface="Arial"/>
            </a:endParaRPr>
          </a:p>
          <a:p>
            <a:r>
              <a:rPr lang="en-US">
                <a:latin typeface="Moderat JIT"/>
                <a:cs typeface="Arial"/>
              </a:rPr>
              <a:t>Keep in mind this only protects us from lack of value/undefined being passed as an argument – other falsy values will not behave accordingly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782131F-D494-4B13-BF48-6CA3E07F9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15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0E56FFF-0ABE-47B7-990A-981EDA0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Default values</a:t>
            </a:r>
            <a:endParaRPr lang="en-US"/>
          </a:p>
        </p:txBody>
      </p:sp>
      <p:pic>
        <p:nvPicPr>
          <p:cNvPr id="7" name="Picture 7" descr="A screenshot of a computer&#10;&#10;Description generated with high confidence">
            <a:extLst>
              <a:ext uri="{FF2B5EF4-FFF2-40B4-BE49-F238E27FC236}">
                <a16:creationId xmlns:a16="http://schemas.microsoft.com/office/drawing/2014/main" xmlns="" id="{6556AB44-75EC-45AC-A59E-C41CE381B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2113385"/>
            <a:ext cx="5541947" cy="1712557"/>
          </a:xfrm>
          <a:prstGeom prst="rect">
            <a:avLst/>
          </a:prstGeom>
        </p:spPr>
      </p:pic>
      <p:pic>
        <p:nvPicPr>
          <p:cNvPr id="9" name="Picture 9" descr="A picture containing meter, room&#10;&#10;Description generated with very high confidence">
            <a:extLst>
              <a:ext uri="{FF2B5EF4-FFF2-40B4-BE49-F238E27FC236}">
                <a16:creationId xmlns:a16="http://schemas.microsoft.com/office/drawing/2014/main" xmlns="" id="{2462E59F-2543-4EB6-8775-FB229B411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74" y="4956823"/>
            <a:ext cx="9031479" cy="110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05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EF59F76-A51C-4EAB-A29F-FBDFA4ACC6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Syntatical sugar over JS's prototype-based inheritance</a:t>
            </a:r>
            <a:endParaRPr lang="en-US"/>
          </a:p>
          <a:p>
            <a:r>
              <a:rPr lang="en-US">
                <a:latin typeface="Moderat JIT"/>
                <a:cs typeface="Arial"/>
              </a:rPr>
              <a:t>Does NOT introduce an OO inheritance model</a:t>
            </a:r>
          </a:p>
          <a:p>
            <a:r>
              <a:rPr lang="en-US">
                <a:latin typeface="Moderat JIT"/>
                <a:cs typeface="Arial"/>
              </a:rPr>
              <a:t>Allows static methods, getters, setters, etc.</a:t>
            </a:r>
          </a:p>
          <a:p>
            <a:endParaRPr lang="en-US"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98F7BD5-3713-47D3-A568-55734D89B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16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11F0A29-B335-44E7-B0CE-BAEE43CE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Classes</a:t>
            </a:r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11974538-B424-4E6C-92B0-785543ABB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110" y="1669115"/>
            <a:ext cx="5912264" cy="431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25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A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r>
              <a:rPr lang="pl-PL" dirty="0" smtClean="0"/>
              <a:t> of </a:t>
            </a:r>
            <a:r>
              <a:rPr lang="pl-PL" dirty="0" err="1" smtClean="0"/>
              <a:t>importing</a:t>
            </a:r>
            <a:r>
              <a:rPr lang="pl-PL" dirty="0" smtClean="0"/>
              <a:t> / </a:t>
            </a:r>
            <a:r>
              <a:rPr lang="pl-PL" dirty="0" err="1" smtClean="0"/>
              <a:t>exporting</a:t>
            </a:r>
            <a:endParaRPr lang="pl-PL" dirty="0" smtClean="0"/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declare</a:t>
            </a:r>
            <a:r>
              <a:rPr lang="pl-PL" dirty="0" smtClean="0"/>
              <a:t> </a:t>
            </a:r>
            <a:r>
              <a:rPr lang="pl-PL" dirty="0" err="1" smtClean="0"/>
              <a:t>default</a:t>
            </a:r>
            <a:r>
              <a:rPr lang="pl-PL" dirty="0" smtClean="0"/>
              <a:t> </a:t>
            </a:r>
            <a:r>
              <a:rPr lang="pl-PL" dirty="0" err="1" smtClean="0"/>
              <a:t>exports</a:t>
            </a:r>
            <a:r>
              <a:rPr lang="pl-PL" dirty="0" smtClean="0"/>
              <a:t> – we </a:t>
            </a:r>
            <a:r>
              <a:rPr lang="pl-PL" dirty="0" err="1" smtClean="0"/>
              <a:t>don’t</a:t>
            </a:r>
            <a:r>
              <a:rPr lang="pl-PL" dirty="0" smtClean="0"/>
              <a:t> </a:t>
            </a:r>
            <a:r>
              <a:rPr lang="pl-PL" dirty="0" err="1" smtClean="0"/>
              <a:t>need</a:t>
            </a:r>
            <a:r>
              <a:rPr lang="pl-PL" dirty="0" smtClean="0"/>
              <a:t> to </a:t>
            </a:r>
            <a:r>
              <a:rPr lang="pl-PL" dirty="0" err="1" smtClean="0"/>
              <a:t>know</a:t>
            </a:r>
            <a:r>
              <a:rPr lang="pl-PL" dirty="0" smtClean="0"/>
              <a:t> the </a:t>
            </a:r>
            <a:r>
              <a:rPr lang="pl-PL" dirty="0" err="1" smtClean="0"/>
              <a:t>name</a:t>
            </a:r>
            <a:r>
              <a:rPr lang="pl-PL" dirty="0" smtClean="0"/>
              <a:t> of a </a:t>
            </a:r>
            <a:r>
              <a:rPr lang="pl-PL" dirty="0" err="1" smtClean="0"/>
              <a:t>member</a:t>
            </a:r>
            <a:r>
              <a:rPr lang="pl-PL" dirty="0" smtClean="0"/>
              <a:t> to import </a:t>
            </a:r>
            <a:r>
              <a:rPr lang="pl-PL" dirty="0" err="1" smtClean="0"/>
              <a:t>it</a:t>
            </a:r>
            <a:endParaRPr lang="pl-PL" dirty="0" smtClean="0"/>
          </a:p>
          <a:p>
            <a:r>
              <a:rPr lang="pl-PL" dirty="0" smtClean="0"/>
              <a:t>We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also</a:t>
            </a:r>
            <a:r>
              <a:rPr lang="pl-PL" dirty="0" smtClean="0"/>
              <a:t> alias </a:t>
            </a:r>
            <a:r>
              <a:rPr lang="pl-PL" dirty="0" err="1" smtClean="0"/>
              <a:t>members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the </a:t>
            </a:r>
            <a:r>
              <a:rPr lang="pl-PL" dirty="0" smtClean="0">
                <a:solidFill>
                  <a:schemeClr val="accent5"/>
                </a:solidFill>
              </a:rPr>
              <a:t>as</a:t>
            </a:r>
            <a:r>
              <a:rPr lang="pl-PL" dirty="0" smtClean="0"/>
              <a:t> </a:t>
            </a:r>
            <a:r>
              <a:rPr lang="pl-PL" dirty="0" err="1" smtClean="0"/>
              <a:t>keyword</a:t>
            </a:r>
            <a:endParaRPr lang="pl-PL" dirty="0"/>
          </a:p>
          <a:p>
            <a:r>
              <a:rPr lang="en-US" dirty="0">
                <a:hlinkClick r:id="rId2"/>
              </a:rPr>
              <a:t>https://codesandbox.io/s/jovial-architecture-qug6t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17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Modules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" y="3449638"/>
            <a:ext cx="621982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0500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A8C7FC1-D5AB-440A-A86C-281A95A5B8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solidFill>
                  <a:schemeClr val="accent5"/>
                </a:solidFill>
                <a:latin typeface="Moderat JIT"/>
                <a:cs typeface="Arial"/>
              </a:rPr>
              <a:t>async/await </a:t>
            </a:r>
            <a:r>
              <a:rPr lang="en-US">
                <a:latin typeface="Moderat JIT"/>
                <a:cs typeface="Arial"/>
              </a:rPr>
              <a:t>- another approach to asynchronity</a:t>
            </a:r>
            <a:endParaRPr lang="en-US"/>
          </a:p>
          <a:p>
            <a:r>
              <a:rPr lang="en-US">
                <a:latin typeface="Moderat JIT"/>
                <a:cs typeface="Arial"/>
              </a:rPr>
              <a:t>Object.values() and Object.entries()</a:t>
            </a:r>
          </a:p>
          <a:p>
            <a:r>
              <a:rPr lang="en-US">
                <a:latin typeface="Moderat JIT"/>
                <a:cs typeface="Arial"/>
              </a:rPr>
              <a:t>Generators</a:t>
            </a:r>
            <a:endParaRPr lang="en-US"/>
          </a:p>
          <a:p>
            <a:r>
              <a:rPr lang="en-US">
                <a:hlinkClick r:id="rId2"/>
              </a:rPr>
              <a:t>https://github.com/ppuzio/react-course-examples/tree/master/es6%2B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0EEF592-3628-4EB5-8F9F-30762D142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18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62898DF-DFA2-4C1B-A4BA-583C756D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ES6+ essentials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1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24665A9-8399-4CA6-984B-4E7769BC0B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Allows to declare an asynchronous function – returning a Promise as a result</a:t>
            </a:r>
          </a:p>
          <a:p>
            <a:r>
              <a:rPr lang="en-US">
                <a:latin typeface="Moderat JIT"/>
                <a:cs typeface="Arial"/>
              </a:rPr>
              <a:t>Code has a very similar syntax to standard synchronous functions</a:t>
            </a:r>
          </a:p>
          <a:p>
            <a:r>
              <a:rPr lang="en-US">
                <a:latin typeface="Moderat JIT"/>
                <a:cs typeface="Arial"/>
              </a:rPr>
              <a:t>Combines the behavior of generators and promises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8F98003-E1F6-4C19-8ED8-EF6100A3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19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D9AF563-388C-42A7-98F1-BFAFCB56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async/await</a:t>
            </a:r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8F132AEF-4170-4FF4-9A11-56A61CB96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307" y="2073215"/>
            <a:ext cx="4338414" cy="432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2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3EA96313-C075-EA4B-AA0B-36CC21E3E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4478" y="5047649"/>
            <a:ext cx="9000212" cy="597856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pl-PL" dirty="0">
                <a:cs typeface="Arial"/>
              </a:rPr>
              <a:t>ES6+ and </a:t>
            </a:r>
            <a:r>
              <a:rPr lang="pl-PL" dirty="0" err="1">
                <a:cs typeface="Arial"/>
              </a:rPr>
              <a:t>React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crash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course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xmlns="" id="{63BF9CC0-887A-6649-B9CD-06BBBCDD3D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4478" y="5644474"/>
            <a:ext cx="9000212" cy="496674"/>
          </a:xfrm>
        </p:spPr>
        <p:txBody>
          <a:bodyPr/>
          <a:lstStyle/>
          <a:p>
            <a:r>
              <a:rPr lang="pl-PL" sz="2000" dirty="0" smtClean="0"/>
              <a:t>Day one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840071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F1F574A-4F59-4C1C-AFCF-90B9AD4EC4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Two methods allowing us to:</a:t>
            </a:r>
            <a:endParaRPr lang="en-US"/>
          </a:p>
          <a:p>
            <a:pPr lvl="2">
              <a:buFont typeface="Arial" panose="02070309020205020404" pitchFamily="49" charset="0"/>
            </a:pPr>
            <a:r>
              <a:rPr lang="en-US">
                <a:latin typeface="Moderat JIT"/>
                <a:cs typeface="Arial"/>
              </a:rPr>
              <a:t>Object.values() - receive an array of values of all properties</a:t>
            </a:r>
            <a:endParaRPr lang="en-US">
              <a:latin typeface="Moderat JIT"/>
            </a:endParaRPr>
          </a:p>
          <a:p>
            <a:pPr lvl="2">
              <a:buFont typeface="Arial" panose="02070309020205020404" pitchFamily="49" charset="0"/>
            </a:pPr>
            <a:r>
              <a:rPr lang="en-US">
                <a:latin typeface="Moderat JIT"/>
                <a:cs typeface="Arial"/>
              </a:rPr>
              <a:t>Object.entries() - receive an array of [key, value] pairs of all properties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ACD32F8-31A1-4BE5-BDAE-51A9D4FFF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20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8A6BE11-8AC0-41D9-8CEC-D798EE18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Object.values()/Object.entries()</a:t>
            </a:r>
            <a:endParaRPr lang="en-US"/>
          </a:p>
        </p:txBody>
      </p:sp>
      <p:pic>
        <p:nvPicPr>
          <p:cNvPr id="5" name="Picture 5" descr="A picture containing laptop&#10;&#10;Description generated with very high confidence">
            <a:extLst>
              <a:ext uri="{FF2B5EF4-FFF2-40B4-BE49-F238E27FC236}">
                <a16:creationId xmlns:a16="http://schemas.microsoft.com/office/drawing/2014/main" xmlns="" id="{E67D218E-C3F9-4C0F-8F00-3F6D461BD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3109383"/>
            <a:ext cx="6439256" cy="259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25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6BE2BFE-914D-4A14-9294-190B8007EE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Functionality based on iterators, their execution is not continuous – we can choose when to execute the next step</a:t>
            </a:r>
          </a:p>
          <a:p>
            <a:r>
              <a:rPr lang="en-US">
                <a:latin typeface="Moderat JIT"/>
                <a:cs typeface="Arial"/>
              </a:rPr>
              <a:t>Generator functions are always followed by an asterisk</a:t>
            </a:r>
          </a:p>
          <a:p>
            <a:r>
              <a:rPr lang="en-US">
                <a:latin typeface="Moderat JIT"/>
                <a:cs typeface="Arial"/>
              </a:rPr>
              <a:t>Rarely used, although some codebases can feature them (e.g. ones using Redux-saga)</a:t>
            </a:r>
          </a:p>
          <a:p>
            <a:r>
              <a:rPr lang="en-US">
                <a:latin typeface="Moderat JIT"/>
                <a:cs typeface="Arial"/>
              </a:rPr>
              <a:t>Returns an object consisting of value yielded in the current step and a flag which specifies if all arguments have been yielded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89F826C-6458-4DD1-A10E-5CDD5603F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21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0034044-8225-43F9-969F-E4968028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Generators</a:t>
            </a:r>
            <a:endParaRPr lang="en-US"/>
          </a:p>
        </p:txBody>
      </p:sp>
      <p:pic>
        <p:nvPicPr>
          <p:cNvPr id="5" name="Picture 5" descr="A picture containing flower, bird&#10;&#10;Description generated with very high confidence">
            <a:extLst>
              <a:ext uri="{FF2B5EF4-FFF2-40B4-BE49-F238E27FC236}">
                <a16:creationId xmlns:a16="http://schemas.microsoft.com/office/drawing/2014/main" xmlns="" id="{63B4AF48-9988-42DE-A4C5-CDC28B309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4" y="3777609"/>
            <a:ext cx="6916396" cy="235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61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/>
              <a:t>React.js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2022863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6BE2BFE-914D-4A14-9294-190B8007EE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Debuted on Facebook's Newsfeed in 2011, first public release in 2013</a:t>
            </a:r>
          </a:p>
          <a:p>
            <a:r>
              <a:rPr lang="en-US">
                <a:latin typeface="Moderat JIT"/>
                <a:cs typeface="Arial"/>
              </a:rPr>
              <a:t>UI library – not a framework</a:t>
            </a:r>
          </a:p>
          <a:p>
            <a:r>
              <a:rPr lang="en-US">
                <a:latin typeface="Moderat JIT"/>
                <a:cs typeface="Arial"/>
              </a:rPr>
              <a:t>Focuses on creating UI components that can be reused and show data that changes over time</a:t>
            </a:r>
          </a:p>
          <a:p>
            <a:r>
              <a:rPr lang="en-US">
                <a:latin typeface="Moderat JIT"/>
                <a:cs typeface="Arial"/>
              </a:rPr>
              <a:t>Most apps make use of JSX – optiomal syntax extension which combines JavaScript with HTML</a:t>
            </a:r>
          </a:p>
          <a:p>
            <a:r>
              <a:rPr lang="en-US">
                <a:latin typeface="Moderat JIT"/>
                <a:cs typeface="Arial"/>
              </a:rPr>
              <a:t>4th most starred repository on github.com (Jan 2020), used by over 2.9M repositories</a:t>
            </a:r>
          </a:p>
          <a:p>
            <a:r>
              <a:rPr lang="en-US">
                <a:latin typeface="Moderat JIT"/>
                <a:cs typeface="Arial"/>
              </a:rPr>
              <a:t>Lightweight approach to updating DOM nodes called reconciliation – more in the next slides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89F826C-6458-4DD1-A10E-5CDD5603F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23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0034044-8225-43F9-969F-E4968028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React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98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BFC8362-31EC-4F5F-87AF-ACA4F358C6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Syntatic sugar for React.createElement(component, props, ...children) function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latin typeface="Moderat JIT"/>
                <a:cs typeface="Arial"/>
              </a:rPr>
              <a:t>We capitalize the tag so that React knows we're referring to a component, instead it will consider it an HTML tag</a:t>
            </a:r>
          </a:p>
          <a:p>
            <a:r>
              <a:rPr lang="en-US">
                <a:latin typeface="Moderat JIT"/>
                <a:cs typeface="Arial"/>
              </a:rPr>
              <a:t>React must always be imported when using JSX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F315F89-C578-4F80-BDA5-D765C7986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24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1C66F6F-4AB0-485E-A885-243B3D2A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JSX</a:t>
            </a:r>
            <a:endParaRPr lang="en-US"/>
          </a:p>
        </p:txBody>
      </p:sp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CBF33658-4250-436B-9BD3-F6FF578AD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065564"/>
            <a:ext cx="5137150" cy="898071"/>
          </a:xfrm>
          <a:prstGeom prst="rect">
            <a:avLst/>
          </a:prstGeom>
        </p:spPr>
      </p:pic>
      <p:pic>
        <p:nvPicPr>
          <p:cNvPr id="7" name="Picture 7" descr="A picture containing photo, black, dark, red&#10;&#10;Description generated with very high confidence">
            <a:extLst>
              <a:ext uri="{FF2B5EF4-FFF2-40B4-BE49-F238E27FC236}">
                <a16:creationId xmlns:a16="http://schemas.microsoft.com/office/drawing/2014/main" xmlns="" id="{81AAF80B-F1BA-4F58-BB72-24E9F547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2065979"/>
            <a:ext cx="4432300" cy="143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15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D93A727-6ABA-4EDE-9F29-BD1F0858D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React, to pass data down, we use props 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Components cannot directly modify properties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To pass data up, we use events, which can modify the properties which we pass down </a:t>
            </a:r>
            <a:r>
              <a:rPr lang="en-US" dirty="0" smtClean="0">
                <a:latin typeface="Moderat JIT"/>
                <a:cs typeface="Arial"/>
              </a:rPr>
              <a:t>later</a:t>
            </a:r>
            <a:endParaRPr lang="pl-PL" dirty="0" smtClean="0">
              <a:latin typeface="Moderat JIT"/>
              <a:cs typeface="Arial"/>
            </a:endParaRPr>
          </a:p>
          <a:p>
            <a:r>
              <a:rPr lang="pl-PL" dirty="0" err="1" smtClean="0">
                <a:cs typeface="Arial"/>
              </a:rPr>
              <a:t>Change</a:t>
            </a:r>
            <a:r>
              <a:rPr lang="pl-PL" dirty="0" smtClean="0">
                <a:cs typeface="Arial"/>
              </a:rPr>
              <a:t> of </a:t>
            </a:r>
            <a:r>
              <a:rPr lang="pl-PL" dirty="0" err="1" smtClean="0">
                <a:cs typeface="Arial"/>
              </a:rPr>
              <a:t>props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result</a:t>
            </a:r>
            <a:r>
              <a:rPr lang="pl-PL" dirty="0" smtClean="0">
                <a:cs typeface="Arial"/>
              </a:rPr>
              <a:t> in a </a:t>
            </a:r>
            <a:r>
              <a:rPr lang="pl-PL" dirty="0" err="1" smtClean="0">
                <a:cs typeface="Arial"/>
              </a:rPr>
              <a:t>rerender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7A50974-1E7B-4E0F-B619-CC4D58D41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25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28DE1D2-C614-430B-BACD-C51F1A46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Unidirectional data flow</a:t>
            </a:r>
            <a:endParaRPr lang="en-US"/>
          </a:p>
        </p:txBody>
      </p:sp>
      <p:pic>
        <p:nvPicPr>
          <p:cNvPr id="5" name="Picture 5" descr="A picture containing black, room, white&#10;&#10;Description generated with very high confidence">
            <a:extLst>
              <a:ext uri="{FF2B5EF4-FFF2-40B4-BE49-F238E27FC236}">
                <a16:creationId xmlns:a16="http://schemas.microsoft.com/office/drawing/2014/main" xmlns="" id="{5B805E0E-A1AC-46B0-AF45-9ECB5C6C3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597701"/>
            <a:ext cx="5416550" cy="856015"/>
          </a:xfrm>
          <a:prstGeom prst="rect">
            <a:avLst/>
          </a:prstGeom>
        </p:spPr>
      </p:pic>
      <p:pic>
        <p:nvPicPr>
          <p:cNvPr id="7" name="Picture 7" descr="A picture containing flower&#10;&#10;Description generated with very high confidence">
            <a:extLst>
              <a:ext uri="{FF2B5EF4-FFF2-40B4-BE49-F238E27FC236}">
                <a16:creationId xmlns:a16="http://schemas.microsoft.com/office/drawing/2014/main" xmlns="" id="{C7EB6BEF-0C58-4001-BDBE-7093AEB7E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00" y="3591351"/>
            <a:ext cx="3790950" cy="128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23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68B97A2-2C51-4373-80E1-C74100C707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GB"/>
              <a:t>Virtual representation of DOM is kept in memory and synchronized with the actual DOM</a:t>
            </a:r>
            <a:endParaRPr lang="en-US"/>
          </a:p>
          <a:p>
            <a:r>
              <a:rPr lang="en-GB"/>
              <a:t>We tell React what we want the state of UI to be – no need for attribute manipulation, event handling, and manual DOM updating</a:t>
            </a:r>
            <a:endParaRPr lang="en-US"/>
          </a:p>
          <a:p>
            <a:r>
              <a:rPr lang="en-GB"/>
              <a:t>We use React elements to represent pieces of user interface</a:t>
            </a:r>
            <a:endParaRPr lang="en-US"/>
          </a:p>
          <a:p>
            <a:r>
              <a:rPr lang="en-GB"/>
              <a:t>Once React knows which virtual DOM objects have changed, then React updates only those objects, in the real DOM</a:t>
            </a:r>
            <a:endParaRPr lang="en-US"/>
          </a:p>
          <a:p>
            <a:r>
              <a:rPr lang="en-GB"/>
              <a:t>ReactDOM is a library used by React to handle this operation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E12206F-24D8-4C66-AA6C-162200A8C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26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9B652E0-45D0-4073-ADF1-3832CA8C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Virtual DOM (ReactDom)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55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837255B-4F3E-4F33-BCF9-591C47F62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592263"/>
            <a:ext cx="11198905" cy="1800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older version of React components were informally split into smart and dummy components</a:t>
            </a:r>
          </a:p>
          <a:p>
            <a:pPr lvl="2"/>
            <a:r>
              <a:rPr lang="en-US" sz="1400" dirty="0">
                <a:latin typeface="Moderat JIT"/>
                <a:cs typeface="Arial"/>
              </a:rPr>
              <a:t>dummy components – simple, functional components which only returned a view</a:t>
            </a:r>
            <a:endParaRPr lang="en-US" sz="1400" dirty="0">
              <a:cs typeface="Arial"/>
            </a:endParaRPr>
          </a:p>
          <a:p>
            <a:pPr lvl="2"/>
            <a:r>
              <a:rPr lang="en-US" sz="1400" dirty="0">
                <a:latin typeface="Moderat JIT"/>
                <a:cs typeface="Arial"/>
              </a:rPr>
              <a:t>smart components – classes making use of lifecycle methods, fetching data, having internal state etc.</a:t>
            </a:r>
          </a:p>
          <a:p>
            <a:r>
              <a:rPr lang="en-US" dirty="0">
                <a:latin typeface="Moderat JIT"/>
                <a:cs typeface="Arial"/>
              </a:rPr>
              <a:t>Lifecycle methods example - </a:t>
            </a:r>
            <a:r>
              <a:rPr lang="en-US" dirty="0">
                <a:latin typeface="Moderat JIT"/>
                <a:cs typeface="Arial"/>
                <a:hlinkClick r:id="rId2"/>
              </a:rPr>
              <a:t>https://codesandbox.io/s/blazing-dream-hcsxv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9E401D2-DEA4-40F8-B51B-32B526CDA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27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AC5F381-B5AF-4B84-B763-A619589DA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Lifecycle hooks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626C63-868F-4893-8985-5FECF6996348}"/>
              </a:ext>
            </a:extLst>
          </p:cNvPr>
          <p:cNvSpPr txBox="1"/>
          <p:nvPr/>
        </p:nvSpPr>
        <p:spPr>
          <a:xfrm>
            <a:off x="482600" y="3390900"/>
            <a:ext cx="4730750" cy="29149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3200"/>
              </a:lnSpc>
            </a:pPr>
            <a:r>
              <a:rPr lang="en-US" b="1">
                <a:solidFill>
                  <a:schemeClr val="accent5"/>
                </a:solidFill>
              </a:rPr>
              <a:t>  M</a:t>
            </a:r>
            <a:r>
              <a:rPr lang="en-GB" b="1">
                <a:solidFill>
                  <a:schemeClr val="accent5"/>
                </a:solidFill>
              </a:rPr>
              <a:t>ounting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componentDidMount()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marL="123825" lvl="1"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ea typeface="+mn-lt"/>
                <a:cs typeface="+mn-lt"/>
              </a:rPr>
              <a:t>Error handling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 i="1">
                <a:solidFill>
                  <a:schemeClr val="accent6"/>
                </a:solidFill>
                <a:ea typeface="+mn-lt"/>
                <a:cs typeface="+mn-lt"/>
              </a:rPr>
              <a:t>static </a:t>
            </a: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getDerivedStateFromError()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componentDidCatch()</a:t>
            </a:r>
            <a:endParaRPr lang="en-GB">
              <a:solidFill>
                <a:schemeClr val="accent6"/>
              </a:solidFill>
              <a:cs typeface="Arial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endParaRPr lang="en-GB" dirty="0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endParaRPr lang="en-GB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BEE9327-3DFE-4C29-B50F-736BCE37704C}"/>
              </a:ext>
            </a:extLst>
          </p:cNvPr>
          <p:cNvSpPr txBox="1"/>
          <p:nvPr/>
        </p:nvSpPr>
        <p:spPr>
          <a:xfrm>
            <a:off x="5267325" y="3343275"/>
            <a:ext cx="5511800" cy="33252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ea typeface="+mn-lt"/>
                <a:cs typeface="+mn-lt"/>
              </a:rPr>
              <a:t>Updating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 i="1">
                <a:solidFill>
                  <a:schemeClr val="accent6"/>
                </a:solidFill>
                <a:ea typeface="+mn-lt"/>
                <a:cs typeface="+mn-lt"/>
              </a:rPr>
              <a:t>static </a:t>
            </a: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getDerivedStateFromProps()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shouldComponentUpdate()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getSnapshotBeforeUpdate()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componentDidUpdate()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123825" lvl="1"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cs typeface="Arial"/>
              </a:rPr>
              <a:t>Unmounting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,Sans-Serif"/>
              <a:buChar char="•"/>
            </a:pPr>
            <a:r>
              <a:rPr lang="en-GB">
                <a:solidFill>
                  <a:schemeClr val="bg1"/>
                </a:solidFill>
                <a:cs typeface="Arial"/>
              </a:rPr>
              <a:t>componentWillUnmount()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14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3188344-06BF-4286-9FB0-6E164C1835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Increase in bundle size – each time a class component is </a:t>
            </a:r>
            <a:r>
              <a:rPr lang="en-US" dirty="0" err="1">
                <a:latin typeface="Moderat JIT"/>
                <a:cs typeface="Arial"/>
              </a:rPr>
              <a:t>transpiled</a:t>
            </a:r>
            <a:r>
              <a:rPr lang="en-US" dirty="0">
                <a:latin typeface="Moderat JIT"/>
                <a:cs typeface="Arial"/>
              </a:rPr>
              <a:t> to JavaScript, all of lifecycle methods are attached to the code, even if they weren't used</a:t>
            </a:r>
          </a:p>
          <a:p>
            <a:r>
              <a:rPr lang="en-US" dirty="0">
                <a:latin typeface="Moderat JIT"/>
                <a:cs typeface="Arial"/>
              </a:rPr>
              <a:t>It's very easy to get lost in lifecycles if different business contexts are used in different hooks</a:t>
            </a:r>
            <a:endParaRPr lang="en-US"/>
          </a:p>
          <a:p>
            <a:r>
              <a:rPr lang="en-US" dirty="0">
                <a:latin typeface="Moderat JIT"/>
                <a:cs typeface="Arial"/>
              </a:rPr>
              <a:t>Steep learning curve for beginners</a:t>
            </a:r>
          </a:p>
          <a:p>
            <a:r>
              <a:rPr lang="en-US" dirty="0">
                <a:latin typeface="Moderat JIT"/>
                <a:cs typeface="Arial"/>
              </a:rPr>
              <a:t>Lots of boilerplate code (constructor, binding functions, etc.)</a:t>
            </a:r>
            <a:endParaRPr lang="en-US" dirty="0">
              <a:cs typeface="Arial"/>
            </a:endParaRPr>
          </a:p>
          <a:p>
            <a:r>
              <a:rPr lang="en-US" dirty="0">
                <a:latin typeface="Moderat JIT"/>
                <a:cs typeface="Arial"/>
              </a:rPr>
              <a:t>Only class components could have internal state which basically forced developers to use classes in more places than needed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ADA914B-60C5-4A19-BA2D-F928ABEAE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28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3149966-D9E4-4F40-A9D9-9C651D43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The problems of class components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62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658FF80-93A5-4294-A698-5CC139BE84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February 2019, Facebook released React 16.8, an updated which contained the hooks API</a:t>
            </a:r>
          </a:p>
          <a:p>
            <a:r>
              <a:rPr lang="en-US" dirty="0">
                <a:latin typeface="Moderat JIT"/>
                <a:cs typeface="Arial"/>
              </a:rPr>
              <a:t>Hooks simplify the lifecycle methods and allow functional components to have its own internal state</a:t>
            </a:r>
          </a:p>
          <a:p>
            <a:r>
              <a:rPr lang="en-US" dirty="0">
                <a:latin typeface="Moderat JIT"/>
                <a:cs typeface="Arial"/>
              </a:rPr>
              <a:t>React provides us with some basic hooks which can be a basis for our own hooks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Additionally, lots of libraries transformed some of their functionalities to hooks, which simplifies using them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Can only be used with functional components (or functions name of which starts with </a:t>
            </a:r>
            <a:r>
              <a:rPr lang="en-US" dirty="0">
                <a:solidFill>
                  <a:schemeClr val="accent5"/>
                </a:solidFill>
                <a:latin typeface="Moderat JIT"/>
                <a:cs typeface="Arial"/>
              </a:rPr>
              <a:t>use</a:t>
            </a:r>
            <a:r>
              <a:rPr lang="en-US" dirty="0">
                <a:latin typeface="Moderat JIT"/>
                <a:cs typeface="Arial"/>
              </a:rPr>
              <a:t>)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Simplified the use of Context API, which is a state management helper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E05EEAE-966A-42E6-9979-97E1CA51B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29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E801E5B-815D-4B6D-8366-4307ABAD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Solution - hooks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87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 dirty="0"/>
              <a:t>ES6 and </a:t>
            </a:r>
            <a:r>
              <a:rPr lang="pl-PL" sz="4400" dirty="0" err="1"/>
              <a:t>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34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Hook used for managing simple state</a:t>
            </a:r>
          </a:p>
          <a:p>
            <a:r>
              <a:rPr lang="en-US" dirty="0">
                <a:latin typeface="Moderat JIT"/>
                <a:cs typeface="Arial"/>
              </a:rPr>
              <a:t>Called with some initial value, returns a state variable and a setter function</a:t>
            </a:r>
          </a:p>
          <a:p>
            <a:r>
              <a:rPr lang="en-US" dirty="0">
                <a:latin typeface="Moderat JIT"/>
                <a:cs typeface="Arial"/>
              </a:rPr>
              <a:t>Setter works in a different way than </a:t>
            </a:r>
            <a:r>
              <a:rPr lang="en-US" dirty="0" err="1">
                <a:latin typeface="Moderat JIT"/>
                <a:cs typeface="Arial"/>
              </a:rPr>
              <a:t>setState</a:t>
            </a:r>
            <a:r>
              <a:rPr lang="en-US" dirty="0">
                <a:latin typeface="Moderat JIT"/>
                <a:cs typeface="Arial"/>
              </a:rPr>
              <a:t> from class components – in class components it modified a property of the state, in hooks it modifies the </a:t>
            </a:r>
            <a:r>
              <a:rPr lang="en-US" dirty="0">
                <a:solidFill>
                  <a:schemeClr val="accent5"/>
                </a:solidFill>
                <a:latin typeface="Moderat JIT"/>
                <a:cs typeface="Arial"/>
              </a:rPr>
              <a:t>whole </a:t>
            </a:r>
            <a:r>
              <a:rPr lang="en-US" dirty="0">
                <a:latin typeface="Moderat JIT"/>
                <a:cs typeface="Arial"/>
              </a:rPr>
              <a:t>state!</a:t>
            </a:r>
          </a:p>
          <a:p>
            <a:r>
              <a:rPr lang="en-US" dirty="0">
                <a:hlinkClick r:id="rId2"/>
              </a:rPr>
              <a:t>https://codesandbox.io/s/stupefied-kalam-zdp8o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30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Basic hooks - useState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9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Hook</a:t>
            </a:r>
            <a:r>
              <a:rPr lang="pl-PL" dirty="0" smtClean="0"/>
              <a:t> </a:t>
            </a:r>
            <a:r>
              <a:rPr lang="pl-PL" dirty="0" err="1" smtClean="0"/>
              <a:t>introduced</a:t>
            </a:r>
            <a:r>
              <a:rPr lang="pl-PL" dirty="0" smtClean="0"/>
              <a:t> to </a:t>
            </a:r>
            <a:r>
              <a:rPr lang="pl-PL" dirty="0" err="1" smtClean="0"/>
              <a:t>perform</a:t>
            </a:r>
            <a:r>
              <a:rPr lang="pl-PL" dirty="0" smtClean="0"/>
              <a:t> </a:t>
            </a:r>
            <a:r>
              <a:rPr lang="pl-PL" dirty="0" err="1" smtClean="0"/>
              <a:t>side</a:t>
            </a:r>
            <a:r>
              <a:rPr lang="pl-PL" dirty="0" smtClean="0"/>
              <a:t> </a:t>
            </a:r>
            <a:r>
              <a:rPr lang="pl-PL" dirty="0" err="1" smtClean="0"/>
              <a:t>effects</a:t>
            </a:r>
            <a:r>
              <a:rPr lang="pl-PL" dirty="0" smtClean="0"/>
              <a:t> (</a:t>
            </a:r>
            <a:r>
              <a:rPr lang="pl-PL" dirty="0" err="1" smtClean="0"/>
              <a:t>fetching</a:t>
            </a:r>
            <a:r>
              <a:rPr lang="pl-PL" dirty="0" smtClean="0"/>
              <a:t> data, </a:t>
            </a:r>
            <a:r>
              <a:rPr lang="pl-PL" dirty="0" err="1" smtClean="0"/>
              <a:t>changing</a:t>
            </a:r>
            <a:r>
              <a:rPr lang="pl-PL" dirty="0" smtClean="0"/>
              <a:t> DOM </a:t>
            </a:r>
            <a:r>
              <a:rPr lang="pl-PL" dirty="0" err="1" smtClean="0"/>
              <a:t>manually</a:t>
            </a:r>
            <a:r>
              <a:rPr lang="pl-PL" dirty="0" smtClean="0"/>
              <a:t>, etc.) in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endParaRPr lang="pl-PL" dirty="0" smtClean="0"/>
          </a:p>
          <a:p>
            <a:r>
              <a:rPr lang="pl-PL" dirty="0" err="1" smtClean="0"/>
              <a:t>Functionalities</a:t>
            </a:r>
            <a:r>
              <a:rPr lang="pl-PL" dirty="0" smtClean="0"/>
              <a:t> of </a:t>
            </a:r>
            <a:r>
              <a:rPr lang="pl-PL" dirty="0" err="1" smtClean="0"/>
              <a:t>componentDidMount</a:t>
            </a:r>
            <a:r>
              <a:rPr lang="pl-PL" dirty="0" smtClean="0"/>
              <a:t>, </a:t>
            </a:r>
            <a:r>
              <a:rPr lang="pl-PL" dirty="0" err="1" smtClean="0"/>
              <a:t>componentDidUpdate</a:t>
            </a:r>
            <a:r>
              <a:rPr lang="pl-PL" dirty="0" smtClean="0"/>
              <a:t>, </a:t>
            </a:r>
            <a:r>
              <a:rPr lang="pl-PL" dirty="0" err="1" smtClean="0"/>
              <a:t>componentWillUnmount</a:t>
            </a:r>
            <a:r>
              <a:rPr lang="pl-PL" dirty="0" smtClean="0"/>
              <a:t> in one </a:t>
            </a:r>
            <a:r>
              <a:rPr lang="pl-PL" dirty="0" err="1" smtClean="0"/>
              <a:t>hook</a:t>
            </a:r>
            <a:endParaRPr lang="pl-PL" dirty="0" smtClean="0"/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separate</a:t>
            </a:r>
            <a:r>
              <a:rPr lang="pl-PL" dirty="0" smtClean="0"/>
              <a:t> business </a:t>
            </a:r>
            <a:r>
              <a:rPr lang="pl-PL" dirty="0" err="1" smtClean="0"/>
              <a:t>contexts</a:t>
            </a:r>
            <a:endParaRPr lang="pl-PL" dirty="0" smtClean="0"/>
          </a:p>
          <a:p>
            <a:r>
              <a:rPr lang="pl-PL" dirty="0" smtClean="0"/>
              <a:t>First </a:t>
            </a:r>
            <a:r>
              <a:rPr lang="pl-PL" dirty="0" err="1" smtClean="0"/>
              <a:t>parameter</a:t>
            </a:r>
            <a:r>
              <a:rPr lang="pl-PL" dirty="0" smtClean="0"/>
              <a:t> – </a:t>
            </a:r>
            <a:r>
              <a:rPr lang="pl-PL" dirty="0" err="1" smtClean="0"/>
              <a:t>callback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, </a:t>
            </a:r>
            <a:r>
              <a:rPr lang="pl-PL" dirty="0" err="1" smtClean="0"/>
              <a:t>second</a:t>
            </a:r>
            <a:r>
              <a:rPr lang="pl-PL" dirty="0" smtClean="0"/>
              <a:t> </a:t>
            </a:r>
            <a:r>
              <a:rPr lang="pl-PL" dirty="0" err="1" smtClean="0"/>
              <a:t>parameter</a:t>
            </a:r>
            <a:r>
              <a:rPr lang="pl-PL" dirty="0" smtClean="0"/>
              <a:t> – </a:t>
            </a:r>
            <a:r>
              <a:rPr lang="pl-PL" dirty="0" err="1" smtClean="0"/>
              <a:t>dependency</a:t>
            </a:r>
            <a:r>
              <a:rPr lang="pl-PL" dirty="0" smtClean="0"/>
              <a:t> </a:t>
            </a:r>
            <a:r>
              <a:rPr lang="pl-PL" dirty="0" err="1" smtClean="0"/>
              <a:t>array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31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Basic hooks - useEffect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443288"/>
            <a:ext cx="5830500" cy="252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187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array</a:t>
            </a:r>
            <a:r>
              <a:rPr lang="pl-PL" dirty="0"/>
              <a:t> </a:t>
            </a:r>
            <a:r>
              <a:rPr lang="pl-PL" dirty="0" err="1"/>
              <a:t>defines</a:t>
            </a:r>
            <a:r>
              <a:rPr lang="pl-PL" dirty="0"/>
              <a:t> the </a:t>
            </a:r>
            <a:r>
              <a:rPr lang="pl-PL" dirty="0" err="1"/>
              <a:t>props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launch</a:t>
            </a:r>
            <a:r>
              <a:rPr lang="pl-PL" dirty="0"/>
              <a:t> the </a:t>
            </a:r>
            <a:r>
              <a:rPr lang="pl-PL" dirty="0" err="1"/>
              <a:t>hook</a:t>
            </a:r>
            <a:endParaRPr lang="pl-PL" dirty="0"/>
          </a:p>
          <a:p>
            <a:r>
              <a:rPr lang="pl-PL" dirty="0" err="1"/>
              <a:t>Empty</a:t>
            </a:r>
            <a:r>
              <a:rPr lang="pl-PL" dirty="0"/>
              <a:t> </a:t>
            </a:r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array</a:t>
            </a:r>
            <a:r>
              <a:rPr lang="pl-PL" dirty="0"/>
              <a:t> – </a:t>
            </a:r>
            <a:r>
              <a:rPr lang="pl-PL" dirty="0" err="1"/>
              <a:t>launched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on </a:t>
            </a:r>
            <a:r>
              <a:rPr lang="pl-PL" dirty="0" err="1" smtClean="0"/>
              <a:t>mount</a:t>
            </a:r>
            <a:endParaRPr lang="pl-PL" dirty="0" smtClean="0"/>
          </a:p>
          <a:p>
            <a:r>
              <a:rPr lang="pl-PL" dirty="0" err="1" smtClean="0"/>
              <a:t>useEffect</a:t>
            </a:r>
            <a:r>
              <a:rPr lang="pl-PL" dirty="0" smtClean="0"/>
              <a:t> </a:t>
            </a:r>
            <a:r>
              <a:rPr lang="pl-PL" dirty="0" err="1" smtClean="0">
                <a:solidFill>
                  <a:schemeClr val="accent5"/>
                </a:solidFill>
              </a:rPr>
              <a:t>always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launches</a:t>
            </a:r>
            <a:r>
              <a:rPr lang="pl-PL" dirty="0" smtClean="0"/>
              <a:t> on </a:t>
            </a:r>
            <a:r>
              <a:rPr lang="pl-PL" dirty="0" err="1" smtClean="0"/>
              <a:t>mount</a:t>
            </a:r>
            <a:r>
              <a:rPr lang="pl-PL" dirty="0" smtClean="0"/>
              <a:t> </a:t>
            </a:r>
            <a:endParaRPr lang="en-US" dirty="0"/>
          </a:p>
          <a:p>
            <a:r>
              <a:rPr lang="en-US" dirty="0">
                <a:hlinkClick r:id="rId2"/>
              </a:rPr>
              <a:t>https://codesandbox.io/s/awesome-cloud-qdksh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32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derat JIT"/>
              </a:rPr>
              <a:t>Basic hooks - </a:t>
            </a:r>
            <a:r>
              <a:rPr lang="pl-PL" dirty="0" err="1" smtClean="0">
                <a:latin typeface="Moderat JIT"/>
              </a:rPr>
              <a:t>useEffect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11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Hook</a:t>
            </a:r>
            <a:r>
              <a:rPr lang="pl-PL" dirty="0" smtClean="0"/>
              <a:t> </a:t>
            </a:r>
            <a:r>
              <a:rPr lang="pl-PL" dirty="0" err="1" smtClean="0"/>
              <a:t>intended</a:t>
            </a:r>
            <a:r>
              <a:rPr lang="pl-PL" dirty="0" smtClean="0"/>
              <a:t> to </a:t>
            </a:r>
            <a:r>
              <a:rPr lang="pl-PL" dirty="0" err="1" smtClean="0"/>
              <a:t>faciliate</a:t>
            </a:r>
            <a:r>
              <a:rPr lang="pl-PL" dirty="0" smtClean="0"/>
              <a:t> the </a:t>
            </a:r>
            <a:r>
              <a:rPr lang="pl-PL" dirty="0" err="1" smtClean="0"/>
              <a:t>use</a:t>
            </a:r>
            <a:r>
              <a:rPr lang="pl-PL" dirty="0" smtClean="0"/>
              <a:t> of </a:t>
            </a:r>
            <a:r>
              <a:rPr lang="pl-PL" dirty="0" err="1" smtClean="0"/>
              <a:t>Context</a:t>
            </a:r>
            <a:r>
              <a:rPr lang="pl-PL" dirty="0" smtClean="0"/>
              <a:t> API</a:t>
            </a:r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share</a:t>
            </a:r>
            <a:r>
              <a:rPr lang="pl-PL" dirty="0" smtClean="0"/>
              <a:t>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across</a:t>
            </a:r>
            <a:r>
              <a:rPr lang="pl-PL" dirty="0" smtClean="0"/>
              <a:t> </a:t>
            </a:r>
            <a:r>
              <a:rPr lang="pl-PL" dirty="0" err="1" smtClean="0"/>
              <a:t>many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in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trees</a:t>
            </a:r>
            <a:r>
              <a:rPr lang="pl-PL" dirty="0" smtClean="0"/>
              <a:t> </a:t>
            </a:r>
            <a:r>
              <a:rPr lang="pl-PL" dirty="0" err="1" smtClean="0"/>
              <a:t>without</a:t>
            </a:r>
            <a:r>
              <a:rPr lang="pl-PL" dirty="0" smtClean="0"/>
              <a:t> </a:t>
            </a:r>
            <a:r>
              <a:rPr lang="pl-PL" dirty="0" err="1" smtClean="0"/>
              <a:t>having</a:t>
            </a:r>
            <a:r>
              <a:rPr lang="pl-PL" dirty="0" smtClean="0"/>
              <a:t> to </a:t>
            </a:r>
            <a:r>
              <a:rPr lang="pl-PL" dirty="0" err="1" smtClean="0"/>
              <a:t>drill</a:t>
            </a:r>
            <a:r>
              <a:rPr lang="pl-PL" dirty="0" smtClean="0"/>
              <a:t> </a:t>
            </a:r>
            <a:r>
              <a:rPr lang="pl-PL" dirty="0" err="1" smtClean="0"/>
              <a:t>props</a:t>
            </a:r>
            <a:endParaRPr lang="pl-PL" dirty="0" smtClean="0"/>
          </a:p>
          <a:p>
            <a:r>
              <a:rPr lang="pl-PL" dirty="0" err="1" smtClean="0"/>
              <a:t>Previously</a:t>
            </a:r>
            <a:r>
              <a:rPr lang="pl-PL" dirty="0" smtClean="0"/>
              <a:t> we </a:t>
            </a:r>
            <a:r>
              <a:rPr lang="pl-PL" dirty="0" err="1" smtClean="0"/>
              <a:t>had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context</a:t>
            </a:r>
            <a:r>
              <a:rPr lang="pl-PL" dirty="0" smtClean="0"/>
              <a:t> </a:t>
            </a:r>
            <a:r>
              <a:rPr lang="pl-PL" dirty="0" err="1" smtClean="0"/>
              <a:t>consumers</a:t>
            </a:r>
            <a:r>
              <a:rPr lang="pl-PL" dirty="0" smtClean="0"/>
              <a:t> to pass the data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wasn’t</a:t>
            </a:r>
            <a:r>
              <a:rPr lang="pl-PL" dirty="0" smtClean="0"/>
              <a:t> the most elegant </a:t>
            </a:r>
            <a:r>
              <a:rPr lang="pl-PL" dirty="0" err="1" smtClean="0"/>
              <a:t>solution</a:t>
            </a:r>
            <a:endParaRPr lang="pl-PL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codesandbox.io/s/great-mayer-vcduw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33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Basic </a:t>
            </a:r>
            <a:r>
              <a:rPr lang="pl-PL" dirty="0" err="1" smtClean="0"/>
              <a:t>hooks</a:t>
            </a:r>
            <a:r>
              <a:rPr lang="pl-PL" dirty="0" smtClean="0"/>
              <a:t> - </a:t>
            </a:r>
            <a:r>
              <a:rPr lang="pl-PL" dirty="0" err="1" smtClean="0"/>
              <a:t>useContext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9" y="3903663"/>
            <a:ext cx="6335712" cy="198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3903663"/>
            <a:ext cx="4648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473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Both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to </a:t>
            </a:r>
            <a:r>
              <a:rPr lang="pl-PL" dirty="0" err="1" smtClean="0"/>
              <a:t>achieve</a:t>
            </a:r>
            <a:r>
              <a:rPr lang="pl-PL" dirty="0" smtClean="0"/>
              <a:t> </a:t>
            </a:r>
            <a:r>
              <a:rPr lang="pl-PL" dirty="0" err="1" smtClean="0"/>
              <a:t>memoisation</a:t>
            </a:r>
            <a:r>
              <a:rPr lang="pl-PL" dirty="0" smtClean="0"/>
              <a:t> – </a:t>
            </a:r>
            <a:r>
              <a:rPr lang="pl-PL" dirty="0" err="1" smtClean="0"/>
              <a:t>useMemo</a:t>
            </a:r>
            <a:r>
              <a:rPr lang="pl-PL" dirty="0" smtClean="0"/>
              <a:t> </a:t>
            </a:r>
            <a:r>
              <a:rPr lang="pl-PL" dirty="0" err="1" smtClean="0"/>
              <a:t>returns</a:t>
            </a:r>
            <a:r>
              <a:rPr lang="pl-PL" dirty="0" smtClean="0"/>
              <a:t> a </a:t>
            </a:r>
            <a:r>
              <a:rPr lang="pl-PL" dirty="0" err="1" smtClean="0"/>
              <a:t>memoised</a:t>
            </a:r>
            <a:r>
              <a:rPr lang="pl-PL" dirty="0" smtClean="0"/>
              <a:t> </a:t>
            </a:r>
            <a:r>
              <a:rPr lang="pl-PL" dirty="0" err="1" smtClean="0"/>
              <a:t>value</a:t>
            </a:r>
            <a:r>
              <a:rPr lang="pl-PL" dirty="0" smtClean="0"/>
              <a:t>, </a:t>
            </a:r>
            <a:r>
              <a:rPr lang="pl-PL" dirty="0" err="1" smtClean="0"/>
              <a:t>useCallback</a:t>
            </a:r>
            <a:r>
              <a:rPr lang="pl-PL" dirty="0" smtClean="0"/>
              <a:t> a </a:t>
            </a:r>
            <a:r>
              <a:rPr lang="pl-PL" dirty="0" err="1" smtClean="0"/>
              <a:t>memoised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endParaRPr lang="pl-PL" dirty="0" smtClean="0"/>
          </a:p>
          <a:p>
            <a:r>
              <a:rPr lang="pl-PL" dirty="0" smtClean="0"/>
              <a:t>The </a:t>
            </a:r>
            <a:r>
              <a:rPr lang="pl-PL" dirty="0" err="1" smtClean="0"/>
              <a:t>second</a:t>
            </a:r>
            <a:r>
              <a:rPr lang="pl-PL" dirty="0" smtClean="0"/>
              <a:t> argument to </a:t>
            </a:r>
            <a:r>
              <a:rPr lang="pl-PL" dirty="0" err="1" smtClean="0"/>
              <a:t>both</a:t>
            </a:r>
            <a:r>
              <a:rPr lang="pl-PL" dirty="0" smtClean="0"/>
              <a:t> </a:t>
            </a:r>
            <a:r>
              <a:rPr lang="pl-PL" dirty="0" err="1" smtClean="0"/>
              <a:t>hooks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a </a:t>
            </a:r>
            <a:r>
              <a:rPr lang="pl-PL" dirty="0" err="1" smtClean="0"/>
              <a:t>dependency</a:t>
            </a:r>
            <a:r>
              <a:rPr lang="pl-PL" dirty="0" smtClean="0"/>
              <a:t> </a:t>
            </a:r>
            <a:r>
              <a:rPr lang="pl-PL" dirty="0" err="1" smtClean="0"/>
              <a:t>array</a:t>
            </a:r>
            <a:r>
              <a:rPr lang="pl-PL" dirty="0" smtClean="0"/>
              <a:t> – </a:t>
            </a:r>
            <a:r>
              <a:rPr lang="pl-PL" dirty="0" err="1" smtClean="0"/>
              <a:t>if</a:t>
            </a:r>
            <a:r>
              <a:rPr lang="pl-PL" dirty="0" smtClean="0"/>
              <a:t> one of the </a:t>
            </a:r>
            <a:r>
              <a:rPr lang="pl-PL" dirty="0" err="1" smtClean="0"/>
              <a:t>dependencies</a:t>
            </a:r>
            <a:r>
              <a:rPr lang="pl-PL" dirty="0" smtClean="0"/>
              <a:t> </a:t>
            </a:r>
            <a:r>
              <a:rPr lang="pl-PL" dirty="0" err="1" smtClean="0"/>
              <a:t>changes</a:t>
            </a:r>
            <a:r>
              <a:rPr lang="pl-PL" dirty="0" smtClean="0"/>
              <a:t>, a </a:t>
            </a:r>
            <a:r>
              <a:rPr lang="pl-PL" dirty="0" err="1" smtClean="0"/>
              <a:t>new</a:t>
            </a:r>
            <a:r>
              <a:rPr lang="pl-PL" dirty="0" smtClean="0"/>
              <a:t> version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created</a:t>
            </a:r>
            <a:endParaRPr lang="pl-PL" dirty="0" smtClean="0"/>
          </a:p>
          <a:p>
            <a:r>
              <a:rPr lang="pl-PL" dirty="0" smtClean="0"/>
              <a:t>Both </a:t>
            </a:r>
            <a:r>
              <a:rPr lang="pl-PL" dirty="0" err="1" smtClean="0"/>
              <a:t>hooks</a:t>
            </a:r>
            <a:r>
              <a:rPr lang="pl-PL" dirty="0" smtClean="0"/>
              <a:t> </a:t>
            </a:r>
            <a:r>
              <a:rPr lang="pl-PL" dirty="0" err="1" smtClean="0"/>
              <a:t>work</a:t>
            </a:r>
            <a:r>
              <a:rPr lang="pl-PL" dirty="0" smtClean="0"/>
              <a:t> </a:t>
            </a:r>
            <a:r>
              <a:rPr lang="pl-PL" dirty="0" err="1" smtClean="0"/>
              <a:t>great</a:t>
            </a:r>
            <a:r>
              <a:rPr lang="pl-PL" dirty="0" smtClean="0"/>
              <a:t> with </a:t>
            </a:r>
            <a:r>
              <a:rPr lang="pl-PL" dirty="0" err="1" smtClean="0"/>
              <a:t>PureComponent</a:t>
            </a:r>
            <a:r>
              <a:rPr lang="pl-PL" dirty="0" smtClean="0"/>
              <a:t> and </a:t>
            </a:r>
            <a:r>
              <a:rPr lang="pl-PL" dirty="0" err="1" smtClean="0"/>
              <a:t>memo</a:t>
            </a:r>
            <a:r>
              <a:rPr lang="pl-PL" dirty="0" smtClean="0"/>
              <a:t> (a </a:t>
            </a:r>
            <a:r>
              <a:rPr lang="pl-PL" dirty="0" err="1" smtClean="0"/>
              <a:t>wrapper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memoizes</a:t>
            </a:r>
            <a:r>
              <a:rPr lang="pl-PL" dirty="0" smtClean="0"/>
              <a:t> a </a:t>
            </a:r>
            <a:r>
              <a:rPr lang="pl-PL" dirty="0" err="1" smtClean="0"/>
              <a:t>function</a:t>
            </a:r>
            <a:r>
              <a:rPr lang="pl-PL" dirty="0" smtClean="0"/>
              <a:t> component), as </a:t>
            </a:r>
            <a:r>
              <a:rPr lang="pl-PL" dirty="0" err="1" smtClean="0"/>
              <a:t>they</a:t>
            </a:r>
            <a:r>
              <a:rPr lang="pl-PL" dirty="0" smtClean="0"/>
              <a:t> </a:t>
            </a:r>
            <a:r>
              <a:rPr lang="pl-PL" dirty="0" err="1" smtClean="0"/>
              <a:t>prevent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 and </a:t>
            </a:r>
            <a:r>
              <a:rPr lang="pl-PL" dirty="0" err="1" smtClean="0"/>
              <a:t>variables</a:t>
            </a:r>
            <a:r>
              <a:rPr lang="pl-PL" dirty="0" smtClean="0"/>
              <a:t> of </a:t>
            </a:r>
            <a:r>
              <a:rPr lang="pl-PL" dirty="0" err="1" smtClean="0"/>
              <a:t>complex</a:t>
            </a:r>
            <a:r>
              <a:rPr lang="pl-PL" dirty="0" smtClean="0"/>
              <a:t> </a:t>
            </a:r>
            <a:r>
              <a:rPr lang="pl-PL" dirty="0" err="1" smtClean="0"/>
              <a:t>type</a:t>
            </a:r>
            <a:r>
              <a:rPr lang="pl-PL" dirty="0" smtClean="0"/>
              <a:t> from </a:t>
            </a:r>
            <a:r>
              <a:rPr lang="pl-PL" dirty="0" err="1" smtClean="0"/>
              <a:t>receiving</a:t>
            </a:r>
            <a:r>
              <a:rPr lang="pl-PL" dirty="0" smtClean="0"/>
              <a:t> a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reference</a:t>
            </a:r>
            <a:endParaRPr lang="pl-PL" dirty="0" smtClean="0"/>
          </a:p>
          <a:p>
            <a:r>
              <a:rPr lang="pl-PL" dirty="0" err="1" smtClean="0"/>
              <a:t>Example</a:t>
            </a:r>
            <a:r>
              <a:rPr lang="pl-PL" dirty="0" smtClean="0"/>
              <a:t> with </a:t>
            </a:r>
            <a:r>
              <a:rPr lang="pl-PL" dirty="0" err="1" smtClean="0"/>
              <a:t>useMemo</a:t>
            </a:r>
            <a:r>
              <a:rPr lang="pl-PL" dirty="0" smtClean="0"/>
              <a:t> and </a:t>
            </a:r>
            <a:r>
              <a:rPr lang="pl-PL" dirty="0" err="1" smtClean="0"/>
              <a:t>how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works</a:t>
            </a:r>
            <a:r>
              <a:rPr lang="pl-PL" dirty="0" smtClean="0"/>
              <a:t> with </a:t>
            </a:r>
            <a:r>
              <a:rPr lang="pl-PL" dirty="0" err="1" smtClean="0"/>
              <a:t>memo</a:t>
            </a:r>
            <a:r>
              <a:rPr lang="pl-PL" dirty="0" smtClean="0"/>
              <a:t> - </a:t>
            </a:r>
            <a:r>
              <a:rPr lang="en-US" dirty="0">
                <a:hlinkClick r:id="rId2"/>
              </a:rPr>
              <a:t>https://codesandbox.io/s/hopeful-hooks-h3weh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34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Additional</a:t>
            </a:r>
            <a:r>
              <a:rPr lang="pl-PL" dirty="0" smtClean="0"/>
              <a:t> </a:t>
            </a:r>
            <a:r>
              <a:rPr lang="pl-PL" dirty="0" err="1" smtClean="0"/>
              <a:t>hooks</a:t>
            </a:r>
            <a:r>
              <a:rPr lang="pl-PL" dirty="0" smtClean="0"/>
              <a:t> – </a:t>
            </a:r>
            <a:r>
              <a:rPr lang="pl-PL" dirty="0" err="1" smtClean="0"/>
              <a:t>useMemo</a:t>
            </a:r>
            <a:r>
              <a:rPr lang="pl-PL" dirty="0" smtClean="0"/>
              <a:t> and </a:t>
            </a:r>
            <a:r>
              <a:rPr lang="pl-PL" dirty="0" err="1" smtClean="0"/>
              <a:t>useCallback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37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Declared</a:t>
            </a:r>
            <a:r>
              <a:rPr lang="pl-PL" dirty="0" smtClean="0"/>
              <a:t> as a </a:t>
            </a:r>
            <a:r>
              <a:rPr lang="pl-PL" dirty="0" err="1" smtClean="0"/>
              <a:t>property</a:t>
            </a:r>
            <a:r>
              <a:rPr lang="pl-PL" dirty="0" smtClean="0"/>
              <a:t> of a component</a:t>
            </a:r>
          </a:p>
          <a:p>
            <a:r>
              <a:rPr lang="pl-PL" dirty="0" err="1" smtClean="0"/>
              <a:t>Range</a:t>
            </a:r>
            <a:r>
              <a:rPr lang="pl-PL" dirty="0" smtClean="0"/>
              <a:t> of </a:t>
            </a:r>
            <a:r>
              <a:rPr lang="pl-PL" dirty="0" err="1" smtClean="0"/>
              <a:t>validators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confirm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a </a:t>
            </a:r>
            <a:r>
              <a:rPr lang="pl-PL" dirty="0" err="1" smtClean="0"/>
              <a:t>prop’s</a:t>
            </a:r>
            <a:r>
              <a:rPr lang="pl-PL" dirty="0" smtClean="0"/>
              <a:t> </a:t>
            </a:r>
            <a:r>
              <a:rPr lang="pl-PL" dirty="0" err="1" smtClean="0"/>
              <a:t>type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as </a:t>
            </a:r>
            <a:r>
              <a:rPr lang="pl-PL" dirty="0" err="1" smtClean="0"/>
              <a:t>expected</a:t>
            </a:r>
            <a:endParaRPr lang="pl-PL" dirty="0" smtClean="0"/>
          </a:p>
          <a:p>
            <a:r>
              <a:rPr lang="pl-PL" dirty="0" err="1" smtClean="0"/>
              <a:t>Unlike</a:t>
            </a:r>
            <a:r>
              <a:rPr lang="pl-PL" dirty="0" smtClean="0"/>
              <a:t> </a:t>
            </a:r>
            <a:r>
              <a:rPr lang="pl-PL" dirty="0" err="1" smtClean="0"/>
              <a:t>TypeScript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Flow</a:t>
            </a:r>
            <a:r>
              <a:rPr lang="pl-PL" dirty="0" smtClean="0"/>
              <a:t>, </a:t>
            </a:r>
            <a:r>
              <a:rPr lang="pl-PL" dirty="0" err="1" smtClean="0"/>
              <a:t>doesn’t</a:t>
            </a:r>
            <a:r>
              <a:rPr lang="pl-PL" dirty="0" smtClean="0"/>
              <a:t> </a:t>
            </a:r>
            <a:r>
              <a:rPr lang="pl-PL" dirty="0" err="1" smtClean="0"/>
              <a:t>result</a:t>
            </a:r>
            <a:r>
              <a:rPr lang="pl-PL" dirty="0" smtClean="0"/>
              <a:t> in </a:t>
            </a:r>
            <a:r>
              <a:rPr lang="pl-PL" dirty="0" err="1" smtClean="0"/>
              <a:t>an</a:t>
            </a:r>
            <a:r>
              <a:rPr lang="pl-PL" dirty="0" smtClean="0"/>
              <a:t> error, </a:t>
            </a:r>
            <a:r>
              <a:rPr lang="pl-PL" dirty="0" err="1" smtClean="0"/>
              <a:t>instead</a:t>
            </a:r>
            <a:r>
              <a:rPr lang="pl-PL" dirty="0" smtClean="0"/>
              <a:t> a </a:t>
            </a:r>
            <a:r>
              <a:rPr lang="pl-PL" dirty="0" err="1" smtClean="0"/>
              <a:t>console</a:t>
            </a:r>
            <a:r>
              <a:rPr lang="pl-PL" dirty="0" smtClean="0"/>
              <a:t> </a:t>
            </a:r>
            <a:r>
              <a:rPr lang="pl-PL" dirty="0" err="1" smtClean="0"/>
              <a:t>warning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displayed</a:t>
            </a:r>
            <a:endParaRPr lang="pl-PL" dirty="0" smtClean="0"/>
          </a:p>
          <a:p>
            <a:r>
              <a:rPr lang="pl-PL" dirty="0" err="1" smtClean="0"/>
              <a:t>Previously</a:t>
            </a:r>
            <a:r>
              <a:rPr lang="pl-PL" dirty="0" smtClean="0"/>
              <a:t> a part of </a:t>
            </a:r>
            <a:r>
              <a:rPr lang="pl-PL" dirty="0" err="1" smtClean="0"/>
              <a:t>React</a:t>
            </a:r>
            <a:r>
              <a:rPr lang="pl-PL" dirty="0" smtClean="0"/>
              <a:t>, </a:t>
            </a:r>
            <a:r>
              <a:rPr lang="pl-PL" dirty="0" err="1" smtClean="0"/>
              <a:t>now</a:t>
            </a:r>
            <a:r>
              <a:rPr lang="pl-PL" dirty="0" smtClean="0"/>
              <a:t> </a:t>
            </a:r>
            <a:r>
              <a:rPr lang="pl-PL" dirty="0" err="1" smtClean="0"/>
              <a:t>maintained</a:t>
            </a:r>
            <a:r>
              <a:rPr lang="pl-PL" dirty="0" smtClean="0"/>
              <a:t> in a </a:t>
            </a:r>
            <a:r>
              <a:rPr lang="pl-PL" dirty="0" err="1" smtClean="0"/>
              <a:t>separate</a:t>
            </a:r>
            <a:r>
              <a:rPr lang="pl-PL" dirty="0" smtClean="0"/>
              <a:t> </a:t>
            </a:r>
            <a:r>
              <a:rPr lang="pl-PL" dirty="0" err="1" smtClean="0"/>
              <a:t>package</a:t>
            </a:r>
            <a:endParaRPr lang="pl-PL" dirty="0" smtClean="0"/>
          </a:p>
          <a:p>
            <a:r>
              <a:rPr lang="pl-PL" dirty="0" err="1" smtClean="0"/>
              <a:t>Apart</a:t>
            </a:r>
            <a:r>
              <a:rPr lang="pl-PL" dirty="0" smtClean="0"/>
              <a:t> from </a:t>
            </a:r>
            <a:r>
              <a:rPr lang="pl-PL" dirty="0" err="1" smtClean="0"/>
              <a:t>type</a:t>
            </a:r>
            <a:r>
              <a:rPr lang="pl-PL" dirty="0" smtClean="0"/>
              <a:t>, we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declare</a:t>
            </a:r>
            <a:r>
              <a:rPr lang="pl-PL" dirty="0" smtClean="0"/>
              <a:t> </a:t>
            </a:r>
            <a:r>
              <a:rPr lang="pl-PL" dirty="0" err="1" smtClean="0"/>
              <a:t>if</a:t>
            </a:r>
            <a:r>
              <a:rPr lang="pl-PL" dirty="0" smtClean="0"/>
              <a:t> a </a:t>
            </a:r>
            <a:r>
              <a:rPr lang="pl-PL" dirty="0" err="1" smtClean="0"/>
              <a:t>variable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required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optional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35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PropTypes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4" y="3948113"/>
            <a:ext cx="5051425" cy="1702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3451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takes</a:t>
            </a:r>
            <a:r>
              <a:rPr lang="pl-PL" dirty="0" smtClean="0"/>
              <a:t> a component and </a:t>
            </a:r>
            <a:r>
              <a:rPr lang="pl-PL" dirty="0" err="1" smtClean="0"/>
              <a:t>returns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with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additional</a:t>
            </a:r>
            <a:r>
              <a:rPr lang="pl-PL" dirty="0" smtClean="0"/>
              <a:t> data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functionalities</a:t>
            </a:r>
            <a:endParaRPr lang="pl-PL" dirty="0" smtClean="0"/>
          </a:p>
          <a:p>
            <a:r>
              <a:rPr lang="pl-PL" dirty="0" err="1" smtClean="0"/>
              <a:t>HOCs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easily</a:t>
            </a:r>
            <a:r>
              <a:rPr lang="pl-PL" dirty="0" smtClean="0"/>
              <a:t> </a:t>
            </a:r>
            <a:r>
              <a:rPr lang="pl-PL" dirty="0" err="1" smtClean="0"/>
              <a:t>composed</a:t>
            </a:r>
            <a:r>
              <a:rPr lang="pl-PL" dirty="0"/>
              <a:t> </a:t>
            </a:r>
            <a:r>
              <a:rPr lang="pl-PL" dirty="0" smtClean="0"/>
              <a:t>to </a:t>
            </a:r>
            <a:r>
              <a:rPr lang="pl-PL" dirty="0" err="1" smtClean="0"/>
              <a:t>provide</a:t>
            </a:r>
            <a:r>
              <a:rPr lang="pl-PL" dirty="0" smtClean="0"/>
              <a:t> a component with data from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contexts</a:t>
            </a:r>
            <a:endParaRPr lang="pl-PL" dirty="0" smtClean="0"/>
          </a:p>
          <a:p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lead</a:t>
            </a:r>
            <a:r>
              <a:rPr lang="pl-PL" dirty="0" smtClean="0"/>
              <a:t> to HOC </a:t>
            </a:r>
            <a:r>
              <a:rPr lang="pl-PL" dirty="0" err="1" smtClean="0"/>
              <a:t>hell</a:t>
            </a:r>
            <a:r>
              <a:rPr lang="pl-PL" dirty="0" smtClean="0"/>
              <a:t>, </a:t>
            </a:r>
            <a:r>
              <a:rPr lang="pl-PL" dirty="0" err="1" smtClean="0"/>
              <a:t>so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be </a:t>
            </a:r>
            <a:r>
              <a:rPr lang="pl-PL" dirty="0" err="1" smtClean="0"/>
              <a:t>used</a:t>
            </a:r>
            <a:r>
              <a:rPr lang="pl-PL" dirty="0" smtClean="0"/>
              <a:t> </a:t>
            </a:r>
            <a:r>
              <a:rPr lang="pl-PL" dirty="0" err="1" smtClean="0"/>
              <a:t>carefully</a:t>
            </a:r>
            <a:r>
              <a:rPr lang="pl-PL" dirty="0" smtClean="0"/>
              <a:t>; </a:t>
            </a:r>
            <a:r>
              <a:rPr lang="pl-PL" dirty="0" err="1" smtClean="0"/>
              <a:t>hooks</a:t>
            </a:r>
            <a:r>
              <a:rPr lang="pl-PL" dirty="0" smtClean="0"/>
              <a:t> </a:t>
            </a:r>
            <a:r>
              <a:rPr lang="pl-PL" dirty="0" err="1" smtClean="0"/>
              <a:t>replaced</a:t>
            </a:r>
            <a:r>
              <a:rPr lang="pl-PL" dirty="0" smtClean="0"/>
              <a:t> </a:t>
            </a:r>
            <a:r>
              <a:rPr lang="pl-PL" dirty="0" err="1" smtClean="0"/>
              <a:t>lots</a:t>
            </a:r>
            <a:r>
              <a:rPr lang="pl-PL" dirty="0" smtClean="0"/>
              <a:t> of </a:t>
            </a:r>
            <a:r>
              <a:rPr lang="pl-PL" dirty="0" err="1" smtClean="0"/>
              <a:t>their</a:t>
            </a:r>
            <a:r>
              <a:rPr lang="pl-PL" dirty="0" smtClean="0"/>
              <a:t> </a:t>
            </a:r>
            <a:r>
              <a:rPr lang="pl-PL" dirty="0" err="1" smtClean="0"/>
              <a:t>use-cases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36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Higher</a:t>
            </a:r>
            <a:r>
              <a:rPr lang="pl-PL" dirty="0" smtClean="0"/>
              <a:t> Order Components (HOC)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3068637"/>
            <a:ext cx="5870575" cy="3000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439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 dirty="0" smtClean="0"/>
              <a:t>Routing</a:t>
            </a:r>
            <a:endParaRPr lang="en-US" dirty="0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19187582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Routing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declare</a:t>
            </a:r>
            <a:r>
              <a:rPr lang="pl-PL" dirty="0" smtClean="0"/>
              <a:t> </a:t>
            </a:r>
            <a:r>
              <a:rPr lang="pl-PL" dirty="0" err="1" smtClean="0"/>
              <a:t>subpages</a:t>
            </a:r>
            <a:r>
              <a:rPr lang="pl-PL" dirty="0" smtClean="0"/>
              <a:t> and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they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display </a:t>
            </a:r>
            <a:r>
              <a:rPr lang="pl-PL" dirty="0" err="1" smtClean="0"/>
              <a:t>once</a:t>
            </a:r>
            <a:r>
              <a:rPr lang="pl-PL" dirty="0" smtClean="0"/>
              <a:t> </a:t>
            </a:r>
            <a:r>
              <a:rPr lang="pl-PL" dirty="0" err="1" smtClean="0"/>
              <a:t>accessed</a:t>
            </a:r>
            <a:endParaRPr lang="pl-PL" dirty="0" smtClean="0"/>
          </a:p>
          <a:p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not a </a:t>
            </a:r>
            <a:r>
              <a:rPr lang="pl-PL" dirty="0" err="1" smtClean="0"/>
              <a:t>framework</a:t>
            </a:r>
            <a:r>
              <a:rPr lang="pl-PL" dirty="0" smtClean="0"/>
              <a:t>, but a UI </a:t>
            </a:r>
            <a:r>
              <a:rPr lang="pl-PL" dirty="0" err="1" smtClean="0"/>
              <a:t>library</a:t>
            </a:r>
            <a:r>
              <a:rPr lang="pl-PL" dirty="0" smtClean="0"/>
              <a:t> – </a:t>
            </a:r>
            <a:r>
              <a:rPr lang="pl-PL" dirty="0" err="1" smtClean="0"/>
              <a:t>that’s</a:t>
            </a:r>
            <a:r>
              <a:rPr lang="pl-PL" dirty="0" smtClean="0"/>
              <a:t> </a:t>
            </a:r>
            <a:r>
              <a:rPr lang="pl-PL" dirty="0" err="1" smtClean="0"/>
              <a:t>why</a:t>
            </a:r>
            <a:r>
              <a:rPr lang="pl-PL" dirty="0" smtClean="0"/>
              <a:t> </a:t>
            </a:r>
            <a:r>
              <a:rPr lang="pl-PL" dirty="0" err="1" smtClean="0"/>
              <a:t>it’s</a:t>
            </a:r>
            <a:r>
              <a:rPr lang="pl-PL" dirty="0" smtClean="0"/>
              <a:t> </a:t>
            </a:r>
            <a:r>
              <a:rPr lang="pl-PL" dirty="0" err="1" smtClean="0"/>
              <a:t>necessary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a third party </a:t>
            </a:r>
            <a:r>
              <a:rPr lang="pl-PL" dirty="0" err="1" smtClean="0"/>
              <a:t>library</a:t>
            </a:r>
            <a:r>
              <a:rPr lang="pl-PL" dirty="0" smtClean="0"/>
              <a:t> to </a:t>
            </a:r>
            <a:r>
              <a:rPr lang="pl-PL" dirty="0" err="1" smtClean="0"/>
              <a:t>introduce</a:t>
            </a:r>
            <a:r>
              <a:rPr lang="pl-PL" dirty="0" smtClean="0"/>
              <a:t>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functionality</a:t>
            </a:r>
            <a:endParaRPr lang="pl-PL" dirty="0" smtClean="0"/>
          </a:p>
          <a:p>
            <a:r>
              <a:rPr lang="pl-PL" dirty="0" err="1" smtClean="0"/>
              <a:t>Currently</a:t>
            </a:r>
            <a:r>
              <a:rPr lang="pl-PL" dirty="0" smtClean="0"/>
              <a:t> </a:t>
            </a:r>
            <a:r>
              <a:rPr lang="pl-PL" dirty="0" err="1" smtClean="0"/>
              <a:t>there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two</a:t>
            </a:r>
            <a:r>
              <a:rPr lang="pl-PL" dirty="0" smtClean="0"/>
              <a:t> popular routing </a:t>
            </a:r>
            <a:r>
              <a:rPr lang="pl-PL" dirty="0" err="1" smtClean="0"/>
              <a:t>libraries</a:t>
            </a:r>
            <a:r>
              <a:rPr lang="pl-PL" dirty="0" smtClean="0"/>
              <a:t> for </a:t>
            </a:r>
            <a:r>
              <a:rPr lang="pl-PL" dirty="0" err="1" smtClean="0"/>
              <a:t>React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err="1" smtClean="0"/>
              <a:t>React</a:t>
            </a:r>
            <a:r>
              <a:rPr lang="pl-PL" sz="1400" dirty="0" smtClean="0"/>
              <a:t> Router</a:t>
            </a:r>
          </a:p>
          <a:p>
            <a:pPr lvl="2"/>
            <a:r>
              <a:rPr lang="pl-PL" sz="1400" dirty="0" smtClean="0"/>
              <a:t>Reach Router</a:t>
            </a:r>
          </a:p>
          <a:p>
            <a:pPr lvl="1"/>
            <a:r>
              <a:rPr lang="pl-PL" dirty="0" err="1" smtClean="0"/>
              <a:t>We’ll</a:t>
            </a:r>
            <a:r>
              <a:rPr lang="pl-PL" dirty="0" smtClean="0"/>
              <a:t> </a:t>
            </a:r>
            <a:r>
              <a:rPr lang="pl-PL" dirty="0" err="1" smtClean="0"/>
              <a:t>see</a:t>
            </a:r>
            <a:r>
              <a:rPr lang="pl-PL" dirty="0" smtClean="0"/>
              <a:t> </a:t>
            </a:r>
            <a:r>
              <a:rPr lang="pl-PL" dirty="0" err="1" smtClean="0"/>
              <a:t>examples</a:t>
            </a:r>
            <a:r>
              <a:rPr lang="pl-PL" dirty="0" smtClean="0"/>
              <a:t> from the </a:t>
            </a:r>
            <a:r>
              <a:rPr lang="pl-PL" dirty="0" err="1" smtClean="0"/>
              <a:t>first</a:t>
            </a:r>
            <a:r>
              <a:rPr lang="pl-PL" dirty="0" smtClean="0"/>
              <a:t> one, but </a:t>
            </a:r>
            <a:r>
              <a:rPr lang="pl-PL" dirty="0" err="1" smtClean="0"/>
              <a:t>both</a:t>
            </a:r>
            <a:r>
              <a:rPr lang="pl-PL" dirty="0" smtClean="0"/>
              <a:t> of </a:t>
            </a:r>
            <a:r>
              <a:rPr lang="pl-PL" dirty="0" err="1" smtClean="0"/>
              <a:t>them</a:t>
            </a:r>
            <a:r>
              <a:rPr lang="pl-PL" dirty="0" smtClean="0"/>
              <a:t> </a:t>
            </a:r>
            <a:r>
              <a:rPr lang="pl-PL" dirty="0" err="1" smtClean="0"/>
              <a:t>work</a:t>
            </a:r>
            <a:r>
              <a:rPr lang="pl-PL" dirty="0" smtClean="0"/>
              <a:t> in a </a:t>
            </a:r>
            <a:r>
              <a:rPr lang="pl-PL" dirty="0" err="1" smtClean="0"/>
              <a:t>similar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r>
              <a:rPr lang="pl-PL" dirty="0" smtClean="0"/>
              <a:t> </a:t>
            </a:r>
            <a:r>
              <a:rPr lang="pl-PL" dirty="0" err="1" smtClean="0"/>
              <a:t>so</a:t>
            </a:r>
            <a:r>
              <a:rPr lang="pl-PL" dirty="0" smtClean="0"/>
              <a:t> </a:t>
            </a:r>
            <a:r>
              <a:rPr lang="pl-PL" dirty="0" err="1" smtClean="0"/>
              <a:t>migrating</a:t>
            </a:r>
            <a:r>
              <a:rPr lang="pl-PL" dirty="0" smtClean="0"/>
              <a:t> from one to </a:t>
            </a:r>
            <a:r>
              <a:rPr lang="pl-PL" dirty="0" err="1" smtClean="0"/>
              <a:t>another</a:t>
            </a:r>
            <a:r>
              <a:rPr lang="pl-PL" dirty="0" smtClean="0"/>
              <a:t> </a:t>
            </a:r>
            <a:r>
              <a:rPr lang="pl-PL" dirty="0" err="1" smtClean="0"/>
              <a:t>doesn’t</a:t>
            </a:r>
            <a:r>
              <a:rPr lang="pl-PL" dirty="0" smtClean="0"/>
              <a:t> </a:t>
            </a:r>
            <a:r>
              <a:rPr lang="pl-PL" dirty="0" err="1" smtClean="0"/>
              <a:t>take</a:t>
            </a:r>
            <a:r>
              <a:rPr lang="pl-PL" dirty="0" smtClean="0"/>
              <a:t> a lot of </a:t>
            </a:r>
            <a:r>
              <a:rPr lang="pl-PL" dirty="0" err="1" smtClean="0"/>
              <a:t>time</a:t>
            </a:r>
            <a:endParaRPr lang="pl-PL" dirty="0" smtClean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38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Routing in </a:t>
            </a:r>
            <a:r>
              <a:rPr lang="pl-PL" dirty="0" err="1" smtClean="0"/>
              <a:t>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849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Router – </a:t>
            </a:r>
            <a:r>
              <a:rPr lang="pl-PL" dirty="0" err="1" smtClean="0"/>
              <a:t>self-explanatory</a:t>
            </a:r>
            <a:endParaRPr lang="pl-PL" dirty="0" smtClean="0"/>
          </a:p>
          <a:p>
            <a:r>
              <a:rPr lang="pl-PL" dirty="0" smtClean="0"/>
              <a:t>Switch – </a:t>
            </a:r>
            <a:r>
              <a:rPr lang="pl-PL" dirty="0" err="1" smtClean="0"/>
              <a:t>renders</a:t>
            </a:r>
            <a:r>
              <a:rPr lang="pl-PL" dirty="0" smtClean="0"/>
              <a:t> the </a:t>
            </a:r>
            <a:r>
              <a:rPr lang="pl-PL" dirty="0" err="1" smtClean="0"/>
              <a:t>first</a:t>
            </a:r>
            <a:r>
              <a:rPr lang="pl-PL" dirty="0" smtClean="0"/>
              <a:t> </a:t>
            </a:r>
            <a:r>
              <a:rPr lang="pl-PL" dirty="0" err="1" smtClean="0"/>
              <a:t>child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matches</a:t>
            </a:r>
            <a:r>
              <a:rPr lang="pl-PL" dirty="0" smtClean="0"/>
              <a:t> the </a:t>
            </a:r>
            <a:r>
              <a:rPr lang="pl-PL" dirty="0" err="1" smtClean="0"/>
              <a:t>location</a:t>
            </a:r>
            <a:endParaRPr lang="pl-PL" dirty="0" smtClean="0"/>
          </a:p>
          <a:p>
            <a:r>
              <a:rPr lang="pl-PL" dirty="0" err="1" smtClean="0"/>
              <a:t>Route</a:t>
            </a:r>
            <a:r>
              <a:rPr lang="pl-PL" dirty="0" smtClean="0"/>
              <a:t> – </a:t>
            </a:r>
            <a:r>
              <a:rPr lang="pl-PL" dirty="0" err="1" smtClean="0"/>
              <a:t>parameters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path</a:t>
            </a:r>
            <a:endParaRPr lang="pl-PL" dirty="0"/>
          </a:p>
          <a:p>
            <a:r>
              <a:rPr lang="pl-PL" dirty="0" smtClean="0"/>
              <a:t>Component – </a:t>
            </a:r>
            <a:r>
              <a:rPr lang="pl-PL" dirty="0" err="1" smtClean="0"/>
              <a:t>child</a:t>
            </a:r>
            <a:r>
              <a:rPr lang="pl-PL" dirty="0" smtClean="0"/>
              <a:t> of </a:t>
            </a:r>
            <a:r>
              <a:rPr lang="pl-PL" dirty="0" err="1" smtClean="0"/>
              <a:t>Route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39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Example</a:t>
            </a:r>
            <a:r>
              <a:rPr lang="pl-PL" dirty="0" smtClean="0"/>
              <a:t> of a router component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75" y="1635125"/>
            <a:ext cx="4725101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376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 dirty="0">
                <a:cs typeface="Arial"/>
              </a:rPr>
              <a:t>ES6 (</a:t>
            </a:r>
            <a:r>
              <a:rPr lang="pl-PL" dirty="0" err="1" smtClean="0">
                <a:cs typeface="Arial"/>
              </a:rPr>
              <a:t>ECMAScript</a:t>
            </a:r>
            <a:r>
              <a:rPr lang="pl-PL" dirty="0" smtClean="0">
                <a:cs typeface="Arial"/>
              </a:rPr>
              <a:t> 2015</a:t>
            </a:r>
            <a:r>
              <a:rPr lang="pl-PL" dirty="0">
                <a:cs typeface="Arial"/>
              </a:rPr>
              <a:t>) - </a:t>
            </a:r>
            <a:r>
              <a:rPr lang="pl-PL" dirty="0" err="1">
                <a:cs typeface="Arial"/>
              </a:rPr>
              <a:t>new</a:t>
            </a:r>
            <a:r>
              <a:rPr lang="pl-PL" dirty="0">
                <a:cs typeface="Arial"/>
              </a:rPr>
              <a:t> </a:t>
            </a:r>
            <a:r>
              <a:rPr lang="pl-PL" dirty="0" err="1">
                <a:cs typeface="Arial"/>
              </a:rPr>
              <a:t>syntax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allowing</a:t>
            </a:r>
            <a:r>
              <a:rPr lang="pl-PL" dirty="0">
                <a:cs typeface="Arial"/>
              </a:rPr>
              <a:t> to do </a:t>
            </a:r>
            <a:r>
              <a:rPr lang="pl-PL" dirty="0" err="1">
                <a:cs typeface="Arial"/>
              </a:rPr>
              <a:t>more</a:t>
            </a:r>
            <a:r>
              <a:rPr lang="pl-PL" dirty="0">
                <a:cs typeface="Arial"/>
              </a:rPr>
              <a:t> by </a:t>
            </a:r>
            <a:r>
              <a:rPr lang="pl-PL" dirty="0" err="1">
                <a:cs typeface="Arial"/>
              </a:rPr>
              <a:t>writing</a:t>
            </a:r>
            <a:r>
              <a:rPr lang="pl-PL" dirty="0">
                <a:cs typeface="Arial"/>
              </a:rPr>
              <a:t> </a:t>
            </a:r>
            <a:r>
              <a:rPr lang="pl-PL" dirty="0" smtClean="0">
                <a:cs typeface="Arial"/>
              </a:rPr>
              <a:t>less</a:t>
            </a:r>
          </a:p>
          <a:p>
            <a:r>
              <a:rPr lang="pl-PL" dirty="0" err="1" smtClean="0">
                <a:cs typeface="Arial"/>
              </a:rPr>
              <a:t>Biggest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>
                <a:cs typeface="Arial"/>
              </a:rPr>
              <a:t>update</a:t>
            </a:r>
            <a:r>
              <a:rPr lang="pl-PL" dirty="0">
                <a:cs typeface="Arial"/>
              </a:rPr>
              <a:t> to the </a:t>
            </a:r>
            <a:r>
              <a:rPr lang="pl-PL" dirty="0" err="1">
                <a:cs typeface="Arial"/>
              </a:rPr>
              <a:t>language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so</a:t>
            </a:r>
            <a:r>
              <a:rPr lang="pl-PL" dirty="0">
                <a:cs typeface="Arial"/>
              </a:rPr>
              <a:t> far</a:t>
            </a:r>
            <a:endParaRPr lang="pl-PL" dirty="0"/>
          </a:p>
          <a:p>
            <a:r>
              <a:rPr lang="pl-PL" dirty="0" err="1">
                <a:cs typeface="Arial"/>
              </a:rPr>
              <a:t>Its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knowledge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essential</a:t>
            </a:r>
            <a:r>
              <a:rPr lang="pl-PL" dirty="0">
                <a:cs typeface="Arial"/>
              </a:rPr>
              <a:t> to </a:t>
            </a:r>
            <a:r>
              <a:rPr lang="pl-PL" dirty="0" err="1">
                <a:cs typeface="Arial"/>
              </a:rPr>
              <a:t>work</a:t>
            </a:r>
            <a:r>
              <a:rPr lang="pl-PL" dirty="0">
                <a:cs typeface="Arial"/>
              </a:rPr>
              <a:t> with modern JS </a:t>
            </a:r>
            <a:r>
              <a:rPr lang="pl-PL" dirty="0" err="1">
                <a:cs typeface="Arial"/>
              </a:rPr>
              <a:t>frameworks</a:t>
            </a:r>
            <a:endParaRPr lang="pl-PL" dirty="0"/>
          </a:p>
          <a:p>
            <a:r>
              <a:rPr lang="pl-PL" dirty="0" err="1">
                <a:cs typeface="Arial"/>
              </a:rPr>
              <a:t>Some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browsers</a:t>
            </a:r>
            <a:r>
              <a:rPr lang="pl-PL" dirty="0">
                <a:cs typeface="Arial"/>
              </a:rPr>
              <a:t> (IE11) </a:t>
            </a:r>
            <a:r>
              <a:rPr lang="pl-PL" dirty="0" err="1">
                <a:cs typeface="Arial"/>
              </a:rPr>
              <a:t>still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don't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support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fully</a:t>
            </a:r>
            <a:r>
              <a:rPr lang="pl-PL" dirty="0">
                <a:cs typeface="Arial"/>
              </a:rPr>
              <a:t>, </a:t>
            </a:r>
            <a:r>
              <a:rPr lang="pl-PL" dirty="0" err="1">
                <a:cs typeface="Arial"/>
              </a:rPr>
              <a:t>thus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requiring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us</a:t>
            </a:r>
            <a:r>
              <a:rPr lang="pl-PL" dirty="0">
                <a:cs typeface="Arial"/>
              </a:rPr>
              <a:t> to </a:t>
            </a:r>
            <a:r>
              <a:rPr lang="pl-PL" dirty="0" err="1">
                <a:cs typeface="Arial"/>
              </a:rPr>
              <a:t>use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JavaScript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compilers</a:t>
            </a:r>
            <a:endParaRPr lang="pl-PL" dirty="0"/>
          </a:p>
          <a:p>
            <a:r>
              <a:rPr lang="pl-PL" dirty="0">
                <a:hlinkClick r:id="rId3"/>
              </a:rPr>
              <a:t>https://github.com/ppuzio/react-course-examples/tree/master/es6-examples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ES6 -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4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Component </a:t>
            </a:r>
            <a:r>
              <a:rPr lang="pl-PL" dirty="0" err="1" smtClean="0"/>
              <a:t>used</a:t>
            </a:r>
            <a:r>
              <a:rPr lang="pl-PL" dirty="0" smtClean="0"/>
              <a:t> for </a:t>
            </a:r>
            <a:r>
              <a:rPr lang="pl-PL" dirty="0" err="1" smtClean="0"/>
              <a:t>redirecting</a:t>
            </a:r>
            <a:r>
              <a:rPr lang="pl-PL" dirty="0" smtClean="0"/>
              <a:t> to a </a:t>
            </a:r>
            <a:r>
              <a:rPr lang="pl-PL" dirty="0" err="1" smtClean="0"/>
              <a:t>route</a:t>
            </a:r>
            <a:endParaRPr lang="pl-PL" dirty="0" smtClean="0"/>
          </a:p>
          <a:p>
            <a:r>
              <a:rPr lang="pl-PL" dirty="0" err="1" smtClean="0"/>
              <a:t>Simplest</a:t>
            </a:r>
            <a:r>
              <a:rPr lang="pl-PL" dirty="0" smtClean="0"/>
              <a:t> </a:t>
            </a:r>
            <a:r>
              <a:rPr lang="pl-PL" dirty="0" err="1" smtClean="0"/>
              <a:t>case</a:t>
            </a:r>
            <a:r>
              <a:rPr lang="pl-PL" dirty="0" smtClean="0"/>
              <a:t> – </a:t>
            </a:r>
            <a:r>
              <a:rPr lang="pl-PL" dirty="0" err="1" smtClean="0"/>
              <a:t>passing</a:t>
            </a:r>
            <a:r>
              <a:rPr lang="pl-PL" dirty="0" smtClean="0"/>
              <a:t> a link via the </a:t>
            </a:r>
            <a:r>
              <a:rPr lang="pl-PL" dirty="0" smtClean="0">
                <a:solidFill>
                  <a:schemeClr val="accent5"/>
                </a:solidFill>
              </a:rPr>
              <a:t>to </a:t>
            </a:r>
            <a:r>
              <a:rPr lang="pl-PL" dirty="0" err="1" smtClean="0"/>
              <a:t>parameter</a:t>
            </a:r>
            <a:endParaRPr lang="pl-PL" dirty="0" smtClean="0"/>
          </a:p>
          <a:p>
            <a:r>
              <a:rPr lang="pl-PL" dirty="0" err="1" smtClean="0">
                <a:solidFill>
                  <a:schemeClr val="accent6"/>
                </a:solidFill>
              </a:rPr>
              <a:t>More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advanced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cases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include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passing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search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parametres</a:t>
            </a:r>
            <a:r>
              <a:rPr lang="pl-PL" dirty="0" smtClean="0">
                <a:solidFill>
                  <a:schemeClr val="accent6"/>
                </a:solidFill>
              </a:rPr>
              <a:t>, </a:t>
            </a:r>
            <a:r>
              <a:rPr lang="pl-PL" dirty="0" err="1" smtClean="0">
                <a:solidFill>
                  <a:schemeClr val="accent6"/>
                </a:solidFill>
              </a:rPr>
              <a:t>hashes</a:t>
            </a:r>
            <a:r>
              <a:rPr lang="pl-PL" dirty="0" smtClean="0">
                <a:solidFill>
                  <a:schemeClr val="accent6"/>
                </a:solidFill>
              </a:rPr>
              <a:t> to </a:t>
            </a:r>
            <a:r>
              <a:rPr lang="pl-PL" dirty="0" err="1" smtClean="0">
                <a:solidFill>
                  <a:schemeClr val="accent6"/>
                </a:solidFill>
              </a:rPr>
              <a:t>put</a:t>
            </a:r>
            <a:r>
              <a:rPr lang="pl-PL" dirty="0" smtClean="0">
                <a:solidFill>
                  <a:schemeClr val="accent6"/>
                </a:solidFill>
              </a:rPr>
              <a:t> in the </a:t>
            </a:r>
            <a:r>
              <a:rPr lang="pl-PL" dirty="0" err="1" smtClean="0">
                <a:solidFill>
                  <a:schemeClr val="accent6"/>
                </a:solidFill>
              </a:rPr>
              <a:t>url</a:t>
            </a:r>
            <a:r>
              <a:rPr lang="pl-PL" dirty="0" smtClean="0">
                <a:solidFill>
                  <a:schemeClr val="accent6"/>
                </a:solidFill>
              </a:rPr>
              <a:t>, </a:t>
            </a:r>
            <a:r>
              <a:rPr lang="pl-PL" dirty="0" err="1" smtClean="0">
                <a:solidFill>
                  <a:schemeClr val="accent6"/>
                </a:solidFill>
              </a:rPr>
              <a:t>state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which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will</a:t>
            </a:r>
            <a:r>
              <a:rPr lang="pl-PL" dirty="0" smtClean="0">
                <a:solidFill>
                  <a:schemeClr val="accent6"/>
                </a:solidFill>
              </a:rPr>
              <a:t> be </a:t>
            </a:r>
            <a:r>
              <a:rPr lang="pl-PL" dirty="0" err="1" smtClean="0">
                <a:solidFill>
                  <a:schemeClr val="accent6"/>
                </a:solidFill>
              </a:rPr>
              <a:t>persisted</a:t>
            </a:r>
            <a:r>
              <a:rPr lang="pl-PL" dirty="0" smtClean="0">
                <a:solidFill>
                  <a:schemeClr val="accent6"/>
                </a:solidFill>
              </a:rPr>
              <a:t> by the </a:t>
            </a:r>
            <a:r>
              <a:rPr lang="pl-PL" dirty="0" err="1" smtClean="0">
                <a:solidFill>
                  <a:schemeClr val="accent6"/>
                </a:solidFill>
              </a:rPr>
              <a:t>location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object</a:t>
            </a:r>
            <a:endParaRPr lang="pl-PL" dirty="0" smtClean="0">
              <a:solidFill>
                <a:schemeClr val="accent6"/>
              </a:solidFill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40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Links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3975100"/>
            <a:ext cx="49149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3609975"/>
            <a:ext cx="4038600" cy="218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4638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Wrapper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adds</a:t>
            </a:r>
            <a:r>
              <a:rPr lang="pl-PL" dirty="0" smtClean="0"/>
              <a:t> </a:t>
            </a:r>
            <a:r>
              <a:rPr lang="pl-PL" dirty="0" err="1" smtClean="0"/>
              <a:t>React</a:t>
            </a:r>
            <a:r>
              <a:rPr lang="pl-PL" dirty="0" smtClean="0"/>
              <a:t>-router </a:t>
            </a:r>
            <a:r>
              <a:rPr lang="pl-PL" dirty="0" err="1" smtClean="0"/>
              <a:t>parameter</a:t>
            </a:r>
            <a:r>
              <a:rPr lang="pl-PL" dirty="0" smtClean="0"/>
              <a:t> to the </a:t>
            </a:r>
            <a:r>
              <a:rPr lang="pl-PL" dirty="0" err="1" smtClean="0"/>
              <a:t>wrapped</a:t>
            </a:r>
            <a:r>
              <a:rPr lang="pl-PL" dirty="0" smtClean="0"/>
              <a:t> </a:t>
            </a:r>
            <a:r>
              <a:rPr lang="pl-PL" dirty="0" err="1" smtClean="0"/>
              <a:t>component’s</a:t>
            </a:r>
            <a:r>
              <a:rPr lang="pl-PL" dirty="0" smtClean="0"/>
              <a:t> </a:t>
            </a:r>
            <a:r>
              <a:rPr lang="pl-PL" dirty="0" err="1" smtClean="0"/>
              <a:t>props</a:t>
            </a:r>
            <a:endParaRPr lang="pl-PL" dirty="0" smtClean="0"/>
          </a:p>
          <a:p>
            <a:r>
              <a:rPr lang="pl-PL" dirty="0" err="1" smtClean="0"/>
              <a:t>Mainly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in </a:t>
            </a:r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nowadays</a:t>
            </a:r>
            <a:r>
              <a:rPr lang="pl-PL" dirty="0" smtClean="0"/>
              <a:t>, </a:t>
            </a:r>
            <a:r>
              <a:rPr lang="pl-PL" dirty="0" err="1" smtClean="0"/>
              <a:t>since</a:t>
            </a:r>
            <a:r>
              <a:rPr lang="pl-PL" dirty="0" smtClean="0"/>
              <a:t> </a:t>
            </a:r>
            <a:r>
              <a:rPr lang="pl-PL" dirty="0" err="1" smtClean="0"/>
              <a:t>functional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React-router’s</a:t>
            </a:r>
            <a:r>
              <a:rPr lang="pl-PL" dirty="0" smtClean="0"/>
              <a:t> </a:t>
            </a:r>
            <a:r>
              <a:rPr lang="pl-PL" dirty="0" err="1" smtClean="0"/>
              <a:t>hooks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41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withRouter</a:t>
            </a:r>
            <a:r>
              <a:rPr lang="pl-PL" dirty="0" smtClean="0"/>
              <a:t> HOC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41625"/>
            <a:ext cx="6610350" cy="296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67394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err="1" smtClean="0">
                <a:solidFill>
                  <a:schemeClr val="accent5"/>
                </a:solidFill>
              </a:rPr>
              <a:t>useParams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– </a:t>
            </a:r>
            <a:r>
              <a:rPr lang="pl-PL" dirty="0" err="1" smtClean="0"/>
              <a:t>returns</a:t>
            </a:r>
            <a:r>
              <a:rPr lang="pl-PL" dirty="0" smtClean="0"/>
              <a:t> a </a:t>
            </a:r>
            <a:r>
              <a:rPr lang="pl-PL" dirty="0" err="1" smtClean="0"/>
              <a:t>params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represents</a:t>
            </a:r>
            <a:r>
              <a:rPr lang="pl-PL" dirty="0" smtClean="0"/>
              <a:t> </a:t>
            </a:r>
            <a:r>
              <a:rPr lang="pl-PL" dirty="0" err="1" smtClean="0"/>
              <a:t>parameters</a:t>
            </a:r>
            <a:r>
              <a:rPr lang="pl-PL" dirty="0" smtClean="0"/>
              <a:t> </a:t>
            </a:r>
            <a:r>
              <a:rPr lang="pl-PL" dirty="0" err="1" smtClean="0"/>
              <a:t>declared</a:t>
            </a:r>
            <a:r>
              <a:rPr lang="pl-PL" dirty="0" smtClean="0"/>
              <a:t> in the </a:t>
            </a:r>
            <a:r>
              <a:rPr lang="pl-PL" dirty="0" err="1" smtClean="0"/>
              <a:t>route</a:t>
            </a:r>
            <a:endParaRPr lang="pl-PL" dirty="0" smtClean="0"/>
          </a:p>
          <a:p>
            <a:endParaRPr lang="pl-PL" dirty="0"/>
          </a:p>
          <a:p>
            <a:r>
              <a:rPr lang="pl-PL" dirty="0" err="1" smtClean="0">
                <a:solidFill>
                  <a:schemeClr val="accent5"/>
                </a:solidFill>
              </a:rPr>
              <a:t>useLocation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– </a:t>
            </a:r>
            <a:r>
              <a:rPr lang="pl-PL" dirty="0" err="1" smtClean="0"/>
              <a:t>returns</a:t>
            </a:r>
            <a:r>
              <a:rPr lang="pl-PL" dirty="0" smtClean="0"/>
              <a:t> </a:t>
            </a:r>
            <a:r>
              <a:rPr lang="pl-PL" dirty="0" err="1" smtClean="0"/>
              <a:t>params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passed</a:t>
            </a:r>
            <a:r>
              <a:rPr lang="pl-PL" dirty="0" smtClean="0"/>
              <a:t> by the </a:t>
            </a:r>
            <a:r>
              <a:rPr lang="pl-PL" dirty="0" smtClean="0">
                <a:solidFill>
                  <a:schemeClr val="accent5"/>
                </a:solidFill>
              </a:rPr>
              <a:t>to</a:t>
            </a:r>
            <a:r>
              <a:rPr lang="pl-PL" dirty="0" smtClean="0"/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of </a:t>
            </a:r>
            <a:r>
              <a:rPr lang="pl-PL" dirty="0" smtClean="0">
                <a:solidFill>
                  <a:schemeClr val="accent5"/>
                </a:solidFill>
              </a:rPr>
              <a:t>&lt;Link&gt;</a:t>
            </a:r>
          </a:p>
          <a:p>
            <a:endParaRPr lang="pl-PL" dirty="0">
              <a:solidFill>
                <a:schemeClr val="accent5"/>
              </a:solidFill>
            </a:endParaRPr>
          </a:p>
          <a:p>
            <a:r>
              <a:rPr lang="pl-PL" dirty="0" err="1" smtClean="0">
                <a:solidFill>
                  <a:schemeClr val="accent5"/>
                </a:solidFill>
              </a:rPr>
              <a:t>useHistory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/>
              <a:t>– </a:t>
            </a:r>
            <a:r>
              <a:rPr lang="pl-PL" dirty="0" err="1"/>
              <a:t>returns</a:t>
            </a:r>
            <a:r>
              <a:rPr lang="pl-PL" dirty="0"/>
              <a:t> </a:t>
            </a:r>
            <a:r>
              <a:rPr lang="pl-PL" dirty="0" err="1" smtClean="0"/>
              <a:t>history</a:t>
            </a:r>
            <a:r>
              <a:rPr lang="pl-PL" dirty="0" smtClean="0"/>
              <a:t> </a:t>
            </a:r>
            <a:r>
              <a:rPr lang="pl-PL" dirty="0" err="1" smtClean="0"/>
              <a:t>methods</a:t>
            </a:r>
            <a:r>
              <a:rPr lang="pl-PL" dirty="0" smtClean="0"/>
              <a:t> (</a:t>
            </a:r>
            <a:r>
              <a:rPr lang="pl-PL" dirty="0" err="1" smtClean="0"/>
              <a:t>e.g</a:t>
            </a:r>
            <a:r>
              <a:rPr lang="pl-PL" dirty="0" smtClean="0"/>
              <a:t>. </a:t>
            </a:r>
            <a:r>
              <a:rPr lang="pl-PL" dirty="0" err="1" smtClean="0"/>
              <a:t>push</a:t>
            </a:r>
            <a:r>
              <a:rPr lang="pl-PL" dirty="0" smtClean="0"/>
              <a:t>, go, </a:t>
            </a:r>
            <a:r>
              <a:rPr lang="pl-PL" dirty="0" err="1" smtClean="0"/>
              <a:t>goBack</a:t>
            </a:r>
            <a:r>
              <a:rPr lang="pl-PL" dirty="0" smtClean="0"/>
              <a:t>, </a:t>
            </a:r>
            <a:r>
              <a:rPr lang="pl-PL" dirty="0" err="1" smtClean="0"/>
              <a:t>goForward</a:t>
            </a:r>
            <a:r>
              <a:rPr lang="pl-PL" dirty="0" smtClean="0"/>
              <a:t> etc.), param </a:t>
            </a:r>
            <a:r>
              <a:rPr lang="pl-PL" dirty="0" err="1" smtClean="0"/>
              <a:t>length</a:t>
            </a:r>
            <a:r>
              <a:rPr lang="pl-PL" dirty="0" smtClean="0"/>
              <a:t>, </a:t>
            </a:r>
            <a:r>
              <a:rPr lang="pl-PL" dirty="0" err="1" smtClean="0"/>
              <a:t>location</a:t>
            </a:r>
            <a:endParaRPr lang="pl-PL" dirty="0" smtClean="0"/>
          </a:p>
          <a:p>
            <a:pPr lvl="2"/>
            <a:r>
              <a:rPr lang="pl-PL" sz="1400" dirty="0" err="1" smtClean="0"/>
              <a:t>will</a:t>
            </a:r>
            <a:r>
              <a:rPr lang="pl-PL" sz="1400" dirty="0" smtClean="0"/>
              <a:t> be </a:t>
            </a:r>
            <a:r>
              <a:rPr lang="pl-PL" sz="1400" dirty="0" err="1" smtClean="0"/>
              <a:t>replaced</a:t>
            </a:r>
            <a:r>
              <a:rPr lang="pl-PL" sz="1400" dirty="0" smtClean="0"/>
              <a:t> by </a:t>
            </a:r>
            <a:r>
              <a:rPr lang="pl-PL" sz="1400" dirty="0" err="1" smtClean="0"/>
              <a:t>useNavigate</a:t>
            </a:r>
            <a:r>
              <a:rPr lang="pl-PL" sz="1400" dirty="0" smtClean="0"/>
              <a:t> in the </a:t>
            </a:r>
            <a:r>
              <a:rPr lang="pl-PL" sz="1400" dirty="0" err="1" smtClean="0"/>
              <a:t>future</a:t>
            </a:r>
            <a:endParaRPr lang="pl-PL" sz="1400" dirty="0"/>
          </a:p>
          <a:p>
            <a:r>
              <a:rPr lang="pl-PL" dirty="0" err="1" smtClean="0">
                <a:solidFill>
                  <a:schemeClr val="accent5"/>
                </a:solidFill>
              </a:rPr>
              <a:t>useRouteMatch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/>
              <a:t>– </a:t>
            </a:r>
            <a:r>
              <a:rPr lang="pl-PL" dirty="0" err="1"/>
              <a:t>returns</a:t>
            </a:r>
            <a:r>
              <a:rPr lang="pl-PL" dirty="0"/>
              <a:t> </a:t>
            </a:r>
            <a:r>
              <a:rPr lang="pl-PL" dirty="0" err="1" smtClean="0"/>
              <a:t>match</a:t>
            </a:r>
            <a:r>
              <a:rPr lang="pl-PL" dirty="0" smtClean="0"/>
              <a:t> data (</a:t>
            </a:r>
            <a:r>
              <a:rPr lang="pl-PL" dirty="0" err="1" smtClean="0"/>
              <a:t>path</a:t>
            </a:r>
            <a:r>
              <a:rPr lang="pl-PL" dirty="0" smtClean="0"/>
              <a:t>, </a:t>
            </a:r>
            <a:r>
              <a:rPr lang="pl-PL" dirty="0" err="1" smtClean="0"/>
              <a:t>isExact</a:t>
            </a:r>
            <a:r>
              <a:rPr lang="pl-PL" dirty="0" smtClean="0"/>
              <a:t> etc.), </a:t>
            </a:r>
            <a:r>
              <a:rPr lang="pl-PL" dirty="0" err="1" smtClean="0"/>
              <a:t>url</a:t>
            </a:r>
            <a:r>
              <a:rPr lang="pl-PL" dirty="0" smtClean="0"/>
              <a:t> and </a:t>
            </a:r>
            <a:r>
              <a:rPr lang="pl-PL" dirty="0" err="1" smtClean="0"/>
              <a:t>params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42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React</a:t>
            </a:r>
            <a:r>
              <a:rPr lang="pl-PL" dirty="0" smtClean="0"/>
              <a:t>-router </a:t>
            </a:r>
            <a:r>
              <a:rPr lang="pl-PL" dirty="0" err="1" smtClean="0"/>
              <a:t>hooks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751013"/>
            <a:ext cx="5418483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2547938"/>
            <a:ext cx="4613948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4" y="2541588"/>
            <a:ext cx="1866753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1" y="3369469"/>
            <a:ext cx="11351437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6" y="4953000"/>
            <a:ext cx="93249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840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dirty="0" err="1" smtClean="0">
                <a:latin typeface="Moderat JIT"/>
              </a:rPr>
              <a:t>styled-components</a:t>
            </a:r>
            <a:endParaRPr lang="en-US" dirty="0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17962485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A JS-in-CSS </a:t>
            </a:r>
            <a:r>
              <a:rPr lang="pl-PL" dirty="0" err="1" smtClean="0"/>
              <a:t>library</a:t>
            </a:r>
            <a:r>
              <a:rPr lang="pl-PL" dirty="0" smtClean="0"/>
              <a:t>,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JS </a:t>
            </a:r>
            <a:r>
              <a:rPr lang="pl-PL" dirty="0" err="1" smtClean="0"/>
              <a:t>expressions</a:t>
            </a:r>
            <a:r>
              <a:rPr lang="pl-PL" dirty="0" smtClean="0"/>
              <a:t> </a:t>
            </a:r>
            <a:r>
              <a:rPr lang="pl-PL" dirty="0" err="1" smtClean="0"/>
              <a:t>inside</a:t>
            </a:r>
            <a:r>
              <a:rPr lang="pl-PL" dirty="0" smtClean="0"/>
              <a:t> of </a:t>
            </a:r>
            <a:r>
              <a:rPr lang="pl-PL" dirty="0" err="1" smtClean="0"/>
              <a:t>styles</a:t>
            </a:r>
            <a:endParaRPr lang="pl-PL" dirty="0" smtClean="0"/>
          </a:p>
          <a:p>
            <a:r>
              <a:rPr lang="pl-PL" dirty="0" err="1" smtClean="0"/>
              <a:t>Creating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instead</a:t>
            </a:r>
            <a:r>
              <a:rPr lang="pl-PL" dirty="0" smtClean="0"/>
              <a:t> of CSS </a:t>
            </a:r>
            <a:r>
              <a:rPr lang="pl-PL" dirty="0" err="1" smtClean="0"/>
              <a:t>classes</a:t>
            </a:r>
            <a:endParaRPr lang="pl-PL" dirty="0" smtClean="0"/>
          </a:p>
          <a:p>
            <a:r>
              <a:rPr lang="pl-PL" dirty="0" err="1" smtClean="0"/>
              <a:t>Unique</a:t>
            </a:r>
            <a:r>
              <a:rPr lang="pl-PL" dirty="0" smtClean="0"/>
              <a:t> </a:t>
            </a:r>
            <a:r>
              <a:rPr lang="pl-PL" dirty="0" err="1" smtClean="0"/>
              <a:t>names</a:t>
            </a:r>
            <a:r>
              <a:rPr lang="pl-PL" dirty="0" smtClean="0"/>
              <a:t> for </a:t>
            </a:r>
            <a:r>
              <a:rPr lang="pl-PL" dirty="0" err="1" smtClean="0"/>
              <a:t>classes</a:t>
            </a:r>
            <a:r>
              <a:rPr lang="pl-PL" dirty="0" smtClean="0"/>
              <a:t> – no </a:t>
            </a:r>
            <a:r>
              <a:rPr lang="pl-PL" dirty="0" err="1" smtClean="0"/>
              <a:t>duplication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misspelling</a:t>
            </a:r>
            <a:endParaRPr lang="pl-PL" dirty="0" smtClean="0"/>
          </a:p>
          <a:p>
            <a:r>
              <a:rPr lang="pl-PL" dirty="0" err="1" smtClean="0"/>
              <a:t>Easier</a:t>
            </a:r>
            <a:r>
              <a:rPr lang="pl-PL" dirty="0" smtClean="0"/>
              <a:t> to </a:t>
            </a:r>
            <a:r>
              <a:rPr lang="pl-PL" dirty="0" err="1" smtClean="0"/>
              <a:t>detect</a:t>
            </a:r>
            <a:r>
              <a:rPr lang="pl-PL" dirty="0" smtClean="0"/>
              <a:t> </a:t>
            </a:r>
            <a:r>
              <a:rPr lang="pl-PL" dirty="0" err="1" smtClean="0"/>
              <a:t>unused</a:t>
            </a:r>
            <a:r>
              <a:rPr lang="pl-PL" dirty="0" smtClean="0"/>
              <a:t> CSS – </a:t>
            </a:r>
            <a:r>
              <a:rPr lang="pl-PL" dirty="0" err="1" smtClean="0"/>
              <a:t>linting</a:t>
            </a:r>
            <a:r>
              <a:rPr lang="pl-PL" dirty="0" smtClean="0"/>
              <a:t> </a:t>
            </a:r>
            <a:r>
              <a:rPr lang="pl-PL" dirty="0" err="1" smtClean="0"/>
              <a:t>tool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signal</a:t>
            </a:r>
            <a:r>
              <a:rPr lang="pl-PL" dirty="0" smtClean="0"/>
              <a:t> </a:t>
            </a:r>
            <a:r>
              <a:rPr lang="pl-PL" dirty="0" err="1" smtClean="0"/>
              <a:t>when</a:t>
            </a:r>
            <a:r>
              <a:rPr lang="pl-PL" dirty="0" smtClean="0"/>
              <a:t> a </a:t>
            </a:r>
            <a:r>
              <a:rPr lang="pl-PL" dirty="0" err="1" smtClean="0"/>
              <a:t>styled</a:t>
            </a:r>
            <a:r>
              <a:rPr lang="pl-PL" dirty="0" smtClean="0"/>
              <a:t> component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unused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44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</a:t>
            </a:r>
            <a:r>
              <a:rPr lang="pl-PL" dirty="0" err="1" smtClean="0"/>
              <a:t>tyled-components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9" y="3875089"/>
            <a:ext cx="4291012" cy="159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5" y="3716814"/>
            <a:ext cx="42481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91474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styled</a:t>
            </a:r>
            <a:r>
              <a:rPr lang="pl-PL" dirty="0" smtClean="0"/>
              <a:t> as </a:t>
            </a:r>
            <a:r>
              <a:rPr lang="pl-PL" dirty="0" err="1" smtClean="0"/>
              <a:t>well</a:t>
            </a:r>
            <a:r>
              <a:rPr lang="pl-PL" dirty="0" smtClean="0"/>
              <a:t> – the </a:t>
            </a:r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pl-PL" dirty="0" err="1" smtClean="0"/>
              <a:t>prerequisite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to </a:t>
            </a:r>
            <a:r>
              <a:rPr lang="pl-PL" dirty="0" err="1" smtClean="0"/>
              <a:t>put</a:t>
            </a:r>
            <a:r>
              <a:rPr lang="pl-PL" dirty="0" smtClean="0"/>
              <a:t> </a:t>
            </a:r>
            <a:r>
              <a:rPr lang="pl-PL" dirty="0" err="1" smtClean="0"/>
              <a:t>them</a:t>
            </a:r>
            <a:r>
              <a:rPr lang="pl-PL" dirty="0" smtClean="0"/>
              <a:t> </a:t>
            </a:r>
            <a:r>
              <a:rPr lang="pl-PL" dirty="0" err="1" smtClean="0"/>
              <a:t>inside</a:t>
            </a:r>
            <a:r>
              <a:rPr lang="pl-PL" dirty="0" smtClean="0"/>
              <a:t> </a:t>
            </a:r>
            <a:r>
              <a:rPr lang="pl-PL" dirty="0" err="1" smtClean="0"/>
              <a:t>parentheses</a:t>
            </a:r>
            <a:r>
              <a:rPr lang="pl-PL" dirty="0" smtClean="0"/>
              <a:t>, </a:t>
            </a:r>
            <a:r>
              <a:rPr lang="pl-PL" dirty="0" err="1" smtClean="0"/>
              <a:t>provided</a:t>
            </a:r>
            <a:r>
              <a:rPr lang="pl-PL" dirty="0" smtClean="0"/>
              <a:t> </a:t>
            </a:r>
            <a:r>
              <a:rPr lang="pl-PL" dirty="0" err="1" smtClean="0"/>
              <a:t>they</a:t>
            </a:r>
            <a:r>
              <a:rPr lang="pl-PL" dirty="0" smtClean="0"/>
              <a:t> </a:t>
            </a:r>
            <a:r>
              <a:rPr lang="pl-PL" dirty="0" err="1" smtClean="0"/>
              <a:t>attach</a:t>
            </a:r>
            <a:r>
              <a:rPr lang="pl-PL" dirty="0" smtClean="0"/>
              <a:t> the </a:t>
            </a:r>
            <a:r>
              <a:rPr lang="pl-PL" dirty="0" err="1" smtClean="0"/>
              <a:t>passed</a:t>
            </a:r>
            <a:r>
              <a:rPr lang="pl-PL" dirty="0" smtClean="0"/>
              <a:t> </a:t>
            </a:r>
            <a:r>
              <a:rPr lang="pl-PL" dirty="0" err="1" smtClean="0"/>
              <a:t>className</a:t>
            </a:r>
            <a:r>
              <a:rPr lang="pl-PL" dirty="0" smtClean="0"/>
              <a:t> </a:t>
            </a:r>
            <a:r>
              <a:rPr lang="pl-PL" dirty="0" err="1" smtClean="0"/>
              <a:t>prop</a:t>
            </a:r>
            <a:r>
              <a:rPr lang="pl-PL" dirty="0" smtClean="0"/>
              <a:t> to a DOM element</a:t>
            </a:r>
          </a:p>
          <a:p>
            <a:r>
              <a:rPr lang="pl-PL" dirty="0" err="1" smtClean="0"/>
              <a:t>Extending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r>
              <a:rPr lang="pl-PL" dirty="0" smtClean="0"/>
              <a:t> </a:t>
            </a:r>
            <a:r>
              <a:rPr lang="pl-PL" dirty="0" err="1" smtClean="0"/>
              <a:t>works</a:t>
            </a:r>
            <a:r>
              <a:rPr lang="pl-PL" dirty="0" smtClean="0"/>
              <a:t> the same </a:t>
            </a:r>
            <a:r>
              <a:rPr lang="pl-PL" dirty="0" err="1" smtClean="0"/>
              <a:t>way</a:t>
            </a:r>
            <a:r>
              <a:rPr lang="pl-PL" dirty="0" smtClean="0"/>
              <a:t> – </a:t>
            </a:r>
            <a:r>
              <a:rPr lang="pl-PL" dirty="0" err="1" smtClean="0"/>
              <a:t>just</a:t>
            </a:r>
            <a:r>
              <a:rPr lang="pl-PL" dirty="0" smtClean="0"/>
              <a:t> </a:t>
            </a:r>
            <a:r>
              <a:rPr lang="pl-PL" dirty="0" err="1" smtClean="0"/>
              <a:t>put</a:t>
            </a:r>
            <a:r>
              <a:rPr lang="pl-PL" dirty="0" smtClean="0"/>
              <a:t> </a:t>
            </a:r>
            <a:r>
              <a:rPr lang="pl-PL" dirty="0" err="1" smtClean="0"/>
              <a:t>another</a:t>
            </a:r>
            <a:r>
              <a:rPr lang="pl-PL" dirty="0" smtClean="0"/>
              <a:t> </a:t>
            </a:r>
            <a:r>
              <a:rPr lang="pl-PL" dirty="0" err="1" smtClean="0"/>
              <a:t>styled</a:t>
            </a:r>
            <a:r>
              <a:rPr lang="pl-PL" dirty="0" smtClean="0"/>
              <a:t> component as </a:t>
            </a:r>
            <a:r>
              <a:rPr lang="pl-PL" dirty="0" err="1" smtClean="0"/>
              <a:t>an</a:t>
            </a:r>
            <a:r>
              <a:rPr lang="pl-PL" dirty="0" smtClean="0"/>
              <a:t> argument</a:t>
            </a:r>
          </a:p>
          <a:p>
            <a:r>
              <a:rPr lang="pl-PL" dirty="0" err="1" smtClean="0"/>
              <a:t>Props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passed</a:t>
            </a:r>
            <a:r>
              <a:rPr lang="pl-PL" dirty="0" smtClean="0"/>
              <a:t> to a component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a </a:t>
            </a:r>
            <a:r>
              <a:rPr lang="pl-PL" dirty="0" err="1" smtClean="0"/>
              <a:t>dynamic</a:t>
            </a:r>
            <a:r>
              <a:rPr lang="pl-PL" dirty="0" smtClean="0"/>
              <a:t> style </a:t>
            </a:r>
            <a:r>
              <a:rPr lang="pl-PL" dirty="0" err="1" smtClean="0"/>
              <a:t>creation</a:t>
            </a:r>
            <a:endParaRPr lang="pl-PL" dirty="0" smtClean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45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</a:t>
            </a:r>
            <a:r>
              <a:rPr lang="pl-PL" dirty="0" err="1" smtClean="0"/>
              <a:t>tyled-components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3830639"/>
            <a:ext cx="4419600" cy="176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0" y="3830639"/>
            <a:ext cx="45339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0" y="4451350"/>
            <a:ext cx="5180012" cy="790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6671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3EA96313-C075-EA4B-AA0B-36CC21E3E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4478" y="5047649"/>
            <a:ext cx="9000212" cy="597856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pl-PL" dirty="0">
                <a:cs typeface="Arial"/>
              </a:rPr>
              <a:t>ES6+ and </a:t>
            </a:r>
            <a:r>
              <a:rPr lang="pl-PL" dirty="0" err="1">
                <a:cs typeface="Arial"/>
              </a:rPr>
              <a:t>React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crash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course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xmlns="" id="{63BF9CC0-887A-6649-B9CD-06BBBCDD3D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4478" y="5644474"/>
            <a:ext cx="9000212" cy="496674"/>
          </a:xfrm>
        </p:spPr>
        <p:txBody>
          <a:bodyPr/>
          <a:lstStyle/>
          <a:p>
            <a:r>
              <a:rPr lang="pl-PL" sz="2000" dirty="0" smtClean="0"/>
              <a:t>Day </a:t>
            </a:r>
            <a:r>
              <a:rPr lang="pl-PL" sz="2000" dirty="0" err="1" smtClean="0"/>
              <a:t>two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7485738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/>
              <a:t>State management libraries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8124814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1049D9F-FC04-403D-B97A-CD0E77CA83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Unidirectional data flow demands that we pass data all the way down the tree</a:t>
            </a:r>
          </a:p>
          <a:p>
            <a:r>
              <a:rPr lang="en-US" dirty="0" smtClean="0">
                <a:latin typeface="Moderat JIT"/>
                <a:cs typeface="Arial"/>
              </a:rPr>
              <a:t>This results in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lots</a:t>
            </a:r>
            <a:r>
              <a:rPr lang="pl-PL" dirty="0" smtClean="0">
                <a:latin typeface="Moderat JIT"/>
                <a:cs typeface="Arial"/>
              </a:rPr>
              <a:t> of </a:t>
            </a:r>
            <a:r>
              <a:rPr lang="pl-PL" dirty="0" err="1" smtClean="0">
                <a:latin typeface="Moderat JIT"/>
                <a:cs typeface="Arial"/>
              </a:rPr>
              <a:t>unnecessary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code</a:t>
            </a:r>
            <a:r>
              <a:rPr lang="pl-PL" dirty="0" smtClean="0">
                <a:latin typeface="Moderat JIT"/>
                <a:cs typeface="Arial"/>
              </a:rPr>
              <a:t> in the top </a:t>
            </a:r>
            <a:r>
              <a:rPr lang="pl-PL" dirty="0" err="1" smtClean="0">
                <a:latin typeface="Moderat JIT"/>
                <a:cs typeface="Arial"/>
              </a:rPr>
              <a:t>level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components</a:t>
            </a:r>
            <a:endParaRPr lang="pl-PL" dirty="0">
              <a:latin typeface="Moderat JIT"/>
              <a:cs typeface="Arial"/>
            </a:endParaRPr>
          </a:p>
          <a:p>
            <a:r>
              <a:rPr lang="pl-PL" dirty="0" smtClean="0">
                <a:cs typeface="Arial"/>
              </a:rPr>
              <a:t>It </a:t>
            </a:r>
            <a:r>
              <a:rPr lang="pl-PL" dirty="0" err="1" smtClean="0">
                <a:cs typeface="Arial"/>
              </a:rPr>
              <a:t>also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makes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it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difficult</a:t>
            </a:r>
            <a:r>
              <a:rPr lang="pl-PL" dirty="0" smtClean="0">
                <a:cs typeface="Arial"/>
              </a:rPr>
              <a:t> to </a:t>
            </a:r>
            <a:r>
              <a:rPr lang="pl-PL" dirty="0" err="1" smtClean="0">
                <a:cs typeface="Arial"/>
              </a:rPr>
              <a:t>scale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huge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codebases</a:t>
            </a:r>
            <a:r>
              <a:rPr lang="pl-PL" dirty="0" smtClean="0">
                <a:cs typeface="Arial"/>
              </a:rPr>
              <a:t> and </a:t>
            </a:r>
            <a:r>
              <a:rPr lang="pl-PL" dirty="0" err="1" smtClean="0">
                <a:cs typeface="Arial"/>
              </a:rPr>
              <a:t>separate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concerns</a:t>
            </a:r>
            <a:endParaRPr lang="pl-PL" dirty="0">
              <a:cs typeface="Arial"/>
            </a:endParaRPr>
          </a:p>
          <a:p>
            <a:r>
              <a:rPr lang="pl-PL" dirty="0">
                <a:latin typeface="Moderat JIT"/>
                <a:cs typeface="Arial"/>
              </a:rPr>
              <a:t>P</a:t>
            </a:r>
            <a:r>
              <a:rPr lang="en-US" dirty="0" err="1" smtClean="0">
                <a:latin typeface="Moderat JIT"/>
                <a:cs typeface="Arial"/>
              </a:rPr>
              <a:t>ossible</a:t>
            </a:r>
            <a:r>
              <a:rPr lang="en-US" dirty="0" smtClean="0">
                <a:latin typeface="Moderat JIT"/>
                <a:cs typeface="Arial"/>
              </a:rPr>
              <a:t> </a:t>
            </a:r>
            <a:r>
              <a:rPr lang="en-US" dirty="0">
                <a:latin typeface="Moderat JIT"/>
                <a:cs typeface="Arial"/>
              </a:rPr>
              <a:t>errors </a:t>
            </a:r>
            <a:r>
              <a:rPr lang="pl-PL" dirty="0" err="1" smtClean="0">
                <a:latin typeface="Moderat JIT"/>
                <a:cs typeface="Arial"/>
              </a:rPr>
              <a:t>might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emerge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en-US" dirty="0" smtClean="0">
                <a:latin typeface="Moderat JIT"/>
                <a:cs typeface="Arial"/>
              </a:rPr>
              <a:t>e.g</a:t>
            </a:r>
            <a:r>
              <a:rPr lang="en-US" dirty="0">
                <a:latin typeface="Moderat JIT"/>
                <a:cs typeface="Arial"/>
              </a:rPr>
              <a:t>. during the refactoring </a:t>
            </a:r>
            <a:r>
              <a:rPr lang="en-US" dirty="0" smtClean="0">
                <a:latin typeface="Moderat JIT"/>
                <a:cs typeface="Arial"/>
              </a:rPr>
              <a:t>process</a:t>
            </a:r>
            <a:endParaRPr lang="pl-PL" dirty="0">
              <a:latin typeface="Moderat JIT"/>
              <a:cs typeface="Arial"/>
            </a:endParaRPr>
          </a:p>
          <a:p>
            <a:r>
              <a:rPr lang="pl-PL" dirty="0" smtClean="0">
                <a:latin typeface="Moderat JIT"/>
                <a:cs typeface="Arial"/>
              </a:rPr>
              <a:t>With </a:t>
            </a:r>
            <a:r>
              <a:rPr lang="pl-PL" dirty="0" err="1" smtClean="0">
                <a:latin typeface="Moderat JIT"/>
                <a:cs typeface="Arial"/>
              </a:rPr>
              <a:t>time</a:t>
            </a:r>
            <a:r>
              <a:rPr lang="pl-PL" dirty="0" smtClean="0">
                <a:latin typeface="Moderat JIT"/>
                <a:cs typeface="Arial"/>
              </a:rPr>
              <a:t>, </a:t>
            </a:r>
            <a:r>
              <a:rPr lang="pl-PL" dirty="0" err="1" smtClean="0">
                <a:latin typeface="Moderat JIT"/>
                <a:cs typeface="Arial"/>
              </a:rPr>
              <a:t>there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might</a:t>
            </a:r>
            <a:r>
              <a:rPr lang="pl-PL" dirty="0" smtClean="0">
                <a:latin typeface="Moderat JIT"/>
                <a:cs typeface="Arial"/>
              </a:rPr>
              <a:t> be </a:t>
            </a:r>
            <a:r>
              <a:rPr lang="pl-PL" dirty="0" err="1" smtClean="0">
                <a:latin typeface="Moderat JIT"/>
                <a:cs typeface="Arial"/>
              </a:rPr>
              <a:t>lots</a:t>
            </a:r>
            <a:r>
              <a:rPr lang="pl-PL" dirty="0" smtClean="0">
                <a:latin typeface="Moderat JIT"/>
                <a:cs typeface="Arial"/>
              </a:rPr>
              <a:t> of </a:t>
            </a:r>
            <a:r>
              <a:rPr lang="pl-PL" dirty="0" err="1" smtClean="0">
                <a:latin typeface="Moderat JIT"/>
                <a:cs typeface="Arial"/>
              </a:rPr>
              <a:t>unused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props</a:t>
            </a:r>
            <a:r>
              <a:rPr lang="pl-PL" dirty="0" smtClean="0">
                <a:latin typeface="Moderat JIT"/>
                <a:cs typeface="Arial"/>
              </a:rPr>
              <a:t> </a:t>
            </a:r>
            <a:r>
              <a:rPr lang="pl-PL" dirty="0" err="1" smtClean="0">
                <a:latin typeface="Moderat JIT"/>
                <a:cs typeface="Arial"/>
              </a:rPr>
              <a:t>passed</a:t>
            </a:r>
            <a:r>
              <a:rPr lang="pl-PL" dirty="0" smtClean="0">
                <a:latin typeface="Moderat JIT"/>
                <a:cs typeface="Arial"/>
              </a:rPr>
              <a:t> down</a:t>
            </a:r>
            <a:endParaRPr lang="en-US" dirty="0">
              <a:latin typeface="Moderat JI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91E6A51-CB9F-4BC1-AC62-689C7B08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48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3604C6B-72D1-4C47-AB87-6115FF09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State management problems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448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E7413B0-E955-4EA0-BFD7-BC45C8014C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Data is managed in some kind of store and manipulated by dispatching actions which update it</a:t>
            </a:r>
          </a:p>
          <a:p>
            <a:r>
              <a:rPr lang="en-US" dirty="0">
                <a:latin typeface="Moderat JIT"/>
                <a:cs typeface="Arial"/>
              </a:rPr>
              <a:t>Instead of drilling props, we can call a function that accesses a chosen part of store</a:t>
            </a:r>
          </a:p>
          <a:p>
            <a:r>
              <a:rPr lang="en-US" dirty="0">
                <a:latin typeface="Moderat JIT"/>
                <a:cs typeface="Arial"/>
              </a:rPr>
              <a:t>Examples of libraries:</a:t>
            </a:r>
          </a:p>
          <a:p>
            <a:pPr lvl="2"/>
            <a:r>
              <a:rPr lang="en-US" sz="1400" dirty="0">
                <a:latin typeface="Moderat JIT"/>
                <a:cs typeface="Arial"/>
              </a:rPr>
              <a:t>Context API (created by Facebook, part of React)</a:t>
            </a:r>
          </a:p>
          <a:p>
            <a:pPr lvl="2"/>
            <a:r>
              <a:rPr lang="en-US" sz="1400" dirty="0" err="1">
                <a:latin typeface="Moderat JIT"/>
                <a:cs typeface="Arial"/>
              </a:rPr>
              <a:t>Redux</a:t>
            </a:r>
            <a:r>
              <a:rPr lang="en-US" sz="1400" dirty="0">
                <a:latin typeface="Moderat JIT"/>
                <a:cs typeface="Arial"/>
              </a:rPr>
              <a:t> (co-created by Dan </a:t>
            </a:r>
            <a:r>
              <a:rPr lang="en-US" sz="1400" dirty="0" err="1">
                <a:latin typeface="Moderat JIT"/>
                <a:cs typeface="Arial"/>
              </a:rPr>
              <a:t>Abramov</a:t>
            </a:r>
            <a:r>
              <a:rPr lang="en-US" sz="1400" dirty="0">
                <a:latin typeface="Moderat JIT"/>
                <a:cs typeface="Arial"/>
              </a:rPr>
              <a:t> from React)</a:t>
            </a:r>
          </a:p>
          <a:p>
            <a:pPr lvl="2"/>
            <a:r>
              <a:rPr lang="en-US" sz="1400" dirty="0" err="1">
                <a:latin typeface="Moderat JIT"/>
              </a:rPr>
              <a:t>MobX</a:t>
            </a:r>
            <a:endParaRPr lang="en-US" sz="1400" dirty="0">
              <a:latin typeface="Moderat JI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87A6B90-93AD-4423-94E8-40A0A44F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49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B1D8A71-D515-4C1D-9EE9-7E2E8469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Solution – one way data flow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6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chemeClr val="accent5"/>
                </a:solidFill>
                <a:cs typeface="Arial"/>
              </a:rPr>
              <a:t>let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>
                <a:cs typeface="Arial"/>
              </a:rPr>
              <a:t>and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const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 err="1">
                <a:cs typeface="Arial"/>
              </a:rPr>
              <a:t>instead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var</a:t>
            </a:r>
            <a:endParaRPr lang="pl-PL" dirty="0">
              <a:solidFill>
                <a:schemeClr val="accent5"/>
              </a:solidFill>
            </a:endParaRPr>
          </a:p>
          <a:p>
            <a:r>
              <a:rPr lang="pl-PL" dirty="0" err="1">
                <a:cs typeface="Arial"/>
              </a:rPr>
              <a:t>arrow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functions</a:t>
            </a:r>
            <a:endParaRPr lang="pl-PL" dirty="0">
              <a:cs typeface="Arial"/>
            </a:endParaRPr>
          </a:p>
          <a:p>
            <a:r>
              <a:rPr lang="pl-PL" dirty="0" err="1">
                <a:solidFill>
                  <a:schemeClr val="accent5"/>
                </a:solidFill>
                <a:cs typeface="Arial"/>
              </a:rPr>
              <a:t>promise</a:t>
            </a:r>
            <a:r>
              <a:rPr lang="pl-PL" dirty="0">
                <a:cs typeface="Arial"/>
              </a:rPr>
              <a:t> as a </a:t>
            </a:r>
            <a:r>
              <a:rPr lang="pl-PL" dirty="0" err="1">
                <a:cs typeface="Arial"/>
              </a:rPr>
              <a:t>way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cs typeface="Arial"/>
              </a:rPr>
              <a:t>handling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asynchronous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operations</a:t>
            </a:r>
            <a:endParaRPr lang="pl-PL" dirty="0"/>
          </a:p>
          <a:p>
            <a:r>
              <a:rPr lang="pl-PL" dirty="0" err="1">
                <a:cs typeface="Arial"/>
              </a:rPr>
              <a:t>destructuring</a:t>
            </a:r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spread</a:t>
            </a:r>
            <a:r>
              <a:rPr lang="pl-PL" dirty="0">
                <a:cs typeface="Arial"/>
              </a:rPr>
              <a:t>/</a:t>
            </a:r>
            <a:r>
              <a:rPr lang="pl-PL" dirty="0" err="1">
                <a:cs typeface="Arial"/>
              </a:rPr>
              <a:t>rest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operators</a:t>
            </a:r>
            <a:endParaRPr lang="pl-PL" dirty="0"/>
          </a:p>
          <a:p>
            <a:r>
              <a:rPr lang="pl-PL" dirty="0" err="1">
                <a:cs typeface="Arial"/>
              </a:rPr>
              <a:t>template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literals</a:t>
            </a:r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default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values</a:t>
            </a:r>
            <a:endParaRPr lang="pl-PL" dirty="0">
              <a:cs typeface="Arial"/>
            </a:endParaRPr>
          </a:p>
          <a:p>
            <a:r>
              <a:rPr lang="pl-PL" dirty="0" err="1" smtClean="0">
                <a:cs typeface="Arial"/>
              </a:rPr>
              <a:t>Classes</a:t>
            </a:r>
            <a:endParaRPr lang="pl-PL" dirty="0" smtClean="0">
              <a:cs typeface="Arial"/>
            </a:endParaRPr>
          </a:p>
          <a:p>
            <a:r>
              <a:rPr lang="pl-PL" dirty="0" err="1" smtClean="0">
                <a:cs typeface="Arial"/>
              </a:rPr>
              <a:t>modules</a:t>
            </a:r>
            <a:endParaRPr lang="pl-PL" dirty="0">
              <a:cs typeface="Arial"/>
            </a:endParaRPr>
          </a:p>
          <a:p>
            <a:r>
              <a:rPr lang="pl-PL" dirty="0">
                <a:cs typeface="Arial"/>
              </a:rPr>
              <a:t>and </a:t>
            </a:r>
            <a:r>
              <a:rPr lang="pl-PL" dirty="0" err="1">
                <a:cs typeface="Arial"/>
              </a:rPr>
              <a:t>many</a:t>
            </a:r>
            <a:r>
              <a:rPr lang="pl-PL" dirty="0">
                <a:cs typeface="Arial"/>
              </a:rPr>
              <a:t>, </a:t>
            </a:r>
            <a:r>
              <a:rPr lang="pl-PL" dirty="0" err="1">
                <a:cs typeface="Arial"/>
              </a:rPr>
              <a:t>many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more</a:t>
            </a:r>
            <a:r>
              <a:rPr lang="pl-PL" dirty="0">
                <a:cs typeface="Arial"/>
              </a:rPr>
              <a:t>...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ES6 essentials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77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1DA2BD6-9D96-4E75-A52F-15E6D4325E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Created by Dan </a:t>
            </a:r>
            <a:r>
              <a:rPr lang="en-US" dirty="0" err="1">
                <a:latin typeface="Moderat JIT"/>
                <a:cs typeface="Arial"/>
              </a:rPr>
              <a:t>Abramov</a:t>
            </a:r>
            <a:r>
              <a:rPr lang="en-US" dirty="0">
                <a:latin typeface="Moderat JIT"/>
                <a:cs typeface="Arial"/>
              </a:rPr>
              <a:t> in 2014 for one of his conference talks</a:t>
            </a:r>
          </a:p>
          <a:p>
            <a:r>
              <a:rPr lang="en-US" dirty="0" err="1">
                <a:latin typeface="Moderat JIT"/>
                <a:cs typeface="Arial"/>
              </a:rPr>
              <a:t>Redux</a:t>
            </a:r>
            <a:r>
              <a:rPr lang="en-US" dirty="0">
                <a:latin typeface="Moderat JIT"/>
                <a:cs typeface="Arial"/>
              </a:rPr>
              <a:t> - (Red)</a:t>
            </a:r>
            <a:r>
              <a:rPr lang="en-US" dirty="0" err="1">
                <a:latin typeface="Moderat JIT"/>
                <a:cs typeface="Arial"/>
              </a:rPr>
              <a:t>ucer</a:t>
            </a:r>
            <a:r>
              <a:rPr lang="en-US" dirty="0">
                <a:latin typeface="Moderat JIT"/>
                <a:cs typeface="Arial"/>
              </a:rPr>
              <a:t> + </a:t>
            </a:r>
            <a:r>
              <a:rPr lang="en-US" dirty="0" err="1">
                <a:latin typeface="Moderat JIT"/>
                <a:cs typeface="Arial"/>
              </a:rPr>
              <a:t>Fl</a:t>
            </a:r>
            <a:r>
              <a:rPr lang="en-US" dirty="0">
                <a:latin typeface="Moderat JIT"/>
                <a:cs typeface="Arial"/>
              </a:rPr>
              <a:t>(</a:t>
            </a:r>
            <a:r>
              <a:rPr lang="en-US" dirty="0" err="1">
                <a:latin typeface="Moderat JIT"/>
                <a:cs typeface="Arial"/>
              </a:rPr>
              <a:t>ux</a:t>
            </a:r>
            <a:r>
              <a:rPr lang="en-US" dirty="0">
                <a:latin typeface="Moderat JIT"/>
                <a:cs typeface="Arial"/>
              </a:rPr>
              <a:t>) - a variant of Flux pattern with a reducer function instead of a store</a:t>
            </a:r>
          </a:p>
          <a:p>
            <a:r>
              <a:rPr lang="en-US" dirty="0">
                <a:latin typeface="Moderat JIT"/>
                <a:cs typeface="Arial"/>
              </a:rPr>
              <a:t>State (data) is kept in a store and manipulated by a reducer function</a:t>
            </a:r>
          </a:p>
          <a:p>
            <a:r>
              <a:rPr lang="en-US" dirty="0">
                <a:latin typeface="Moderat JIT"/>
                <a:cs typeface="Arial"/>
              </a:rPr>
              <a:t>To manipulate data, we use actions, which </a:t>
            </a:r>
            <a:r>
              <a:rPr lang="pl-PL" dirty="0" smtClean="0">
                <a:latin typeface="Moderat JIT"/>
                <a:cs typeface="Arial"/>
              </a:rPr>
              <a:t>pass the </a:t>
            </a:r>
            <a:r>
              <a:rPr lang="pl-PL" dirty="0" err="1" smtClean="0">
                <a:latin typeface="Moderat JIT"/>
                <a:cs typeface="Arial"/>
              </a:rPr>
              <a:t>necessary</a:t>
            </a:r>
            <a:r>
              <a:rPr lang="pl-PL" dirty="0" smtClean="0">
                <a:latin typeface="Moderat JIT"/>
                <a:cs typeface="Arial"/>
              </a:rPr>
              <a:t> data to </a:t>
            </a:r>
            <a:r>
              <a:rPr lang="pl-PL" dirty="0" err="1" smtClean="0">
                <a:latin typeface="Moderat JIT"/>
                <a:cs typeface="Arial"/>
              </a:rPr>
              <a:t>reducer</a:t>
            </a:r>
            <a:r>
              <a:rPr lang="en-US" dirty="0">
                <a:latin typeface="Moderat JIT"/>
                <a:cs typeface="Arial"/>
              </a:rPr>
              <a:t> </a:t>
            </a:r>
            <a:endParaRPr lang="pl-PL" dirty="0" smtClean="0">
              <a:latin typeface="Moderat JIT"/>
              <a:cs typeface="Arial"/>
            </a:endParaRPr>
          </a:p>
          <a:p>
            <a:r>
              <a:rPr lang="pl-PL" dirty="0" err="1" smtClean="0">
                <a:cs typeface="Arial"/>
              </a:rPr>
              <a:t>Selectors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are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functions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that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select</a:t>
            </a:r>
            <a:r>
              <a:rPr lang="pl-PL" dirty="0" smtClean="0">
                <a:cs typeface="Arial"/>
              </a:rPr>
              <a:t> a </a:t>
            </a:r>
            <a:r>
              <a:rPr lang="pl-PL" dirty="0" err="1" smtClean="0">
                <a:cs typeface="Arial"/>
              </a:rPr>
              <a:t>chosen</a:t>
            </a:r>
            <a:r>
              <a:rPr lang="pl-PL" dirty="0" smtClean="0">
                <a:cs typeface="Arial"/>
              </a:rPr>
              <a:t> part of </a:t>
            </a:r>
            <a:r>
              <a:rPr lang="pl-PL" dirty="0" err="1" smtClean="0">
                <a:cs typeface="Arial"/>
              </a:rPr>
              <a:t>state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6025B0A-9331-4675-8620-87E4BC53F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50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6A9E9C-6DA7-4AD5-8D51-E1C6F4AF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Redux</a:t>
            </a:r>
            <a:endParaRPr lang="en-US"/>
          </a:p>
        </p:txBody>
      </p:sp>
      <p:pic>
        <p:nvPicPr>
          <p:cNvPr id="7" name="Picture 7" descr="A picture containing meter&#10;&#10;Description generated with very high confidence">
            <a:extLst>
              <a:ext uri="{FF2B5EF4-FFF2-40B4-BE49-F238E27FC236}">
                <a16:creationId xmlns:a16="http://schemas.microsoft.com/office/drawing/2014/main" xmlns="" id="{0008C2D4-33B7-4CD4-B5B3-554E1DEFC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0" y="3560611"/>
            <a:ext cx="4210050" cy="220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137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accent5"/>
                </a:solidFill>
              </a:rPr>
              <a:t>Pure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modifies</a:t>
            </a:r>
            <a:r>
              <a:rPr lang="pl-PL" dirty="0" smtClean="0"/>
              <a:t> the </a:t>
            </a:r>
            <a:r>
              <a:rPr lang="pl-PL" dirty="0" err="1" smtClean="0"/>
              <a:t>state</a:t>
            </a:r>
            <a:r>
              <a:rPr lang="pl-PL" dirty="0" smtClean="0"/>
              <a:t> in </a:t>
            </a:r>
            <a:r>
              <a:rPr lang="pl-PL" dirty="0" err="1" smtClean="0"/>
              <a:t>response</a:t>
            </a:r>
            <a:r>
              <a:rPr lang="pl-PL" dirty="0" smtClean="0"/>
              <a:t> to </a:t>
            </a:r>
            <a:r>
              <a:rPr lang="pl-PL" dirty="0" err="1" smtClean="0"/>
              <a:t>an</a:t>
            </a:r>
            <a:r>
              <a:rPr lang="pl-PL" dirty="0" smtClean="0"/>
              <a:t> </a:t>
            </a:r>
            <a:r>
              <a:rPr lang="pl-PL" dirty="0" err="1" smtClean="0"/>
              <a:t>action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was </a:t>
            </a:r>
            <a:r>
              <a:rPr lang="pl-PL" dirty="0" err="1" smtClean="0"/>
              <a:t>dispatched</a:t>
            </a:r>
            <a:endParaRPr lang="pl-PL" dirty="0" smtClean="0"/>
          </a:p>
          <a:p>
            <a:r>
              <a:rPr lang="pl-PL" dirty="0" smtClean="0"/>
              <a:t>The </a:t>
            </a:r>
            <a:r>
              <a:rPr lang="pl-PL" dirty="0" err="1" smtClean="0">
                <a:solidFill>
                  <a:schemeClr val="accent5"/>
                </a:solidFill>
              </a:rPr>
              <a:t>only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part of </a:t>
            </a:r>
            <a:r>
              <a:rPr lang="pl-PL" dirty="0" err="1" smtClean="0"/>
              <a:t>application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be </a:t>
            </a:r>
            <a:r>
              <a:rPr lang="pl-PL" dirty="0" err="1" smtClean="0"/>
              <a:t>responsible</a:t>
            </a:r>
            <a:r>
              <a:rPr lang="pl-PL" dirty="0" smtClean="0"/>
              <a:t> for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changes</a:t>
            </a:r>
            <a:endParaRPr lang="pl-PL" dirty="0" smtClean="0"/>
          </a:p>
          <a:p>
            <a:r>
              <a:rPr lang="pl-PL" dirty="0" err="1" smtClean="0"/>
              <a:t>Reducer</a:t>
            </a:r>
            <a:r>
              <a:rPr lang="pl-PL" dirty="0" smtClean="0"/>
              <a:t> </a:t>
            </a:r>
            <a:r>
              <a:rPr lang="pl-PL" dirty="0" err="1" smtClean="0"/>
              <a:t>always</a:t>
            </a:r>
            <a:r>
              <a:rPr lang="pl-PL" dirty="0" smtClean="0"/>
              <a:t> </a:t>
            </a:r>
            <a:r>
              <a:rPr lang="pl-PL" dirty="0" err="1" smtClean="0"/>
              <a:t>returns</a:t>
            </a:r>
            <a:r>
              <a:rPr lang="pl-PL" dirty="0" smtClean="0"/>
              <a:t> a </a:t>
            </a:r>
            <a:r>
              <a:rPr lang="pl-PL" dirty="0" err="1" smtClean="0"/>
              <a:t>new</a:t>
            </a:r>
            <a:r>
              <a:rPr lang="pl-PL" dirty="0" smtClean="0"/>
              <a:t> version of the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instead</a:t>
            </a:r>
            <a:r>
              <a:rPr lang="pl-PL" smtClean="0"/>
              <a:t> of mutating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smtClean="0">
                <a:solidFill>
                  <a:schemeClr val="accent5"/>
                </a:solidFill>
              </a:rPr>
              <a:t>(</a:t>
            </a:r>
            <a:r>
              <a:rPr lang="pl-PL" dirty="0" err="1" smtClean="0">
                <a:solidFill>
                  <a:schemeClr val="accent5"/>
                </a:solidFill>
              </a:rPr>
              <a:t>pure</a:t>
            </a:r>
            <a:r>
              <a:rPr lang="pl-PL" dirty="0">
                <a:solidFill>
                  <a:schemeClr val="accent5"/>
                </a:solidFill>
              </a:rPr>
              <a:t> </a:t>
            </a:r>
            <a:r>
              <a:rPr lang="pl-PL" dirty="0" err="1" smtClean="0">
                <a:solidFill>
                  <a:schemeClr val="accent5"/>
                </a:solidFill>
              </a:rPr>
              <a:t>function</a:t>
            </a:r>
            <a:r>
              <a:rPr lang="pl-PL" dirty="0" smtClean="0">
                <a:solidFill>
                  <a:schemeClr val="accent5"/>
                </a:solidFill>
              </a:rPr>
              <a:t>)</a:t>
            </a:r>
          </a:p>
          <a:p>
            <a:r>
              <a:rPr lang="pl-PL" dirty="0" err="1" smtClean="0"/>
              <a:t>Multiple</a:t>
            </a:r>
            <a:r>
              <a:rPr lang="pl-PL" dirty="0" smtClean="0"/>
              <a:t> </a:t>
            </a:r>
            <a:r>
              <a:rPr lang="pl-PL" dirty="0" err="1" smtClean="0"/>
              <a:t>reducers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merged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the </a:t>
            </a:r>
            <a:r>
              <a:rPr lang="pl-PL" dirty="0" err="1" smtClean="0">
                <a:solidFill>
                  <a:schemeClr val="accent5"/>
                </a:solidFill>
              </a:rPr>
              <a:t>combineReducers</a:t>
            </a:r>
            <a:r>
              <a:rPr lang="pl-PL" dirty="0" smtClean="0"/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</a:t>
            </a:r>
            <a:r>
              <a:rPr lang="pl-PL" dirty="0" err="1" smtClean="0"/>
              <a:t>provided</a:t>
            </a:r>
            <a:r>
              <a:rPr lang="pl-PL" dirty="0" smtClean="0"/>
              <a:t> by </a:t>
            </a:r>
            <a:r>
              <a:rPr lang="pl-PL" dirty="0" err="1" smtClean="0"/>
              <a:t>Redux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51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Reducer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3438526"/>
            <a:ext cx="4914900" cy="293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46284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Library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offers</a:t>
            </a:r>
            <a:r>
              <a:rPr lang="pl-PL" dirty="0" smtClean="0"/>
              <a:t> </a:t>
            </a:r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bindings</a:t>
            </a:r>
            <a:r>
              <a:rPr lang="pl-PL" dirty="0" smtClean="0"/>
              <a:t> for </a:t>
            </a:r>
            <a:r>
              <a:rPr lang="pl-PL" dirty="0" err="1" smtClean="0"/>
              <a:t>Redux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smtClean="0">
                <a:solidFill>
                  <a:schemeClr val="accent5"/>
                </a:solidFill>
              </a:rPr>
              <a:t>&lt;Provider /&gt;</a:t>
            </a:r>
            <a:r>
              <a:rPr lang="pl-PL" sz="1400" dirty="0" smtClean="0"/>
              <a:t> – top </a:t>
            </a:r>
            <a:r>
              <a:rPr lang="pl-PL" sz="1400" dirty="0" err="1" smtClean="0"/>
              <a:t>level</a:t>
            </a:r>
            <a:r>
              <a:rPr lang="pl-PL" sz="1400" dirty="0" smtClean="0"/>
              <a:t> </a:t>
            </a:r>
            <a:r>
              <a:rPr lang="pl-PL" sz="1400" dirty="0" err="1" smtClean="0"/>
              <a:t>components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makes</a:t>
            </a:r>
            <a:r>
              <a:rPr lang="pl-PL" sz="1400" dirty="0" smtClean="0"/>
              <a:t> the </a:t>
            </a:r>
            <a:r>
              <a:rPr lang="pl-PL" sz="1400" dirty="0" err="1" smtClean="0"/>
              <a:t>Redux</a:t>
            </a:r>
            <a:r>
              <a:rPr lang="pl-PL" sz="1400" dirty="0" smtClean="0"/>
              <a:t> </a:t>
            </a:r>
            <a:r>
              <a:rPr lang="pl-PL" sz="1400" dirty="0" err="1" smtClean="0"/>
              <a:t>store</a:t>
            </a:r>
            <a:r>
              <a:rPr lang="pl-PL" sz="1400" dirty="0" smtClean="0"/>
              <a:t> </a:t>
            </a:r>
            <a:r>
              <a:rPr lang="pl-PL" sz="1400" dirty="0" err="1" smtClean="0"/>
              <a:t>available</a:t>
            </a:r>
            <a:r>
              <a:rPr lang="pl-PL" sz="1400" dirty="0" smtClean="0"/>
              <a:t> to the </a:t>
            </a:r>
            <a:r>
              <a:rPr lang="pl-PL" sz="1400" dirty="0" err="1" smtClean="0"/>
              <a:t>whole</a:t>
            </a:r>
            <a:r>
              <a:rPr lang="pl-PL" sz="1400" dirty="0" smtClean="0"/>
              <a:t> </a:t>
            </a:r>
            <a:r>
              <a:rPr lang="pl-PL" sz="1400" dirty="0" err="1" smtClean="0"/>
              <a:t>app</a:t>
            </a:r>
            <a:endParaRPr lang="pl-PL" sz="1400" dirty="0" smtClean="0"/>
          </a:p>
          <a:p>
            <a:pPr lvl="2"/>
            <a:r>
              <a:rPr lang="pl-PL" sz="1400" dirty="0" err="1" smtClean="0">
                <a:solidFill>
                  <a:schemeClr val="accent5"/>
                </a:solidFill>
              </a:rPr>
              <a:t>connect</a:t>
            </a:r>
            <a:r>
              <a:rPr lang="pl-PL" sz="1400" dirty="0" smtClean="0">
                <a:solidFill>
                  <a:schemeClr val="accent5"/>
                </a:solidFill>
              </a:rPr>
              <a:t>()</a:t>
            </a:r>
            <a:r>
              <a:rPr lang="pl-PL" sz="1400" dirty="0" smtClean="0"/>
              <a:t> – </a:t>
            </a:r>
            <a:r>
              <a:rPr lang="pl-PL" sz="1400" dirty="0" err="1" smtClean="0"/>
              <a:t>wrapper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connects</a:t>
            </a:r>
            <a:r>
              <a:rPr lang="pl-PL" sz="1400" dirty="0" smtClean="0"/>
              <a:t> a component to the </a:t>
            </a:r>
            <a:r>
              <a:rPr lang="pl-PL" sz="1400" dirty="0" err="1" smtClean="0"/>
              <a:t>store</a:t>
            </a:r>
            <a:endParaRPr lang="pl-PL" sz="1400" dirty="0" smtClean="0"/>
          </a:p>
          <a:p>
            <a:pPr lvl="2"/>
            <a:r>
              <a:rPr lang="pl-PL" sz="1400" dirty="0" err="1" smtClean="0">
                <a:solidFill>
                  <a:schemeClr val="accent5"/>
                </a:solidFill>
              </a:rPr>
              <a:t>hooks</a:t>
            </a:r>
            <a:r>
              <a:rPr lang="pl-PL" sz="1400" dirty="0" smtClean="0">
                <a:solidFill>
                  <a:schemeClr val="accent5"/>
                </a:solidFill>
              </a:rPr>
              <a:t>:</a:t>
            </a:r>
            <a:endParaRPr lang="pl-PL" sz="1400" dirty="0">
              <a:solidFill>
                <a:schemeClr val="accent5"/>
              </a:solidFill>
            </a:endParaRPr>
          </a:p>
          <a:p>
            <a:pPr lvl="3"/>
            <a:r>
              <a:rPr lang="pl-PL" sz="1400" dirty="0" err="1" smtClean="0">
                <a:solidFill>
                  <a:schemeClr val="accent5"/>
                </a:solidFill>
              </a:rPr>
              <a:t>useSelector</a:t>
            </a:r>
            <a:r>
              <a:rPr lang="pl-PL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/>
              <a:t>– </a:t>
            </a:r>
            <a:r>
              <a:rPr lang="pl-PL" sz="1400" dirty="0" err="1" smtClean="0"/>
              <a:t>hook</a:t>
            </a:r>
            <a:r>
              <a:rPr lang="pl-PL" sz="1400" dirty="0" smtClean="0"/>
              <a:t> </a:t>
            </a:r>
            <a:r>
              <a:rPr lang="pl-PL" sz="1400" dirty="0" err="1" smtClean="0"/>
              <a:t>allowing</a:t>
            </a:r>
            <a:r>
              <a:rPr lang="pl-PL" sz="1400" dirty="0" smtClean="0"/>
              <a:t> to </a:t>
            </a:r>
            <a:r>
              <a:rPr lang="pl-PL" sz="1400" dirty="0" err="1" smtClean="0"/>
              <a:t>extract</a:t>
            </a:r>
            <a:r>
              <a:rPr lang="pl-PL" sz="1400" dirty="0" smtClean="0"/>
              <a:t> data from the </a:t>
            </a:r>
            <a:r>
              <a:rPr lang="pl-PL" sz="1400" dirty="0" err="1" smtClean="0"/>
              <a:t>store</a:t>
            </a:r>
            <a:r>
              <a:rPr lang="pl-PL" sz="1400" dirty="0" smtClean="0"/>
              <a:t>, </a:t>
            </a:r>
            <a:r>
              <a:rPr lang="pl-PL" sz="1400" dirty="0" err="1" smtClean="0"/>
              <a:t>needs</a:t>
            </a:r>
            <a:r>
              <a:rPr lang="pl-PL" sz="1400" dirty="0" smtClean="0"/>
              <a:t> to be </a:t>
            </a:r>
            <a:r>
              <a:rPr lang="pl-PL" sz="1400" dirty="0" err="1" smtClean="0"/>
              <a:t>provided</a:t>
            </a:r>
            <a:r>
              <a:rPr lang="pl-PL" sz="1400" dirty="0" smtClean="0"/>
              <a:t> with a </a:t>
            </a:r>
            <a:r>
              <a:rPr lang="pl-PL" sz="1400" dirty="0" err="1" smtClean="0"/>
              <a:t>pure</a:t>
            </a:r>
            <a:r>
              <a:rPr lang="pl-PL" sz="1400" dirty="0" smtClean="0"/>
              <a:t> </a:t>
            </a:r>
            <a:r>
              <a:rPr lang="pl-PL" sz="1400" dirty="0" err="1" smtClean="0"/>
              <a:t>selector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</a:t>
            </a:r>
            <a:endParaRPr lang="pl-PL" sz="1400" dirty="0" smtClean="0"/>
          </a:p>
          <a:p>
            <a:pPr lvl="3"/>
            <a:r>
              <a:rPr lang="pl-PL" sz="1400" dirty="0" err="1" smtClean="0">
                <a:solidFill>
                  <a:schemeClr val="accent5"/>
                </a:solidFill>
              </a:rPr>
              <a:t>useDispatch</a:t>
            </a:r>
            <a:r>
              <a:rPr lang="pl-PL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>
                <a:solidFill>
                  <a:schemeClr val="accent6"/>
                </a:solidFill>
              </a:rPr>
              <a:t>– </a:t>
            </a:r>
            <a:r>
              <a:rPr lang="pl-PL" sz="1400" dirty="0" err="1" smtClean="0">
                <a:solidFill>
                  <a:schemeClr val="accent6"/>
                </a:solidFill>
              </a:rPr>
              <a:t>hook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returning</a:t>
            </a:r>
            <a:r>
              <a:rPr lang="pl-PL" sz="1400" dirty="0" smtClean="0">
                <a:solidFill>
                  <a:schemeClr val="accent6"/>
                </a:solidFill>
              </a:rPr>
              <a:t> a </a:t>
            </a:r>
            <a:r>
              <a:rPr lang="pl-PL" sz="1400" dirty="0" err="1" smtClean="0">
                <a:solidFill>
                  <a:schemeClr val="accent6"/>
                </a:solidFill>
              </a:rPr>
              <a:t>reference</a:t>
            </a:r>
            <a:r>
              <a:rPr lang="pl-PL" sz="1400" dirty="0" smtClean="0">
                <a:solidFill>
                  <a:schemeClr val="accent6"/>
                </a:solidFill>
              </a:rPr>
              <a:t> to the </a:t>
            </a:r>
            <a:r>
              <a:rPr lang="pl-PL" sz="1400" dirty="0" err="1" smtClean="0">
                <a:solidFill>
                  <a:schemeClr val="accent6"/>
                </a:solidFill>
              </a:rPr>
              <a:t>dispatch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function</a:t>
            </a:r>
            <a:r>
              <a:rPr lang="pl-PL" sz="1400" dirty="0" smtClean="0">
                <a:solidFill>
                  <a:schemeClr val="accent6"/>
                </a:solidFill>
              </a:rPr>
              <a:t>, </a:t>
            </a:r>
            <a:r>
              <a:rPr lang="pl-PL" sz="1400" dirty="0" err="1" smtClean="0">
                <a:solidFill>
                  <a:schemeClr val="accent6"/>
                </a:solidFill>
              </a:rPr>
              <a:t>which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allows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us</a:t>
            </a:r>
            <a:r>
              <a:rPr lang="pl-PL" sz="1400" dirty="0" smtClean="0">
                <a:solidFill>
                  <a:schemeClr val="accent6"/>
                </a:solidFill>
              </a:rPr>
              <a:t> to </a:t>
            </a:r>
            <a:r>
              <a:rPr lang="pl-PL" sz="1400" dirty="0" err="1" smtClean="0">
                <a:solidFill>
                  <a:schemeClr val="accent6"/>
                </a:solidFill>
              </a:rPr>
              <a:t>launch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actions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without</a:t>
            </a:r>
            <a:r>
              <a:rPr lang="pl-PL" sz="1400" dirty="0" smtClean="0">
                <a:solidFill>
                  <a:schemeClr val="accent6"/>
                </a:solidFill>
              </a:rPr>
              <a:t> the </a:t>
            </a:r>
            <a:r>
              <a:rPr lang="pl-PL" sz="1400" dirty="0" err="1" smtClean="0">
                <a:solidFill>
                  <a:schemeClr val="accent6"/>
                </a:solidFill>
              </a:rPr>
              <a:t>need</a:t>
            </a:r>
            <a:r>
              <a:rPr lang="pl-PL" sz="1400" dirty="0" smtClean="0">
                <a:solidFill>
                  <a:schemeClr val="accent6"/>
                </a:solidFill>
              </a:rPr>
              <a:t> to </a:t>
            </a:r>
            <a:r>
              <a:rPr lang="pl-PL" sz="1400" dirty="0" err="1" smtClean="0">
                <a:solidFill>
                  <a:schemeClr val="accent6"/>
                </a:solidFill>
              </a:rPr>
              <a:t>use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connect</a:t>
            </a:r>
            <a:endParaRPr lang="pl-PL" sz="1400" dirty="0" smtClean="0">
              <a:solidFill>
                <a:schemeClr val="accent6"/>
              </a:solidFill>
            </a:endParaRPr>
          </a:p>
          <a:p>
            <a:pPr lvl="3"/>
            <a:r>
              <a:rPr lang="pl-PL" sz="1400" dirty="0" err="1" smtClean="0">
                <a:solidFill>
                  <a:schemeClr val="accent5"/>
                </a:solidFill>
              </a:rPr>
              <a:t>useStore</a:t>
            </a:r>
            <a:r>
              <a:rPr lang="pl-PL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>
                <a:solidFill>
                  <a:schemeClr val="accent6"/>
                </a:solidFill>
              </a:rPr>
              <a:t>– </a:t>
            </a:r>
            <a:r>
              <a:rPr lang="pl-PL" sz="1400" dirty="0" err="1">
                <a:solidFill>
                  <a:schemeClr val="accent6"/>
                </a:solidFill>
              </a:rPr>
              <a:t>hook</a:t>
            </a:r>
            <a:r>
              <a:rPr lang="pl-PL" sz="1400" dirty="0">
                <a:solidFill>
                  <a:schemeClr val="accent6"/>
                </a:solidFill>
              </a:rPr>
              <a:t> </a:t>
            </a:r>
            <a:r>
              <a:rPr lang="pl-PL" sz="1400" dirty="0" err="1">
                <a:solidFill>
                  <a:schemeClr val="accent6"/>
                </a:solidFill>
              </a:rPr>
              <a:t>returning</a:t>
            </a:r>
            <a:r>
              <a:rPr lang="pl-PL" sz="1400" dirty="0">
                <a:solidFill>
                  <a:schemeClr val="accent6"/>
                </a:solidFill>
              </a:rPr>
              <a:t> a </a:t>
            </a:r>
            <a:r>
              <a:rPr lang="pl-PL" sz="1400" dirty="0" err="1">
                <a:solidFill>
                  <a:schemeClr val="accent6"/>
                </a:solidFill>
              </a:rPr>
              <a:t>reference</a:t>
            </a:r>
            <a:r>
              <a:rPr lang="pl-PL" sz="1400" dirty="0">
                <a:solidFill>
                  <a:schemeClr val="accent6"/>
                </a:solidFill>
              </a:rPr>
              <a:t> to the </a:t>
            </a:r>
            <a:r>
              <a:rPr lang="pl-PL" sz="1400" dirty="0" err="1" smtClean="0">
                <a:solidFill>
                  <a:schemeClr val="accent6"/>
                </a:solidFill>
              </a:rPr>
              <a:t>Redux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store</a:t>
            </a:r>
            <a:r>
              <a:rPr lang="pl-PL" sz="1400" dirty="0" smtClean="0">
                <a:solidFill>
                  <a:schemeClr val="accent6"/>
                </a:solidFill>
              </a:rPr>
              <a:t> </a:t>
            </a:r>
            <a:r>
              <a:rPr lang="pl-PL" sz="1400" dirty="0" err="1" smtClean="0">
                <a:solidFill>
                  <a:schemeClr val="accent6"/>
                </a:solidFill>
              </a:rPr>
              <a:t>passed</a:t>
            </a:r>
            <a:r>
              <a:rPr lang="pl-PL" sz="1400" dirty="0" smtClean="0">
                <a:solidFill>
                  <a:schemeClr val="accent6"/>
                </a:solidFill>
              </a:rPr>
              <a:t> to </a:t>
            </a:r>
            <a:r>
              <a:rPr lang="pl-PL" sz="1400" dirty="0" smtClean="0">
                <a:solidFill>
                  <a:schemeClr val="accent5"/>
                </a:solidFill>
              </a:rPr>
              <a:t>&lt;Provider /&gt;</a:t>
            </a:r>
            <a:endParaRPr lang="pl-PL" sz="1400" dirty="0">
              <a:solidFill>
                <a:schemeClr val="accent5"/>
              </a:solidFill>
            </a:endParaRPr>
          </a:p>
          <a:p>
            <a:pPr lvl="3"/>
            <a:endParaRPr lang="pl-PL" sz="1400" dirty="0" smtClean="0">
              <a:solidFill>
                <a:schemeClr val="accent6"/>
              </a:solidFill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52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React-redux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210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/>
              <a:t>T</a:t>
            </a:r>
            <a:r>
              <a:rPr lang="pl-PL" dirty="0" smtClean="0"/>
              <a:t>he </a:t>
            </a:r>
            <a:r>
              <a:rPr lang="pl-PL" dirty="0" err="1" smtClean="0"/>
              <a:t>first</a:t>
            </a:r>
            <a:r>
              <a:rPr lang="pl-PL" dirty="0" smtClean="0"/>
              <a:t> </a:t>
            </a:r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arguments</a:t>
            </a:r>
            <a:r>
              <a:rPr lang="pl-PL" dirty="0" smtClean="0"/>
              <a:t> (</a:t>
            </a:r>
            <a:r>
              <a:rPr lang="pl-PL" dirty="0" err="1" smtClean="0"/>
              <a:t>both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optional</a:t>
            </a:r>
            <a:r>
              <a:rPr lang="pl-PL" dirty="0" smtClean="0"/>
              <a:t>) </a:t>
            </a:r>
            <a:r>
              <a:rPr lang="pl-PL" dirty="0" err="1" smtClean="0"/>
              <a:t>will</a:t>
            </a:r>
            <a:r>
              <a:rPr lang="pl-PL" dirty="0" smtClean="0"/>
              <a:t> be </a:t>
            </a:r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err="1" smtClean="0"/>
              <a:t>function</a:t>
            </a:r>
            <a:r>
              <a:rPr lang="pl-PL" sz="1400" dirty="0" smtClean="0"/>
              <a:t> </a:t>
            </a:r>
            <a:r>
              <a:rPr lang="pl-PL" sz="1400" dirty="0" err="1" smtClean="0"/>
              <a:t>mapping</a:t>
            </a:r>
            <a:r>
              <a:rPr lang="pl-PL" sz="1400" dirty="0" smtClean="0"/>
              <a:t> a part of </a:t>
            </a:r>
            <a:r>
              <a:rPr lang="pl-PL" sz="1400" dirty="0" err="1" smtClean="0"/>
              <a:t>store</a:t>
            </a:r>
            <a:r>
              <a:rPr lang="pl-PL" sz="1400" dirty="0" smtClean="0"/>
              <a:t> to </a:t>
            </a:r>
            <a:r>
              <a:rPr lang="pl-PL" sz="1400" dirty="0" err="1" smtClean="0"/>
              <a:t>props</a:t>
            </a:r>
            <a:r>
              <a:rPr lang="pl-PL" sz="1400" dirty="0" smtClean="0"/>
              <a:t> (</a:t>
            </a:r>
            <a:r>
              <a:rPr lang="pl-PL" sz="1400" dirty="0" err="1" smtClean="0"/>
              <a:t>usually</a:t>
            </a:r>
            <a:r>
              <a:rPr lang="pl-PL" sz="1400" dirty="0" smtClean="0"/>
              <a:t> </a:t>
            </a:r>
            <a:r>
              <a:rPr lang="pl-PL" sz="1400" dirty="0" err="1" smtClean="0"/>
              <a:t>called</a:t>
            </a:r>
            <a:r>
              <a:rPr lang="pl-PL" sz="1400" dirty="0" smtClean="0"/>
              <a:t> </a:t>
            </a:r>
            <a:r>
              <a:rPr lang="pl-PL" sz="1400" dirty="0" err="1" smtClean="0"/>
              <a:t>mapStateToProps</a:t>
            </a:r>
            <a:r>
              <a:rPr lang="pl-PL" sz="1400" dirty="0" smtClean="0"/>
              <a:t>), </a:t>
            </a:r>
            <a:r>
              <a:rPr lang="pl-PL" sz="1400" dirty="0" err="1" smtClean="0"/>
              <a:t>containing</a:t>
            </a:r>
            <a:r>
              <a:rPr lang="pl-PL" sz="1400" dirty="0" smtClean="0"/>
              <a:t> a </a:t>
            </a:r>
            <a:r>
              <a:rPr lang="pl-PL" sz="1400" dirty="0" err="1" smtClean="0"/>
              <a:t>result</a:t>
            </a:r>
            <a:r>
              <a:rPr lang="pl-PL" sz="1400" dirty="0" smtClean="0"/>
              <a:t> of </a:t>
            </a:r>
            <a:r>
              <a:rPr lang="pl-PL" sz="1400" dirty="0" err="1" smtClean="0"/>
              <a:t>launching</a:t>
            </a:r>
            <a:r>
              <a:rPr lang="pl-PL" sz="1400" dirty="0" smtClean="0"/>
              <a:t> </a:t>
            </a:r>
            <a:r>
              <a:rPr lang="pl-PL" sz="1400" dirty="0" err="1" smtClean="0"/>
              <a:t>selector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functions</a:t>
            </a:r>
            <a:endParaRPr lang="pl-PL" sz="1400" dirty="0" smtClean="0"/>
          </a:p>
          <a:p>
            <a:pPr lvl="2"/>
            <a:r>
              <a:rPr lang="pl-PL" sz="1400" dirty="0" err="1" smtClean="0"/>
              <a:t>function</a:t>
            </a:r>
            <a:r>
              <a:rPr lang="pl-PL" sz="1400" dirty="0" smtClean="0"/>
              <a:t> </a:t>
            </a:r>
            <a:r>
              <a:rPr lang="pl-PL" sz="1400" dirty="0" err="1" smtClean="0"/>
              <a:t>containing</a:t>
            </a:r>
            <a:r>
              <a:rPr lang="pl-PL" sz="1400" dirty="0" smtClean="0"/>
              <a:t> </a:t>
            </a:r>
            <a:r>
              <a:rPr lang="pl-PL" sz="1400" dirty="0" err="1" smtClean="0"/>
              <a:t>dispatch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functions</a:t>
            </a:r>
            <a:r>
              <a:rPr lang="pl-PL" sz="1400" dirty="0" smtClean="0"/>
              <a:t> (</a:t>
            </a:r>
            <a:r>
              <a:rPr lang="pl-PL" sz="1400" dirty="0" err="1" smtClean="0"/>
              <a:t>actions</a:t>
            </a:r>
            <a:r>
              <a:rPr lang="pl-PL" sz="1400" dirty="0" smtClean="0"/>
              <a:t>),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will</a:t>
            </a:r>
            <a:r>
              <a:rPr lang="pl-PL" sz="1400" dirty="0" smtClean="0"/>
              <a:t> </a:t>
            </a:r>
            <a:r>
              <a:rPr lang="pl-PL" sz="1400" dirty="0" err="1" smtClean="0"/>
              <a:t>send</a:t>
            </a:r>
            <a:r>
              <a:rPr lang="pl-PL" sz="1400" dirty="0" smtClean="0"/>
              <a:t> </a:t>
            </a:r>
            <a:r>
              <a:rPr lang="pl-PL" sz="1400" dirty="0" err="1" smtClean="0"/>
              <a:t>some</a:t>
            </a:r>
            <a:r>
              <a:rPr lang="pl-PL" sz="1400" dirty="0" smtClean="0"/>
              <a:t> data to the </a:t>
            </a:r>
            <a:r>
              <a:rPr lang="pl-PL" sz="1400" dirty="0" err="1" smtClean="0"/>
              <a:t>reducer</a:t>
            </a:r>
            <a:r>
              <a:rPr lang="pl-PL" sz="1400" dirty="0" smtClean="0"/>
              <a:t> </a:t>
            </a:r>
            <a:r>
              <a:rPr lang="pl-PL" sz="1400" dirty="0" err="1" smtClean="0"/>
              <a:t>function</a:t>
            </a:r>
            <a:endParaRPr lang="pl-PL" sz="1400" dirty="0" smtClean="0"/>
          </a:p>
          <a:p>
            <a:pPr lvl="1"/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additional</a:t>
            </a:r>
            <a:r>
              <a:rPr lang="pl-PL" dirty="0" smtClean="0"/>
              <a:t> </a:t>
            </a:r>
            <a:r>
              <a:rPr lang="pl-PL" dirty="0" err="1" smtClean="0"/>
              <a:t>parameters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called</a:t>
            </a:r>
            <a:r>
              <a:rPr lang="pl-PL" dirty="0" smtClean="0"/>
              <a:t> </a:t>
            </a:r>
            <a:r>
              <a:rPr lang="pl-PL" dirty="0" err="1" smtClean="0"/>
              <a:t>mergeProps</a:t>
            </a:r>
            <a:r>
              <a:rPr lang="pl-PL" dirty="0"/>
              <a:t> </a:t>
            </a:r>
            <a:r>
              <a:rPr lang="pl-PL" dirty="0" smtClean="0"/>
              <a:t>and </a:t>
            </a:r>
            <a:r>
              <a:rPr lang="pl-PL" dirty="0" err="1" smtClean="0"/>
              <a:t>options</a:t>
            </a:r>
            <a:r>
              <a:rPr lang="pl-PL" dirty="0" smtClean="0"/>
              <a:t>, but </a:t>
            </a:r>
            <a:r>
              <a:rPr lang="pl-PL" dirty="0" err="1" smtClean="0"/>
              <a:t>they’re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in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advanced</a:t>
            </a:r>
            <a:r>
              <a:rPr lang="pl-PL" dirty="0" smtClean="0"/>
              <a:t> </a:t>
            </a:r>
            <a:r>
              <a:rPr lang="pl-PL" dirty="0" err="1" smtClean="0"/>
              <a:t>cases</a:t>
            </a:r>
            <a:r>
              <a:rPr lang="pl-PL" dirty="0" smtClean="0"/>
              <a:t>, </a:t>
            </a:r>
            <a:r>
              <a:rPr lang="pl-PL" dirty="0" err="1" smtClean="0"/>
              <a:t>so</a:t>
            </a:r>
            <a:r>
              <a:rPr lang="pl-PL" dirty="0" smtClean="0"/>
              <a:t> we </a:t>
            </a:r>
            <a:r>
              <a:rPr lang="pl-PL" dirty="0" err="1" smtClean="0"/>
              <a:t>won’t</a:t>
            </a:r>
            <a:r>
              <a:rPr lang="pl-PL" dirty="0" smtClean="0"/>
              <a:t> </a:t>
            </a:r>
            <a:r>
              <a:rPr lang="pl-PL" dirty="0" err="1" smtClean="0"/>
              <a:t>focus</a:t>
            </a:r>
            <a:r>
              <a:rPr lang="pl-PL" dirty="0" smtClean="0"/>
              <a:t> on </a:t>
            </a:r>
            <a:r>
              <a:rPr lang="pl-PL" dirty="0" err="1" smtClean="0"/>
              <a:t>them</a:t>
            </a:r>
            <a:r>
              <a:rPr lang="pl-PL" dirty="0" smtClean="0"/>
              <a:t> in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course</a:t>
            </a:r>
            <a:endParaRPr lang="pl-PL" dirty="0"/>
          </a:p>
          <a:p>
            <a:pPr lvl="1"/>
            <a:r>
              <a:rPr lang="pl-PL" dirty="0" smtClean="0"/>
              <a:t>The </a:t>
            </a:r>
            <a:r>
              <a:rPr lang="pl-PL" dirty="0" err="1" smtClean="0"/>
              <a:t>result</a:t>
            </a:r>
            <a:r>
              <a:rPr lang="pl-PL" dirty="0" smtClean="0"/>
              <a:t> of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then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to </a:t>
            </a:r>
            <a:r>
              <a:rPr lang="pl-PL" dirty="0" err="1" smtClean="0"/>
              <a:t>wrap</a:t>
            </a:r>
            <a:r>
              <a:rPr lang="pl-PL" dirty="0" smtClean="0"/>
              <a:t> a component</a:t>
            </a:r>
          </a:p>
          <a:p>
            <a:pPr lvl="1"/>
            <a:endParaRPr lang="pl-PL" dirty="0" smtClean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53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</a:t>
            </a:r>
            <a:r>
              <a:rPr lang="pl-PL" dirty="0" err="1" smtClean="0"/>
              <a:t>onnnect</a:t>
            </a:r>
            <a:r>
              <a:rPr lang="pl-PL" dirty="0" smtClean="0"/>
              <a:t>()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4070350"/>
            <a:ext cx="4813300" cy="2140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12" y="4070350"/>
            <a:ext cx="5178927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4121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A </a:t>
            </a:r>
            <a:r>
              <a:rPr lang="pl-PL" dirty="0" err="1" smtClean="0"/>
              <a:t>library</a:t>
            </a:r>
            <a:r>
              <a:rPr lang="pl-PL" dirty="0" smtClean="0"/>
              <a:t> </a:t>
            </a:r>
            <a:r>
              <a:rPr lang="pl-PL" dirty="0" err="1" smtClean="0"/>
              <a:t>made</a:t>
            </a:r>
            <a:r>
              <a:rPr lang="pl-PL" dirty="0" smtClean="0"/>
              <a:t> to </a:t>
            </a:r>
            <a:r>
              <a:rPr lang="pl-PL" dirty="0" err="1" smtClean="0"/>
              <a:t>reduce</a:t>
            </a:r>
            <a:r>
              <a:rPr lang="pl-PL" dirty="0" smtClean="0"/>
              <a:t> the </a:t>
            </a:r>
            <a:r>
              <a:rPr lang="pl-PL" dirty="0" err="1" smtClean="0"/>
              <a:t>amount</a:t>
            </a:r>
            <a:r>
              <a:rPr lang="pl-PL" dirty="0" smtClean="0"/>
              <a:t> of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the </a:t>
            </a:r>
            <a:r>
              <a:rPr lang="pl-PL" dirty="0" err="1" smtClean="0"/>
              <a:t>Redux</a:t>
            </a:r>
            <a:r>
              <a:rPr lang="pl-PL" dirty="0" smtClean="0"/>
              <a:t> </a:t>
            </a:r>
            <a:r>
              <a:rPr lang="pl-PL" dirty="0" err="1" smtClean="0"/>
              <a:t>infrastructure</a:t>
            </a:r>
            <a:r>
              <a:rPr lang="pl-PL" dirty="0" smtClean="0"/>
              <a:t> </a:t>
            </a:r>
            <a:r>
              <a:rPr lang="pl-PL" dirty="0" err="1" smtClean="0"/>
              <a:t>creates</a:t>
            </a:r>
            <a:endParaRPr lang="pl-PL" dirty="0" smtClean="0"/>
          </a:p>
          <a:p>
            <a:r>
              <a:rPr lang="pl-PL" dirty="0" err="1" smtClean="0">
                <a:solidFill>
                  <a:schemeClr val="accent5"/>
                </a:solidFill>
              </a:rPr>
              <a:t>Models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structures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unite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r>
              <a:rPr lang="pl-PL" dirty="0" smtClean="0"/>
              <a:t>, </a:t>
            </a:r>
            <a:r>
              <a:rPr lang="pl-PL" dirty="0" err="1" smtClean="0"/>
              <a:t>reducer</a:t>
            </a:r>
            <a:r>
              <a:rPr lang="pl-PL" dirty="0" smtClean="0"/>
              <a:t>, </a:t>
            </a:r>
            <a:r>
              <a:rPr lang="pl-PL" dirty="0" err="1" smtClean="0"/>
              <a:t>actions</a:t>
            </a:r>
            <a:r>
              <a:rPr lang="pl-PL" dirty="0" smtClean="0"/>
              <a:t> and </a:t>
            </a:r>
            <a:r>
              <a:rPr lang="pl-PL" dirty="0" err="1" smtClean="0"/>
              <a:t>asynchronous</a:t>
            </a:r>
            <a:r>
              <a:rPr lang="pl-PL" dirty="0" smtClean="0"/>
              <a:t> </a:t>
            </a:r>
            <a:r>
              <a:rPr lang="pl-PL" dirty="0" err="1" smtClean="0"/>
              <a:t>operations</a:t>
            </a:r>
            <a:r>
              <a:rPr lang="pl-PL" dirty="0" smtClean="0"/>
              <a:t> in one place</a:t>
            </a:r>
          </a:p>
          <a:p>
            <a:r>
              <a:rPr lang="pl-PL" dirty="0" err="1" smtClean="0"/>
              <a:t>Typical</a:t>
            </a:r>
            <a:r>
              <a:rPr lang="pl-PL" dirty="0" smtClean="0"/>
              <a:t> model </a:t>
            </a:r>
            <a:r>
              <a:rPr lang="pl-PL" dirty="0" err="1" smtClean="0"/>
              <a:t>contains</a:t>
            </a:r>
            <a:r>
              <a:rPr lang="pl-PL" dirty="0" smtClean="0"/>
              <a:t> a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, a </a:t>
            </a:r>
            <a:r>
              <a:rPr lang="pl-PL" dirty="0" err="1" smtClean="0"/>
              <a:t>reducers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,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contains</a:t>
            </a:r>
            <a:r>
              <a:rPr lang="pl-PL" dirty="0" smtClean="0"/>
              <a:t> </a:t>
            </a:r>
            <a:r>
              <a:rPr lang="pl-PL" dirty="0" err="1" smtClean="0"/>
              <a:t>actions</a:t>
            </a:r>
            <a:r>
              <a:rPr lang="pl-PL" dirty="0" smtClean="0"/>
              <a:t> and </a:t>
            </a:r>
            <a:r>
              <a:rPr lang="pl-PL" dirty="0" err="1" smtClean="0"/>
              <a:t>effects</a:t>
            </a:r>
            <a:r>
              <a:rPr lang="pl-PL" dirty="0" smtClean="0"/>
              <a:t> – </a:t>
            </a:r>
            <a:r>
              <a:rPr lang="pl-PL" dirty="0" err="1" smtClean="0"/>
              <a:t>functions</a:t>
            </a:r>
            <a:r>
              <a:rPr lang="pl-PL" dirty="0" smtClean="0"/>
              <a:t> </a:t>
            </a:r>
            <a:r>
              <a:rPr lang="pl-PL" dirty="0" err="1" smtClean="0"/>
              <a:t>responsible</a:t>
            </a:r>
            <a:r>
              <a:rPr lang="pl-PL" dirty="0" smtClean="0"/>
              <a:t> for </a:t>
            </a:r>
            <a:r>
              <a:rPr lang="pl-PL" dirty="0" err="1" smtClean="0"/>
              <a:t>async</a:t>
            </a:r>
            <a:r>
              <a:rPr lang="pl-PL" dirty="0" smtClean="0"/>
              <a:t> </a:t>
            </a:r>
            <a:r>
              <a:rPr lang="pl-PL" dirty="0" err="1" smtClean="0"/>
              <a:t>operations</a:t>
            </a:r>
            <a:endParaRPr lang="pl-PL" dirty="0" smtClean="0"/>
          </a:p>
          <a:p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models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easily</a:t>
            </a:r>
            <a:r>
              <a:rPr lang="pl-PL" dirty="0" smtClean="0"/>
              <a:t> </a:t>
            </a:r>
            <a:r>
              <a:rPr lang="pl-PL" dirty="0" err="1" smtClean="0"/>
              <a:t>refer</a:t>
            </a:r>
            <a:r>
              <a:rPr lang="pl-PL" dirty="0" smtClean="0"/>
              <a:t> to </a:t>
            </a:r>
            <a:r>
              <a:rPr lang="pl-PL" dirty="0" err="1" smtClean="0"/>
              <a:t>each</a:t>
            </a:r>
            <a:r>
              <a:rPr lang="pl-PL" dirty="0" smtClean="0"/>
              <a:t> </a:t>
            </a:r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a </a:t>
            </a:r>
            <a:r>
              <a:rPr lang="pl-PL" dirty="0" err="1" smtClean="0"/>
              <a:t>very</a:t>
            </a:r>
            <a:r>
              <a:rPr lang="pl-PL" dirty="0" smtClean="0"/>
              <a:t> down to </a:t>
            </a:r>
            <a:r>
              <a:rPr lang="pl-PL" dirty="0" err="1" smtClean="0"/>
              <a:t>earth</a:t>
            </a:r>
            <a:r>
              <a:rPr lang="pl-PL" dirty="0" smtClean="0"/>
              <a:t> and </a:t>
            </a:r>
            <a:r>
              <a:rPr lang="pl-PL" dirty="0" err="1" smtClean="0"/>
              <a:t>readable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r>
              <a:rPr lang="pl-PL" dirty="0" smtClean="0"/>
              <a:t> to </a:t>
            </a:r>
            <a:r>
              <a:rPr lang="pl-PL" dirty="0" err="1" smtClean="0"/>
              <a:t>work</a:t>
            </a:r>
            <a:r>
              <a:rPr lang="pl-PL" dirty="0" smtClean="0"/>
              <a:t> on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sets</a:t>
            </a:r>
            <a:r>
              <a:rPr lang="pl-PL" dirty="0" smtClean="0"/>
              <a:t> of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at</a:t>
            </a:r>
            <a:r>
              <a:rPr lang="pl-PL" dirty="0" smtClean="0"/>
              <a:t> the same </a:t>
            </a:r>
            <a:r>
              <a:rPr lang="pl-PL" dirty="0" err="1" smtClean="0"/>
              <a:t>time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54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336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/>
              <a:t>s</a:t>
            </a:r>
            <a:r>
              <a:rPr lang="pl-PL" dirty="0" err="1" smtClean="0"/>
              <a:t>tate</a:t>
            </a:r>
            <a:r>
              <a:rPr lang="pl-PL" dirty="0" smtClean="0"/>
              <a:t> </a:t>
            </a:r>
            <a:r>
              <a:rPr lang="pl-PL" dirty="0" err="1" smtClean="0"/>
              <a:t>declares</a:t>
            </a:r>
            <a:r>
              <a:rPr lang="pl-PL" dirty="0" smtClean="0"/>
              <a:t>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initial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endParaRPr lang="pl-PL" dirty="0" smtClean="0"/>
          </a:p>
          <a:p>
            <a:r>
              <a:rPr lang="pl-PL" dirty="0" err="1"/>
              <a:t>r</a:t>
            </a:r>
            <a:r>
              <a:rPr lang="pl-PL" dirty="0" err="1" smtClean="0"/>
              <a:t>educers</a:t>
            </a:r>
            <a:r>
              <a:rPr lang="pl-PL" dirty="0" smtClean="0"/>
              <a:t> </a:t>
            </a:r>
            <a:r>
              <a:rPr lang="pl-PL" dirty="0" err="1" smtClean="0"/>
              <a:t>contain</a:t>
            </a:r>
            <a:r>
              <a:rPr lang="pl-PL" dirty="0" smtClean="0"/>
              <a:t> </a:t>
            </a:r>
            <a:r>
              <a:rPr lang="pl-PL" dirty="0" err="1" smtClean="0"/>
              <a:t>methods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modify</a:t>
            </a:r>
            <a:r>
              <a:rPr lang="pl-PL" dirty="0" smtClean="0"/>
              <a:t> the </a:t>
            </a:r>
            <a:r>
              <a:rPr lang="pl-PL" dirty="0" err="1" smtClean="0"/>
              <a:t>store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endParaRPr lang="pl-PL" dirty="0" smtClean="0"/>
          </a:p>
          <a:p>
            <a:r>
              <a:rPr lang="pl-PL" dirty="0" err="1" smtClean="0"/>
              <a:t>effects</a:t>
            </a:r>
            <a:r>
              <a:rPr lang="pl-PL" dirty="0" smtClean="0"/>
              <a:t> </a:t>
            </a:r>
            <a:r>
              <a:rPr lang="pl-PL" dirty="0" err="1" smtClean="0"/>
              <a:t>contain</a:t>
            </a:r>
            <a:r>
              <a:rPr lang="pl-PL" dirty="0" smtClean="0"/>
              <a:t> a </a:t>
            </a:r>
            <a:r>
              <a:rPr lang="pl-PL" dirty="0" err="1" smtClean="0"/>
              <a:t>method</a:t>
            </a:r>
            <a:r>
              <a:rPr lang="pl-PL" dirty="0" smtClean="0"/>
              <a:t> to </a:t>
            </a:r>
            <a:r>
              <a:rPr lang="pl-PL" dirty="0" err="1" smtClean="0"/>
              <a:t>download</a:t>
            </a:r>
            <a:r>
              <a:rPr lang="pl-PL" dirty="0" smtClean="0"/>
              <a:t> </a:t>
            </a:r>
            <a:r>
              <a:rPr lang="pl-PL" dirty="0" err="1" smtClean="0"/>
              <a:t>albums</a:t>
            </a:r>
            <a:r>
              <a:rPr lang="pl-PL" dirty="0" smtClean="0"/>
              <a:t> and </a:t>
            </a:r>
            <a:r>
              <a:rPr lang="pl-PL" dirty="0" err="1" smtClean="0"/>
              <a:t>save</a:t>
            </a:r>
            <a:r>
              <a:rPr lang="pl-PL" dirty="0" smtClean="0"/>
              <a:t> </a:t>
            </a:r>
            <a:r>
              <a:rPr lang="pl-PL" dirty="0" err="1" smtClean="0"/>
              <a:t>them</a:t>
            </a:r>
            <a:r>
              <a:rPr lang="pl-PL" dirty="0" smtClean="0"/>
              <a:t> in </a:t>
            </a:r>
            <a:r>
              <a:rPr lang="pl-PL" dirty="0" err="1" smtClean="0"/>
              <a:t>store</a:t>
            </a:r>
            <a:endParaRPr lang="pl-PL" dirty="0" smtClean="0"/>
          </a:p>
          <a:p>
            <a:r>
              <a:rPr lang="pl-PL" dirty="0" err="1" smtClean="0"/>
              <a:t>Different</a:t>
            </a:r>
            <a:r>
              <a:rPr lang="pl-PL" dirty="0" smtClean="0"/>
              <a:t> model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easily</a:t>
            </a:r>
            <a:r>
              <a:rPr lang="pl-PL" dirty="0" smtClean="0"/>
              <a:t> </a:t>
            </a:r>
            <a:r>
              <a:rPr lang="pl-PL" dirty="0" err="1" smtClean="0"/>
              <a:t>accessed</a:t>
            </a:r>
            <a:r>
              <a:rPr lang="pl-PL" dirty="0" smtClean="0"/>
              <a:t> </a:t>
            </a:r>
            <a:r>
              <a:rPr lang="pl-PL" dirty="0" smtClean="0">
                <a:solidFill>
                  <a:schemeClr val="accent5"/>
                </a:solidFill>
              </a:rPr>
              <a:t>(</a:t>
            </a:r>
            <a:r>
              <a:rPr lang="pl-PL" dirty="0" err="1" smtClean="0">
                <a:solidFill>
                  <a:schemeClr val="accent5"/>
                </a:solidFill>
              </a:rPr>
              <a:t>dispatch.albums.setUser</a:t>
            </a:r>
            <a:r>
              <a:rPr lang="pl-PL" dirty="0" smtClean="0">
                <a:solidFill>
                  <a:schemeClr val="accent5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55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Rematch</a:t>
            </a:r>
            <a:r>
              <a:rPr lang="pl-PL" dirty="0" smtClean="0"/>
              <a:t> – model </a:t>
            </a:r>
            <a:r>
              <a:rPr lang="pl-PL" dirty="0" err="1" smtClean="0"/>
              <a:t>example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49" y="2924437"/>
            <a:ext cx="4908551" cy="345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7287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First, we </a:t>
            </a:r>
            <a:r>
              <a:rPr lang="pl-PL" dirty="0" err="1" smtClean="0"/>
              <a:t>have</a:t>
            </a:r>
            <a:r>
              <a:rPr lang="pl-PL" dirty="0" smtClean="0"/>
              <a:t> to </a:t>
            </a:r>
            <a:r>
              <a:rPr lang="pl-PL" dirty="0" err="1" smtClean="0"/>
              <a:t>connect</a:t>
            </a:r>
            <a:r>
              <a:rPr lang="pl-PL" dirty="0" smtClean="0"/>
              <a:t> the component </a:t>
            </a:r>
            <a:r>
              <a:rPr lang="pl-PL" dirty="0" err="1" smtClean="0"/>
              <a:t>using</a:t>
            </a:r>
            <a:r>
              <a:rPr lang="pl-PL" dirty="0" smtClean="0"/>
              <a:t> the </a:t>
            </a:r>
            <a:r>
              <a:rPr lang="pl-PL" dirty="0" err="1" smtClean="0">
                <a:solidFill>
                  <a:schemeClr val="accent5"/>
                </a:solidFill>
              </a:rPr>
              <a:t>connect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method</a:t>
            </a:r>
            <a:r>
              <a:rPr lang="pl-PL" dirty="0" smtClean="0"/>
              <a:t> from </a:t>
            </a:r>
            <a:r>
              <a:rPr lang="pl-PL" dirty="0" err="1" smtClean="0"/>
              <a:t>react-redux</a:t>
            </a:r>
            <a:endParaRPr lang="pl-PL" dirty="0" smtClean="0"/>
          </a:p>
          <a:p>
            <a:r>
              <a:rPr lang="pl-PL" dirty="0" smtClean="0"/>
              <a:t>The setup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similar</a:t>
            </a:r>
            <a:r>
              <a:rPr lang="pl-PL" dirty="0" smtClean="0"/>
              <a:t> as in the </a:t>
            </a:r>
            <a:r>
              <a:rPr lang="pl-PL" dirty="0" err="1" smtClean="0"/>
              <a:t>traditional</a:t>
            </a:r>
            <a:r>
              <a:rPr lang="pl-PL" dirty="0" smtClean="0"/>
              <a:t> </a:t>
            </a:r>
            <a:r>
              <a:rPr lang="pl-PL" dirty="0" err="1" smtClean="0"/>
              <a:t>connect</a:t>
            </a:r>
            <a:r>
              <a:rPr lang="pl-PL" dirty="0" smtClean="0"/>
              <a:t> setup, but </a:t>
            </a:r>
            <a:r>
              <a:rPr lang="pl-PL" dirty="0" err="1" smtClean="0"/>
              <a:t>dispatching</a:t>
            </a:r>
            <a:r>
              <a:rPr lang="pl-PL" dirty="0" smtClean="0"/>
              <a:t> </a:t>
            </a:r>
            <a:r>
              <a:rPr lang="pl-PL" dirty="0" err="1" smtClean="0"/>
              <a:t>differs</a:t>
            </a:r>
            <a:r>
              <a:rPr lang="pl-PL" dirty="0" smtClean="0"/>
              <a:t> a bit - </a:t>
            </a:r>
            <a:r>
              <a:rPr lang="pl-PL" dirty="0" err="1" smtClean="0"/>
              <a:t>instead</a:t>
            </a:r>
            <a:r>
              <a:rPr lang="pl-PL" dirty="0" smtClean="0"/>
              <a:t> of </a:t>
            </a:r>
            <a:r>
              <a:rPr lang="pl-PL" dirty="0" err="1" smtClean="0"/>
              <a:t>importing</a:t>
            </a:r>
            <a:r>
              <a:rPr lang="pl-PL" dirty="0" smtClean="0"/>
              <a:t> </a:t>
            </a:r>
            <a:r>
              <a:rPr lang="pl-PL" dirty="0" err="1" smtClean="0"/>
              <a:t>actions</a:t>
            </a:r>
            <a:r>
              <a:rPr lang="pl-PL" dirty="0" smtClean="0"/>
              <a:t> from a file </a:t>
            </a:r>
            <a:r>
              <a:rPr lang="pl-PL" dirty="0" err="1" smtClean="0"/>
              <a:t>containing</a:t>
            </a:r>
            <a:r>
              <a:rPr lang="pl-PL" dirty="0" smtClean="0"/>
              <a:t> </a:t>
            </a:r>
            <a:r>
              <a:rPr lang="pl-PL" dirty="0" err="1" smtClean="0"/>
              <a:t>their</a:t>
            </a:r>
            <a:r>
              <a:rPr lang="pl-PL" dirty="0" smtClean="0"/>
              <a:t> </a:t>
            </a:r>
            <a:r>
              <a:rPr lang="pl-PL" dirty="0" err="1" smtClean="0"/>
              <a:t>declarations</a:t>
            </a:r>
            <a:r>
              <a:rPr lang="pl-PL" dirty="0" smtClean="0"/>
              <a:t>, we </a:t>
            </a:r>
            <a:r>
              <a:rPr lang="pl-PL" dirty="0" err="1" smtClean="0"/>
              <a:t>define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 from a model </a:t>
            </a:r>
            <a:r>
              <a:rPr lang="pl-PL" dirty="0" err="1" smtClean="0"/>
              <a:t>interest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56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Rematch</a:t>
            </a:r>
            <a:r>
              <a:rPr lang="pl-PL" dirty="0" smtClean="0"/>
              <a:t> – </a:t>
            </a:r>
            <a:r>
              <a:rPr lang="pl-PL" dirty="0" err="1" smtClean="0"/>
              <a:t>example</a:t>
            </a:r>
            <a:r>
              <a:rPr lang="pl-PL" dirty="0" smtClean="0"/>
              <a:t> in a component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3621089"/>
            <a:ext cx="5603875" cy="1215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621089"/>
            <a:ext cx="5457105" cy="166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2278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 dirty="0" err="1" smtClean="0"/>
              <a:t>Tests</a:t>
            </a:r>
            <a:r>
              <a:rPr lang="pl-PL" sz="4400" dirty="0" smtClean="0"/>
              <a:t> – Jest and </a:t>
            </a:r>
            <a:r>
              <a:rPr lang="pl-PL" sz="4400" dirty="0" err="1" smtClean="0"/>
              <a:t>Enzyme</a:t>
            </a:r>
            <a:endParaRPr lang="en-US" dirty="0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29378199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Simple JS </a:t>
            </a:r>
            <a:r>
              <a:rPr lang="pl-PL" dirty="0" err="1" smtClean="0"/>
              <a:t>framework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used</a:t>
            </a:r>
            <a:r>
              <a:rPr lang="pl-PL" dirty="0" smtClean="0"/>
              <a:t> with </a:t>
            </a:r>
            <a:r>
              <a:rPr lang="pl-PL" dirty="0" err="1" smtClean="0"/>
              <a:t>lots</a:t>
            </a:r>
            <a:r>
              <a:rPr lang="pl-PL" dirty="0" smtClean="0"/>
              <a:t> of JS </a:t>
            </a:r>
            <a:r>
              <a:rPr lang="pl-PL" dirty="0" err="1" smtClean="0"/>
              <a:t>libraries</a:t>
            </a:r>
            <a:endParaRPr lang="pl-PL" dirty="0" smtClean="0"/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both</a:t>
            </a:r>
            <a:r>
              <a:rPr lang="pl-PL" dirty="0" smtClean="0"/>
              <a:t> </a:t>
            </a:r>
            <a:r>
              <a:rPr lang="pl-PL" dirty="0" err="1" smtClean="0">
                <a:solidFill>
                  <a:schemeClr val="accent5"/>
                </a:solidFill>
              </a:rPr>
              <a:t>assertion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(</a:t>
            </a:r>
            <a:r>
              <a:rPr lang="pl-PL" dirty="0" err="1" smtClean="0"/>
              <a:t>expect</a:t>
            </a:r>
            <a:r>
              <a:rPr lang="pl-PL" dirty="0" smtClean="0"/>
              <a:t>(A).</a:t>
            </a:r>
            <a:r>
              <a:rPr lang="pl-PL" dirty="0" err="1" smtClean="0"/>
              <a:t>toEqual</a:t>
            </a:r>
            <a:r>
              <a:rPr lang="pl-PL" dirty="0" smtClean="0"/>
              <a:t>(B)) and </a:t>
            </a:r>
            <a:r>
              <a:rPr lang="pl-PL" dirty="0" err="1" smtClean="0">
                <a:solidFill>
                  <a:schemeClr val="accent5"/>
                </a:solidFill>
              </a:rPr>
              <a:t>snapshot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smtClean="0"/>
              <a:t>(</a:t>
            </a:r>
            <a:r>
              <a:rPr lang="pl-PL" dirty="0" err="1" smtClean="0"/>
              <a:t>detect</a:t>
            </a:r>
            <a:r>
              <a:rPr lang="pl-PL" dirty="0" smtClean="0"/>
              <a:t> </a:t>
            </a:r>
            <a:r>
              <a:rPr lang="pl-PL" dirty="0" err="1" smtClean="0"/>
              <a:t>changes</a:t>
            </a:r>
            <a:r>
              <a:rPr lang="pl-PL" dirty="0" smtClean="0"/>
              <a:t> in a </a:t>
            </a:r>
            <a:r>
              <a:rPr lang="pl-PL" dirty="0" err="1" smtClean="0"/>
              <a:t>previously</a:t>
            </a:r>
            <a:r>
              <a:rPr lang="pl-PL" dirty="0" smtClean="0"/>
              <a:t> </a:t>
            </a:r>
            <a:r>
              <a:rPr lang="pl-PL" dirty="0" err="1" smtClean="0"/>
              <a:t>saved</a:t>
            </a:r>
            <a:r>
              <a:rPr lang="pl-PL" dirty="0" smtClean="0"/>
              <a:t> </a:t>
            </a:r>
            <a:r>
              <a:rPr lang="pl-PL" dirty="0" err="1" smtClean="0"/>
              <a:t>snapshot</a:t>
            </a:r>
            <a:r>
              <a:rPr lang="pl-PL" dirty="0" smtClean="0"/>
              <a:t>) </a:t>
            </a:r>
            <a:r>
              <a:rPr lang="pl-PL" dirty="0" err="1" smtClean="0"/>
              <a:t>tests</a:t>
            </a:r>
            <a:endParaRPr lang="pl-PL" dirty="0" smtClean="0"/>
          </a:p>
          <a:p>
            <a:r>
              <a:rPr lang="pl-PL" dirty="0" err="1" smtClean="0"/>
              <a:t>Built</a:t>
            </a:r>
            <a:r>
              <a:rPr lang="pl-PL" dirty="0" smtClean="0"/>
              <a:t>-in </a:t>
            </a:r>
            <a:r>
              <a:rPr lang="pl-PL" dirty="0" err="1" smtClean="0"/>
              <a:t>parallelization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quicker</a:t>
            </a:r>
            <a:r>
              <a:rPr lang="pl-PL" dirty="0" smtClean="0"/>
              <a:t> test </a:t>
            </a:r>
            <a:r>
              <a:rPr lang="pl-PL" dirty="0" err="1" smtClean="0"/>
              <a:t>processing</a:t>
            </a:r>
            <a:endParaRPr lang="pl-PL" dirty="0" smtClean="0"/>
          </a:p>
          <a:p>
            <a:r>
              <a:rPr lang="pl-PL" dirty="0" err="1" smtClean="0"/>
              <a:t>Adding</a:t>
            </a:r>
            <a:r>
              <a:rPr lang="pl-PL" dirty="0" smtClean="0"/>
              <a:t> the </a:t>
            </a:r>
            <a:r>
              <a:rPr lang="pl-PL" dirty="0" smtClean="0">
                <a:solidFill>
                  <a:schemeClr val="accent5"/>
                </a:solidFill>
              </a:rPr>
              <a:t>–</a:t>
            </a:r>
            <a:r>
              <a:rPr lang="pl-PL" dirty="0" err="1" smtClean="0">
                <a:solidFill>
                  <a:schemeClr val="accent5"/>
                </a:solidFill>
              </a:rPr>
              <a:t>coverage</a:t>
            </a:r>
            <a:r>
              <a:rPr lang="pl-PL" dirty="0" smtClean="0"/>
              <a:t> flag </a:t>
            </a:r>
            <a:r>
              <a:rPr lang="pl-PL" dirty="0" err="1" smtClean="0"/>
              <a:t>displays</a:t>
            </a:r>
            <a:r>
              <a:rPr lang="pl-PL" dirty="0" smtClean="0"/>
              <a:t> </a:t>
            </a:r>
            <a:r>
              <a:rPr lang="pl-PL" dirty="0" err="1" smtClean="0"/>
              <a:t>statistics</a:t>
            </a:r>
            <a:r>
              <a:rPr lang="pl-PL" dirty="0" smtClean="0"/>
              <a:t> of test </a:t>
            </a:r>
            <a:r>
              <a:rPr lang="pl-PL" dirty="0" err="1" smtClean="0"/>
              <a:t>coverage</a:t>
            </a:r>
            <a:endParaRPr lang="pl-PL" dirty="0" smtClean="0"/>
          </a:p>
          <a:p>
            <a:r>
              <a:rPr lang="pl-PL" dirty="0" err="1" smtClean="0"/>
              <a:t>Any</a:t>
            </a:r>
            <a:r>
              <a:rPr lang="pl-PL" dirty="0" smtClean="0"/>
              <a:t> </a:t>
            </a:r>
            <a:r>
              <a:rPr lang="pl-PL" dirty="0" err="1" smtClean="0"/>
              <a:t>objects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functions</a:t>
            </a:r>
            <a:r>
              <a:rPr lang="pl-PL" dirty="0" smtClean="0"/>
              <a:t> </a:t>
            </a:r>
            <a:r>
              <a:rPr lang="pl-PL" dirty="0" err="1" smtClean="0"/>
              <a:t>outside</a:t>
            </a:r>
            <a:r>
              <a:rPr lang="pl-PL" dirty="0" smtClean="0"/>
              <a:t> of </a:t>
            </a:r>
            <a:r>
              <a:rPr lang="pl-PL" dirty="0" err="1" smtClean="0"/>
              <a:t>test’s</a:t>
            </a:r>
            <a:r>
              <a:rPr lang="pl-PL" dirty="0" smtClean="0"/>
              <a:t> </a:t>
            </a:r>
            <a:r>
              <a:rPr lang="pl-PL" dirty="0" err="1" smtClean="0"/>
              <a:t>scope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mocked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58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891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Test </a:t>
            </a:r>
            <a:r>
              <a:rPr lang="pl-PL" dirty="0" err="1" smtClean="0"/>
              <a:t>needs</a:t>
            </a:r>
            <a:r>
              <a:rPr lang="pl-PL" dirty="0" smtClean="0"/>
              <a:t> to </a:t>
            </a:r>
            <a:r>
              <a:rPr lang="pl-PL" dirty="0" err="1" smtClean="0"/>
              <a:t>have</a:t>
            </a:r>
            <a:r>
              <a:rPr lang="pl-PL" dirty="0" smtClean="0"/>
              <a:t> a </a:t>
            </a:r>
            <a:r>
              <a:rPr lang="pl-PL" dirty="0" err="1" smtClean="0"/>
              <a:t>specific</a:t>
            </a:r>
            <a:r>
              <a:rPr lang="pl-PL" dirty="0" smtClean="0"/>
              <a:t> </a:t>
            </a:r>
            <a:r>
              <a:rPr lang="pl-PL" dirty="0" err="1" smtClean="0"/>
              <a:t>name</a:t>
            </a:r>
            <a:r>
              <a:rPr lang="pl-PL" dirty="0" smtClean="0"/>
              <a:t> </a:t>
            </a:r>
            <a:r>
              <a:rPr lang="pl-PL" dirty="0" err="1" smtClean="0"/>
              <a:t>convention</a:t>
            </a:r>
            <a:r>
              <a:rPr lang="pl-PL" dirty="0" smtClean="0"/>
              <a:t> (testName.test.js) to be </a:t>
            </a:r>
            <a:r>
              <a:rPr lang="pl-PL" dirty="0" err="1" smtClean="0"/>
              <a:t>launched</a:t>
            </a:r>
            <a:endParaRPr lang="pl-PL" dirty="0" smtClean="0"/>
          </a:p>
          <a:p>
            <a:r>
              <a:rPr lang="pl-PL" dirty="0" err="1" smtClean="0"/>
              <a:t>Usually</a:t>
            </a:r>
            <a:r>
              <a:rPr lang="pl-PL" dirty="0" smtClean="0"/>
              <a:t>, a test </a:t>
            </a:r>
            <a:r>
              <a:rPr lang="pl-PL" dirty="0" err="1" smtClean="0"/>
              <a:t>block</a:t>
            </a:r>
            <a:r>
              <a:rPr lang="pl-PL" dirty="0" smtClean="0"/>
              <a:t> </a:t>
            </a:r>
            <a:r>
              <a:rPr lang="pl-PL" dirty="0" err="1" smtClean="0"/>
              <a:t>begins</a:t>
            </a:r>
            <a:r>
              <a:rPr lang="pl-PL" dirty="0" smtClean="0"/>
              <a:t> by </a:t>
            </a:r>
            <a:r>
              <a:rPr lang="pl-PL" dirty="0" err="1" smtClean="0"/>
              <a:t>declaring</a:t>
            </a:r>
            <a:r>
              <a:rPr lang="pl-PL" dirty="0" smtClean="0"/>
              <a:t> a </a:t>
            </a:r>
            <a:r>
              <a:rPr lang="pl-PL" dirty="0" err="1" smtClean="0"/>
              <a:t>describe</a:t>
            </a:r>
            <a:r>
              <a:rPr lang="pl-PL" dirty="0" smtClean="0"/>
              <a:t> </a:t>
            </a:r>
            <a:r>
              <a:rPr lang="pl-PL" dirty="0" err="1" smtClean="0"/>
              <a:t>block</a:t>
            </a:r>
            <a:r>
              <a:rPr lang="pl-PL" dirty="0" smtClean="0"/>
              <a:t> – </a:t>
            </a:r>
            <a:r>
              <a:rPr lang="pl-PL" dirty="0" err="1" smtClean="0"/>
              <a:t>usually</a:t>
            </a:r>
            <a:r>
              <a:rPr lang="pl-PL" dirty="0" smtClean="0"/>
              <a:t> </a:t>
            </a:r>
            <a:r>
              <a:rPr lang="pl-PL" dirty="0" err="1" smtClean="0"/>
              <a:t>mentioning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component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tested</a:t>
            </a:r>
            <a:endParaRPr lang="pl-PL" dirty="0" smtClean="0"/>
          </a:p>
          <a:p>
            <a:r>
              <a:rPr lang="pl-PL" dirty="0" smtClean="0"/>
              <a:t>Then </a:t>
            </a:r>
            <a:r>
              <a:rPr lang="pl-PL" dirty="0" err="1" smtClean="0"/>
              <a:t>each</a:t>
            </a:r>
            <a:r>
              <a:rPr lang="pl-PL" dirty="0" smtClean="0"/>
              <a:t> test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written</a:t>
            </a:r>
            <a:r>
              <a:rPr lang="pl-PL" dirty="0" smtClean="0"/>
              <a:t> in a </a:t>
            </a:r>
            <a:r>
              <a:rPr lang="pl-PL" dirty="0" err="1" smtClean="0"/>
              <a:t>separate</a:t>
            </a:r>
            <a:r>
              <a:rPr lang="pl-PL" dirty="0" smtClean="0"/>
              <a:t> </a:t>
            </a:r>
            <a:r>
              <a:rPr lang="pl-PL" dirty="0" err="1" smtClean="0">
                <a:solidFill>
                  <a:schemeClr val="accent5"/>
                </a:solidFill>
              </a:rPr>
              <a:t>it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smtClean="0">
                <a:solidFill>
                  <a:schemeClr val="accent5"/>
                </a:solidFill>
              </a:rPr>
              <a:t>test</a:t>
            </a:r>
            <a:r>
              <a:rPr lang="pl-PL" dirty="0" smtClean="0"/>
              <a:t> </a:t>
            </a:r>
            <a:r>
              <a:rPr lang="pl-PL" dirty="0" err="1" smtClean="0"/>
              <a:t>block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</a:t>
            </a:r>
            <a:r>
              <a:rPr lang="pl-PL" dirty="0" err="1" smtClean="0"/>
              <a:t>contain</a:t>
            </a:r>
            <a:r>
              <a:rPr lang="pl-PL" dirty="0" smtClean="0"/>
              <a:t> a </a:t>
            </a:r>
            <a:r>
              <a:rPr lang="pl-PL" dirty="0" err="1" smtClean="0"/>
              <a:t>brief</a:t>
            </a:r>
            <a:r>
              <a:rPr lang="pl-PL" dirty="0" smtClean="0"/>
              <a:t> </a:t>
            </a:r>
            <a:r>
              <a:rPr lang="pl-PL" dirty="0" err="1" smtClean="0"/>
              <a:t>description</a:t>
            </a:r>
            <a:r>
              <a:rPr lang="pl-PL" dirty="0" smtClean="0"/>
              <a:t> of the test and one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assertions</a:t>
            </a:r>
            <a:r>
              <a:rPr lang="pl-PL" dirty="0" smtClean="0"/>
              <a:t>.</a:t>
            </a:r>
          </a:p>
          <a:p>
            <a:r>
              <a:rPr lang="pl-PL" dirty="0" err="1" smtClean="0"/>
              <a:t>Launching</a:t>
            </a:r>
            <a:r>
              <a:rPr lang="pl-PL" dirty="0" smtClean="0"/>
              <a:t> </a:t>
            </a:r>
            <a:r>
              <a:rPr lang="pl-PL" dirty="0" err="1" smtClean="0"/>
              <a:t>tests</a:t>
            </a:r>
            <a:r>
              <a:rPr lang="pl-PL" dirty="0" smtClean="0"/>
              <a:t>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then</a:t>
            </a:r>
            <a:r>
              <a:rPr lang="pl-PL" dirty="0" smtClean="0"/>
              <a:t> show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tests</a:t>
            </a:r>
            <a:r>
              <a:rPr lang="pl-PL" dirty="0" smtClean="0"/>
              <a:t> </a:t>
            </a:r>
            <a:r>
              <a:rPr lang="pl-PL" dirty="0" err="1" smtClean="0"/>
              <a:t>failed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passed</a:t>
            </a:r>
            <a:r>
              <a:rPr lang="pl-PL" dirty="0" smtClean="0"/>
              <a:t> and </a:t>
            </a:r>
            <a:r>
              <a:rPr lang="pl-PL" dirty="0" err="1" smtClean="0"/>
              <a:t>why</a:t>
            </a:r>
            <a:r>
              <a:rPr lang="pl-PL" dirty="0" smtClean="0"/>
              <a:t>.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59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Jest - </a:t>
            </a:r>
            <a:r>
              <a:rPr lang="pl-PL" dirty="0" err="1" smtClean="0"/>
              <a:t>expect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785537"/>
            <a:ext cx="43338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3090212"/>
            <a:ext cx="3958111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128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>
                <a:solidFill>
                  <a:schemeClr val="accent5"/>
                </a:solidFill>
                <a:cs typeface="Arial"/>
              </a:rPr>
              <a:t>var </a:t>
            </a:r>
            <a:r>
              <a:rPr lang="pl-PL">
                <a:cs typeface="Arial"/>
              </a:rPr>
              <a:t>replaced by </a:t>
            </a:r>
            <a:r>
              <a:rPr lang="pl-PL">
                <a:solidFill>
                  <a:schemeClr val="accent5"/>
                </a:solidFill>
                <a:cs typeface="Arial"/>
              </a:rPr>
              <a:t>let </a:t>
            </a:r>
            <a:r>
              <a:rPr lang="pl-PL">
                <a:cs typeface="Arial"/>
              </a:rPr>
              <a:t>and </a:t>
            </a:r>
            <a:r>
              <a:rPr lang="pl-PL">
                <a:solidFill>
                  <a:schemeClr val="accent5"/>
                </a:solidFill>
                <a:cs typeface="Arial"/>
              </a:rPr>
              <a:t>const</a:t>
            </a:r>
            <a:endParaRPr lang="pl-PL">
              <a:solidFill>
                <a:schemeClr val="accent5"/>
              </a:solidFill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let </a:t>
            </a:r>
            <a:r>
              <a:rPr lang="pl-PL" sz="1400">
                <a:latin typeface="Arial"/>
                <a:cs typeface="Arial"/>
              </a:rPr>
              <a:t>– think of it as let age equal 15 – variables which can have their reference changed</a:t>
            </a: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const </a:t>
            </a:r>
            <a:r>
              <a:rPr lang="pl-PL" sz="1400">
                <a:latin typeface="Arial"/>
                <a:cs typeface="Arial"/>
              </a:rPr>
              <a:t>–</a:t>
            </a: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sz="1400">
                <a:latin typeface="Arial"/>
                <a:cs typeface="Arial"/>
              </a:rPr>
              <a:t>short for constant – variables with constant reference to a value</a:t>
            </a:r>
            <a:endParaRPr lang="pl-PL" sz="1400"/>
          </a:p>
          <a:p>
            <a:pPr lvl="3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this does not make variables immutable!</a:t>
            </a:r>
            <a:endParaRPr lang="pl-PL" sz="1400">
              <a:latin typeface="Arial"/>
            </a:endParaRPr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Declaring and reassigning data</a:t>
            </a:r>
            <a:endParaRPr lang="en-US">
              <a:latin typeface="Moderat JIT"/>
            </a:endParaRPr>
          </a:p>
        </p:txBody>
      </p:sp>
      <p:pic>
        <p:nvPicPr>
          <p:cNvPr id="7" name="Picture 7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xmlns="" id="{E7ECAFC0-5779-4A61-9B6B-4347C61B3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706" y="4253196"/>
            <a:ext cx="4212771" cy="746464"/>
          </a:xfrm>
          <a:prstGeom prst="rect">
            <a:avLst/>
          </a:prstGeom>
        </p:spPr>
      </p:pic>
      <p:pic>
        <p:nvPicPr>
          <p:cNvPr id="9" name="Picture 9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xmlns="" id="{B1D1B88D-FE78-4067-9EF0-44D7B5E37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849" y="2429436"/>
            <a:ext cx="2743200" cy="756356"/>
          </a:xfrm>
          <a:prstGeom prst="rect">
            <a:avLst/>
          </a:prstGeom>
        </p:spPr>
      </p:pic>
      <p:pic>
        <p:nvPicPr>
          <p:cNvPr id="8" name="Picture 5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xmlns="" id="{FD4FE911-A9DB-43F5-BC83-CC3C812AA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849" y="4256149"/>
            <a:ext cx="2743200" cy="7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311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Enzyme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a JS </a:t>
            </a:r>
            <a:r>
              <a:rPr lang="pl-PL" dirty="0" err="1" smtClean="0"/>
              <a:t>library</a:t>
            </a:r>
            <a:r>
              <a:rPr lang="pl-PL" dirty="0" smtClean="0"/>
              <a:t> </a:t>
            </a:r>
            <a:r>
              <a:rPr lang="pl-PL" dirty="0" err="1" smtClean="0"/>
              <a:t>made</a:t>
            </a:r>
            <a:r>
              <a:rPr lang="pl-PL" dirty="0" smtClean="0"/>
              <a:t> by </a:t>
            </a:r>
            <a:r>
              <a:rPr lang="pl-PL" dirty="0" err="1" smtClean="0"/>
              <a:t>airbnb</a:t>
            </a:r>
            <a:r>
              <a:rPr lang="pl-PL" dirty="0" smtClean="0"/>
              <a:t>, </a:t>
            </a:r>
            <a:r>
              <a:rPr lang="pl-PL" dirty="0" err="1" smtClean="0"/>
              <a:t>created</a:t>
            </a:r>
            <a:r>
              <a:rPr lang="pl-PL" dirty="0" smtClean="0"/>
              <a:t> </a:t>
            </a:r>
            <a:r>
              <a:rPr lang="pl-PL" dirty="0" err="1" smtClean="0"/>
              <a:t>specifically</a:t>
            </a:r>
            <a:r>
              <a:rPr lang="pl-PL" dirty="0" smtClean="0"/>
              <a:t> </a:t>
            </a:r>
            <a:r>
              <a:rPr lang="pl-PL" dirty="0" smtClean="0"/>
              <a:t>for </a:t>
            </a:r>
            <a:r>
              <a:rPr lang="pl-PL" dirty="0" err="1" smtClean="0"/>
              <a:t>React</a:t>
            </a:r>
            <a:endParaRPr lang="pl-PL" dirty="0" smtClean="0"/>
          </a:p>
          <a:p>
            <a:r>
              <a:rPr lang="pl-PL" dirty="0" err="1" smtClean="0"/>
              <a:t>Rich</a:t>
            </a:r>
            <a:r>
              <a:rPr lang="pl-PL" dirty="0" smtClean="0"/>
              <a:t> API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to test </a:t>
            </a:r>
            <a:r>
              <a:rPr lang="pl-PL" dirty="0" err="1" smtClean="0"/>
              <a:t>React’s</a:t>
            </a:r>
            <a:r>
              <a:rPr lang="pl-PL" dirty="0" smtClean="0"/>
              <a:t> </a:t>
            </a:r>
            <a:r>
              <a:rPr lang="pl-PL" dirty="0" err="1" smtClean="0"/>
              <a:t>functionalities</a:t>
            </a:r>
            <a:endParaRPr lang="pl-PL" dirty="0" smtClean="0"/>
          </a:p>
          <a:p>
            <a:r>
              <a:rPr lang="pl-PL" dirty="0" smtClean="0"/>
              <a:t>Three </a:t>
            </a:r>
            <a:r>
              <a:rPr lang="pl-PL" dirty="0" err="1" smtClean="0"/>
              <a:t>types</a:t>
            </a:r>
            <a:r>
              <a:rPr lang="pl-PL" dirty="0" smtClean="0"/>
              <a:t> of </a:t>
            </a:r>
            <a:r>
              <a:rPr lang="pl-PL" dirty="0" err="1" smtClean="0"/>
              <a:t>renders</a:t>
            </a:r>
            <a:r>
              <a:rPr lang="pl-PL" dirty="0" smtClean="0"/>
              <a:t> – </a:t>
            </a:r>
            <a:r>
              <a:rPr lang="pl-PL" dirty="0" err="1" smtClean="0"/>
              <a:t>shallow</a:t>
            </a:r>
            <a:r>
              <a:rPr lang="pl-PL" dirty="0" smtClean="0"/>
              <a:t>, </a:t>
            </a:r>
            <a:r>
              <a:rPr lang="pl-PL" dirty="0" err="1" smtClean="0"/>
              <a:t>mount</a:t>
            </a:r>
            <a:r>
              <a:rPr lang="pl-PL" dirty="0" smtClean="0"/>
              <a:t> and </a:t>
            </a:r>
            <a:r>
              <a:rPr lang="pl-PL" dirty="0" err="1" smtClean="0"/>
              <a:t>render</a:t>
            </a:r>
            <a:endParaRPr lang="pl-PL" dirty="0"/>
          </a:p>
          <a:p>
            <a:pPr lvl="2"/>
            <a:r>
              <a:rPr lang="pl-PL" sz="1400" dirty="0" err="1"/>
              <a:t>s</a:t>
            </a:r>
            <a:r>
              <a:rPr lang="pl-PL" sz="1400" dirty="0" err="1" smtClean="0"/>
              <a:t>hallow</a:t>
            </a:r>
            <a:r>
              <a:rPr lang="pl-PL" sz="1400" dirty="0" smtClean="0"/>
              <a:t> – </a:t>
            </a:r>
            <a:r>
              <a:rPr lang="pl-PL" sz="1400" dirty="0" err="1" smtClean="0"/>
              <a:t>simplest</a:t>
            </a:r>
            <a:r>
              <a:rPr lang="pl-PL" sz="1400" dirty="0" smtClean="0"/>
              <a:t> </a:t>
            </a:r>
            <a:r>
              <a:rPr lang="pl-PL" sz="1400" dirty="0" err="1" smtClean="0"/>
              <a:t>render</a:t>
            </a:r>
            <a:r>
              <a:rPr lang="pl-PL" sz="1400" dirty="0" smtClean="0"/>
              <a:t>, </a:t>
            </a:r>
            <a:r>
              <a:rPr lang="pl-PL" sz="1400" dirty="0" err="1" smtClean="0"/>
              <a:t>used</a:t>
            </a:r>
            <a:r>
              <a:rPr lang="pl-PL" sz="1400" dirty="0" smtClean="0"/>
              <a:t> to </a:t>
            </a:r>
            <a:r>
              <a:rPr lang="pl-PL" sz="1400" dirty="0" err="1" smtClean="0"/>
              <a:t>create</a:t>
            </a:r>
            <a:r>
              <a:rPr lang="pl-PL" sz="1400" dirty="0" smtClean="0"/>
              <a:t> and test a component </a:t>
            </a:r>
            <a:r>
              <a:rPr lang="pl-PL" sz="1400" dirty="0" err="1" smtClean="0"/>
              <a:t>without</a:t>
            </a:r>
            <a:r>
              <a:rPr lang="pl-PL" sz="1400" dirty="0" smtClean="0"/>
              <a:t> </a:t>
            </a:r>
            <a:r>
              <a:rPr lang="pl-PL" sz="1400" dirty="0" err="1" smtClean="0"/>
              <a:t>testing</a:t>
            </a:r>
            <a:r>
              <a:rPr lang="pl-PL" sz="1400" dirty="0" smtClean="0"/>
              <a:t> </a:t>
            </a:r>
            <a:r>
              <a:rPr lang="pl-PL" sz="1400" dirty="0" err="1" smtClean="0"/>
              <a:t>its</a:t>
            </a:r>
            <a:r>
              <a:rPr lang="pl-PL" sz="1400" dirty="0" smtClean="0"/>
              <a:t> </a:t>
            </a:r>
            <a:r>
              <a:rPr lang="pl-PL" sz="1400" dirty="0" err="1" smtClean="0"/>
              <a:t>children</a:t>
            </a:r>
            <a:endParaRPr lang="pl-PL" sz="1400" dirty="0" smtClean="0"/>
          </a:p>
          <a:p>
            <a:pPr lvl="2"/>
            <a:r>
              <a:rPr lang="pl-PL" sz="1400" dirty="0" err="1"/>
              <a:t>m</a:t>
            </a:r>
            <a:r>
              <a:rPr lang="pl-PL" sz="1400" dirty="0" err="1" smtClean="0"/>
              <a:t>ount</a:t>
            </a:r>
            <a:r>
              <a:rPr lang="pl-PL" sz="1400" dirty="0" smtClean="0"/>
              <a:t> – </a:t>
            </a:r>
            <a:r>
              <a:rPr lang="pl-PL" sz="1400" dirty="0" err="1" smtClean="0"/>
              <a:t>full</a:t>
            </a:r>
            <a:r>
              <a:rPr lang="pl-PL" sz="1400" dirty="0" smtClean="0"/>
              <a:t> </a:t>
            </a:r>
            <a:r>
              <a:rPr lang="pl-PL" sz="1400" dirty="0" err="1" smtClean="0"/>
              <a:t>render</a:t>
            </a:r>
            <a:r>
              <a:rPr lang="pl-PL" sz="1400" dirty="0" smtClean="0"/>
              <a:t> with </a:t>
            </a:r>
            <a:r>
              <a:rPr lang="pl-PL" sz="1400" dirty="0" err="1" smtClean="0"/>
              <a:t>children</a:t>
            </a:r>
            <a:r>
              <a:rPr lang="pl-PL" sz="1400" dirty="0" smtClean="0"/>
              <a:t>, </a:t>
            </a:r>
            <a:r>
              <a:rPr lang="pl-PL" sz="1400" dirty="0" err="1" smtClean="0"/>
              <a:t>more</a:t>
            </a:r>
            <a:r>
              <a:rPr lang="pl-PL" sz="1400" dirty="0" smtClean="0"/>
              <a:t> </a:t>
            </a:r>
            <a:r>
              <a:rPr lang="pl-PL" sz="1400" dirty="0" err="1" smtClean="0"/>
              <a:t>expensive</a:t>
            </a:r>
            <a:r>
              <a:rPr lang="pl-PL" sz="1400" dirty="0" smtClean="0"/>
              <a:t> to </a:t>
            </a:r>
            <a:r>
              <a:rPr lang="pl-PL" sz="1400" dirty="0" err="1" smtClean="0"/>
              <a:t>execute</a:t>
            </a:r>
            <a:endParaRPr lang="pl-PL" sz="1400" dirty="0" smtClean="0"/>
          </a:p>
          <a:p>
            <a:pPr lvl="2"/>
            <a:r>
              <a:rPr lang="pl-PL" sz="1400" dirty="0" err="1"/>
              <a:t>r</a:t>
            </a:r>
            <a:r>
              <a:rPr lang="pl-PL" sz="1400" dirty="0" err="1" smtClean="0"/>
              <a:t>ender</a:t>
            </a:r>
            <a:r>
              <a:rPr lang="pl-PL" sz="1400" dirty="0" smtClean="0"/>
              <a:t> – </a:t>
            </a:r>
            <a:r>
              <a:rPr lang="pl-PL" sz="1400" dirty="0" err="1" smtClean="0"/>
              <a:t>allows</a:t>
            </a:r>
            <a:r>
              <a:rPr lang="pl-PL" sz="1400" dirty="0" smtClean="0"/>
              <a:t> </a:t>
            </a:r>
            <a:r>
              <a:rPr lang="pl-PL" sz="1400" dirty="0" err="1" smtClean="0"/>
              <a:t>testing</a:t>
            </a:r>
            <a:r>
              <a:rPr lang="pl-PL" sz="1400" dirty="0" smtClean="0"/>
              <a:t> </a:t>
            </a:r>
            <a:r>
              <a:rPr lang="pl-PL" sz="1400" dirty="0" err="1" smtClean="0"/>
              <a:t>how</a:t>
            </a:r>
            <a:r>
              <a:rPr lang="pl-PL" sz="1400" dirty="0" smtClean="0"/>
              <a:t> </a:t>
            </a:r>
            <a:r>
              <a:rPr lang="pl-PL" sz="1400" dirty="0" err="1" smtClean="0"/>
              <a:t>children</a:t>
            </a:r>
            <a:r>
              <a:rPr lang="pl-PL" sz="1400" dirty="0" smtClean="0"/>
              <a:t> </a:t>
            </a:r>
            <a:r>
              <a:rPr lang="pl-PL" sz="1400" dirty="0" err="1" smtClean="0"/>
              <a:t>render</a:t>
            </a:r>
            <a:r>
              <a:rPr lang="pl-PL" sz="1400" dirty="0" smtClean="0"/>
              <a:t> </a:t>
            </a:r>
            <a:r>
              <a:rPr lang="pl-PL" sz="1400" dirty="0" err="1" smtClean="0"/>
              <a:t>without</a:t>
            </a:r>
            <a:r>
              <a:rPr lang="pl-PL" sz="1400" dirty="0" smtClean="0"/>
              <a:t> the </a:t>
            </a:r>
            <a:r>
              <a:rPr lang="pl-PL" sz="1400" dirty="0" err="1" smtClean="0"/>
              <a:t>overhead</a:t>
            </a:r>
            <a:r>
              <a:rPr lang="pl-PL" sz="1400" dirty="0" smtClean="0"/>
              <a:t> of </a:t>
            </a:r>
            <a:r>
              <a:rPr lang="pl-PL" sz="1400" dirty="0" err="1" smtClean="0"/>
              <a:t>lifecycle</a:t>
            </a:r>
            <a:r>
              <a:rPr lang="pl-PL" sz="1400" dirty="0" smtClean="0"/>
              <a:t> </a:t>
            </a:r>
            <a:r>
              <a:rPr lang="pl-PL" sz="1400" dirty="0" err="1" smtClean="0"/>
              <a:t>methods</a:t>
            </a:r>
            <a:endParaRPr lang="pl-PL" sz="1400" dirty="0" smtClean="0"/>
          </a:p>
          <a:p>
            <a:r>
              <a:rPr lang="pl-PL" dirty="0" err="1" smtClean="0"/>
              <a:t>Demands</a:t>
            </a:r>
            <a:r>
              <a:rPr lang="pl-PL" dirty="0" smtClean="0"/>
              <a:t> </a:t>
            </a:r>
            <a:r>
              <a:rPr lang="pl-PL" dirty="0" err="1" smtClean="0"/>
              <a:t>installing</a:t>
            </a:r>
            <a:r>
              <a:rPr lang="pl-PL" dirty="0" smtClean="0"/>
              <a:t> </a:t>
            </a:r>
            <a:r>
              <a:rPr lang="pl-PL" dirty="0" err="1" smtClean="0"/>
              <a:t>an</a:t>
            </a:r>
            <a:r>
              <a:rPr lang="pl-PL" dirty="0" smtClean="0"/>
              <a:t> adapter </a:t>
            </a:r>
            <a:r>
              <a:rPr lang="pl-PL" dirty="0" err="1" smtClean="0"/>
              <a:t>depending</a:t>
            </a:r>
            <a:r>
              <a:rPr lang="pl-PL" dirty="0" smtClean="0"/>
              <a:t> on </a:t>
            </a:r>
            <a:r>
              <a:rPr lang="pl-PL" dirty="0" err="1" smtClean="0"/>
              <a:t>whic</a:t>
            </a:r>
            <a:r>
              <a:rPr lang="pl-PL" dirty="0" err="1" smtClean="0"/>
              <a:t>h</a:t>
            </a:r>
            <a:r>
              <a:rPr lang="pl-PL" dirty="0" smtClean="0"/>
              <a:t> version of </a:t>
            </a:r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endParaRPr lang="pl-PL" dirty="0" smtClean="0"/>
          </a:p>
          <a:p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advanced</a:t>
            </a:r>
            <a:r>
              <a:rPr lang="pl-PL" dirty="0" smtClean="0"/>
              <a:t> setup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requires</a:t>
            </a:r>
            <a:r>
              <a:rPr lang="pl-PL" dirty="0" smtClean="0"/>
              <a:t> </a:t>
            </a:r>
            <a:r>
              <a:rPr lang="pl-PL" dirty="0" err="1" smtClean="0"/>
              <a:t>ejecting</a:t>
            </a:r>
            <a:r>
              <a:rPr lang="pl-PL" dirty="0" smtClean="0"/>
              <a:t> from </a:t>
            </a:r>
            <a:r>
              <a:rPr lang="pl-PL" dirty="0" err="1" smtClean="0"/>
              <a:t>create-react-app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60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Enzyme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2849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61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Enzyme</a:t>
            </a:r>
            <a:r>
              <a:rPr lang="pl-PL" dirty="0" smtClean="0"/>
              <a:t> - </a:t>
            </a:r>
            <a:r>
              <a:rPr lang="pl-PL" dirty="0" err="1" smtClean="0"/>
              <a:t>example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703388"/>
            <a:ext cx="7493000" cy="2735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86812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xmlns="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 dirty="0" smtClean="0"/>
              <a:t>Tools</a:t>
            </a:r>
            <a:endParaRPr lang="en-US" dirty="0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13357829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Tools </a:t>
            </a:r>
            <a:r>
              <a:rPr lang="pl-PL" dirty="0" err="1" smtClean="0"/>
              <a:t>which</a:t>
            </a:r>
            <a:r>
              <a:rPr lang="pl-PL" dirty="0" smtClean="0"/>
              <a:t> we </a:t>
            </a:r>
            <a:r>
              <a:rPr lang="pl-PL" dirty="0" err="1" smtClean="0"/>
              <a:t>will</a:t>
            </a:r>
            <a:r>
              <a:rPr lang="pl-PL" dirty="0" smtClean="0"/>
              <a:t> </a:t>
            </a:r>
            <a:r>
              <a:rPr lang="pl-PL" dirty="0" err="1" smtClean="0"/>
              <a:t>discuss</a:t>
            </a:r>
            <a:r>
              <a:rPr lang="pl-PL" dirty="0" smtClean="0"/>
              <a:t> </a:t>
            </a:r>
            <a:r>
              <a:rPr lang="pl-PL" dirty="0" err="1" smtClean="0"/>
              <a:t>today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:</a:t>
            </a:r>
          </a:p>
          <a:p>
            <a:pPr lvl="2"/>
            <a:r>
              <a:rPr lang="en-US" sz="1400" dirty="0" smtClean="0">
                <a:solidFill>
                  <a:schemeClr val="accent5"/>
                </a:solidFill>
              </a:rPr>
              <a:t>create-react-app</a:t>
            </a:r>
            <a:r>
              <a:rPr lang="pl-PL" sz="1400" dirty="0"/>
              <a:t> </a:t>
            </a:r>
            <a:r>
              <a:rPr lang="pl-PL" sz="1400" dirty="0" smtClean="0"/>
              <a:t>– </a:t>
            </a:r>
            <a:r>
              <a:rPr lang="pl-PL" sz="1400" dirty="0" err="1" smtClean="0"/>
              <a:t>quick</a:t>
            </a:r>
            <a:r>
              <a:rPr lang="pl-PL" sz="1400" dirty="0" smtClean="0"/>
              <a:t> setup for </a:t>
            </a:r>
            <a:r>
              <a:rPr lang="pl-PL" sz="1400" dirty="0" err="1" smtClean="0"/>
              <a:t>React</a:t>
            </a:r>
            <a:r>
              <a:rPr lang="pl-PL" sz="1400" dirty="0" smtClean="0"/>
              <a:t> </a:t>
            </a:r>
            <a:r>
              <a:rPr lang="pl-PL" sz="1400" dirty="0" err="1" smtClean="0"/>
              <a:t>projects</a:t>
            </a:r>
            <a:r>
              <a:rPr lang="pl-PL" sz="1400" dirty="0" smtClean="0"/>
              <a:t> with </a:t>
            </a:r>
            <a:r>
              <a:rPr lang="pl-PL" sz="1400" dirty="0" err="1" smtClean="0"/>
              <a:t>all</a:t>
            </a:r>
            <a:r>
              <a:rPr lang="pl-PL" sz="1400" dirty="0" smtClean="0"/>
              <a:t> </a:t>
            </a:r>
            <a:r>
              <a:rPr lang="pl-PL" sz="1400" dirty="0" err="1" smtClean="0"/>
              <a:t>necessary</a:t>
            </a:r>
            <a:r>
              <a:rPr lang="pl-PL" sz="1400" dirty="0" smtClean="0"/>
              <a:t> </a:t>
            </a:r>
            <a:r>
              <a:rPr lang="pl-PL" sz="1400" dirty="0" err="1" smtClean="0"/>
              <a:t>tools</a:t>
            </a:r>
            <a:r>
              <a:rPr lang="pl-PL" sz="1400" dirty="0" smtClean="0"/>
              <a:t> to </a:t>
            </a:r>
            <a:r>
              <a:rPr lang="pl-PL" sz="1400" dirty="0" err="1" smtClean="0"/>
              <a:t>lauch</a:t>
            </a:r>
            <a:r>
              <a:rPr lang="pl-PL" sz="1400" dirty="0" smtClean="0"/>
              <a:t> a </a:t>
            </a:r>
            <a:r>
              <a:rPr lang="pl-PL" sz="1400" dirty="0" err="1" smtClean="0"/>
              <a:t>basic</a:t>
            </a:r>
            <a:r>
              <a:rPr lang="pl-PL" sz="1400" dirty="0" smtClean="0"/>
              <a:t> </a:t>
            </a:r>
            <a:r>
              <a:rPr lang="pl-PL" sz="1400" dirty="0" err="1" smtClean="0"/>
              <a:t>app</a:t>
            </a:r>
            <a:endParaRPr lang="pl-PL" sz="1400" dirty="0" smtClean="0">
              <a:solidFill>
                <a:schemeClr val="accent5"/>
              </a:solidFill>
            </a:endParaRPr>
          </a:p>
          <a:p>
            <a:pPr lvl="2"/>
            <a:r>
              <a:rPr lang="en-US" sz="1400" dirty="0" err="1" smtClean="0">
                <a:solidFill>
                  <a:schemeClr val="accent5"/>
                </a:solidFill>
              </a:rPr>
              <a:t>Eslint</a:t>
            </a:r>
            <a:r>
              <a:rPr lang="en-US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/>
              <a:t>– linter </a:t>
            </a:r>
            <a:r>
              <a:rPr lang="pl-PL" sz="1400" dirty="0" err="1" smtClean="0"/>
              <a:t>tool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analyzes</a:t>
            </a:r>
            <a:r>
              <a:rPr lang="pl-PL" sz="1400" dirty="0" smtClean="0"/>
              <a:t> and </a:t>
            </a:r>
            <a:r>
              <a:rPr lang="pl-PL" sz="1400" dirty="0" err="1" smtClean="0"/>
              <a:t>reports</a:t>
            </a:r>
            <a:r>
              <a:rPr lang="pl-PL" sz="1400" dirty="0" smtClean="0"/>
              <a:t> </a:t>
            </a:r>
            <a:r>
              <a:rPr lang="pl-PL" sz="1400" dirty="0" err="1" smtClean="0"/>
              <a:t>patterns</a:t>
            </a:r>
            <a:r>
              <a:rPr lang="pl-PL" sz="1400" dirty="0" smtClean="0"/>
              <a:t> in JavaScript</a:t>
            </a:r>
            <a:endParaRPr lang="pl-PL" sz="1400" dirty="0" smtClean="0">
              <a:solidFill>
                <a:schemeClr val="accent5"/>
              </a:solidFill>
            </a:endParaRPr>
          </a:p>
          <a:p>
            <a:pPr lvl="2"/>
            <a:r>
              <a:rPr lang="en-US" sz="1400" dirty="0" smtClean="0">
                <a:solidFill>
                  <a:schemeClr val="accent5"/>
                </a:solidFill>
              </a:rPr>
              <a:t>Husky </a:t>
            </a:r>
            <a:r>
              <a:rPr lang="pl-PL" sz="1400" dirty="0" smtClean="0"/>
              <a:t>– </a:t>
            </a:r>
            <a:r>
              <a:rPr lang="pl-PL" sz="1400" dirty="0" err="1" smtClean="0"/>
              <a:t>tool</a:t>
            </a:r>
            <a:r>
              <a:rPr lang="pl-PL" sz="1400" dirty="0" smtClean="0"/>
              <a:t> for Git </a:t>
            </a:r>
            <a:r>
              <a:rPr lang="pl-PL" sz="1400" dirty="0" err="1" smtClean="0"/>
              <a:t>hooks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validate</a:t>
            </a:r>
            <a:r>
              <a:rPr lang="pl-PL" sz="1400" dirty="0" smtClean="0"/>
              <a:t> </a:t>
            </a:r>
            <a:r>
              <a:rPr lang="pl-PL" sz="1400" dirty="0" err="1" smtClean="0"/>
              <a:t>code</a:t>
            </a:r>
            <a:r>
              <a:rPr lang="pl-PL" sz="1400" dirty="0" smtClean="0"/>
              <a:t> </a:t>
            </a:r>
            <a:r>
              <a:rPr lang="pl-PL" sz="1400" dirty="0" err="1" smtClean="0"/>
              <a:t>before</a:t>
            </a:r>
            <a:r>
              <a:rPr lang="pl-PL" sz="1400" dirty="0" smtClean="0"/>
              <a:t> </a:t>
            </a:r>
            <a:r>
              <a:rPr lang="pl-PL" sz="1400" dirty="0" err="1" smtClean="0"/>
              <a:t>allowing</a:t>
            </a:r>
            <a:r>
              <a:rPr lang="pl-PL" sz="1400" dirty="0" smtClean="0"/>
              <a:t> to </a:t>
            </a:r>
            <a:r>
              <a:rPr lang="pl-PL" sz="1400" dirty="0" err="1" smtClean="0"/>
              <a:t>check</a:t>
            </a:r>
            <a:r>
              <a:rPr lang="pl-PL" sz="1400" dirty="0" smtClean="0"/>
              <a:t> in</a:t>
            </a:r>
            <a:endParaRPr lang="pl-PL" sz="1400" dirty="0" smtClean="0">
              <a:solidFill>
                <a:schemeClr val="accent5"/>
              </a:solidFill>
            </a:endParaRPr>
          </a:p>
          <a:p>
            <a:pPr lvl="2"/>
            <a:r>
              <a:rPr lang="en-US" sz="1400" dirty="0" smtClean="0">
                <a:solidFill>
                  <a:schemeClr val="accent5"/>
                </a:solidFill>
              </a:rPr>
              <a:t>NPM </a:t>
            </a:r>
            <a:r>
              <a:rPr lang="pl-PL" sz="1400" dirty="0" smtClean="0"/>
              <a:t>– </a:t>
            </a:r>
            <a:r>
              <a:rPr lang="pl-PL" sz="1400" dirty="0" err="1" smtClean="0"/>
              <a:t>package</a:t>
            </a:r>
            <a:r>
              <a:rPr lang="pl-PL" sz="1400" dirty="0" smtClean="0"/>
              <a:t> manager for </a:t>
            </a:r>
            <a:r>
              <a:rPr lang="pl-PL" sz="1400" dirty="0" err="1" smtClean="0"/>
              <a:t>node</a:t>
            </a:r>
            <a:endParaRPr lang="pl-PL" sz="1400" dirty="0" smtClean="0">
              <a:solidFill>
                <a:schemeClr val="accent5"/>
              </a:solidFill>
            </a:endParaRPr>
          </a:p>
          <a:p>
            <a:pPr lvl="2"/>
            <a:r>
              <a:rPr lang="en-US" sz="1400" dirty="0" err="1" smtClean="0">
                <a:solidFill>
                  <a:schemeClr val="accent5"/>
                </a:solidFill>
              </a:rPr>
              <a:t>Webpack</a:t>
            </a:r>
            <a:r>
              <a:rPr lang="pl-PL" sz="1400" dirty="0" smtClean="0">
                <a:solidFill>
                  <a:schemeClr val="accent5"/>
                </a:solidFill>
              </a:rPr>
              <a:t> </a:t>
            </a:r>
            <a:r>
              <a:rPr lang="pl-PL" sz="1400" dirty="0" smtClean="0"/>
              <a:t>– </a:t>
            </a:r>
            <a:r>
              <a:rPr lang="pl-PL" sz="1400" dirty="0" err="1" smtClean="0"/>
              <a:t>very</a:t>
            </a:r>
            <a:r>
              <a:rPr lang="pl-PL" sz="1400" dirty="0" smtClean="0"/>
              <a:t> </a:t>
            </a:r>
            <a:r>
              <a:rPr lang="pl-PL" sz="1400" dirty="0" err="1" smtClean="0"/>
              <a:t>powerful</a:t>
            </a:r>
            <a:r>
              <a:rPr lang="pl-PL" sz="1400" dirty="0" smtClean="0"/>
              <a:t> module </a:t>
            </a:r>
            <a:r>
              <a:rPr lang="pl-PL" sz="1400" dirty="0" err="1" smtClean="0"/>
              <a:t>bundler</a:t>
            </a:r>
            <a:r>
              <a:rPr lang="pl-PL" sz="1400" dirty="0" smtClean="0"/>
              <a:t>, </a:t>
            </a:r>
            <a:r>
              <a:rPr lang="pl-PL" sz="1400" dirty="0" err="1" smtClean="0"/>
              <a:t>capable</a:t>
            </a:r>
            <a:r>
              <a:rPr lang="pl-PL" sz="1400" dirty="0" smtClean="0"/>
              <a:t> of </a:t>
            </a:r>
            <a:r>
              <a:rPr lang="pl-PL" sz="1400" dirty="0" err="1" smtClean="0"/>
              <a:t>transforming</a:t>
            </a:r>
            <a:r>
              <a:rPr lang="pl-PL" sz="1400" dirty="0" smtClean="0"/>
              <a:t>, </a:t>
            </a:r>
            <a:r>
              <a:rPr lang="pl-PL" sz="1400" dirty="0" err="1" smtClean="0"/>
              <a:t>bundling</a:t>
            </a:r>
            <a:r>
              <a:rPr lang="pl-PL" sz="1400" dirty="0" smtClean="0"/>
              <a:t>, </a:t>
            </a:r>
            <a:r>
              <a:rPr lang="pl-PL" sz="1400" dirty="0" err="1" smtClean="0"/>
              <a:t>packaging</a:t>
            </a:r>
            <a:r>
              <a:rPr lang="pl-PL" sz="1400" dirty="0" smtClean="0"/>
              <a:t> </a:t>
            </a:r>
            <a:r>
              <a:rPr lang="pl-PL" sz="1400" dirty="0" err="1" smtClean="0"/>
              <a:t>code</a:t>
            </a:r>
            <a:endParaRPr lang="pl-PL" sz="1400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63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727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One of p</a:t>
            </a:r>
            <a:r>
              <a:rPr lang="en-US" dirty="0" err="1" smtClean="0"/>
              <a:t>ackage</a:t>
            </a:r>
            <a:r>
              <a:rPr lang="en-US" dirty="0" smtClean="0"/>
              <a:t> manager</a:t>
            </a:r>
            <a:r>
              <a:rPr lang="pl-PL" dirty="0" smtClean="0"/>
              <a:t>s</a:t>
            </a:r>
            <a:r>
              <a:rPr lang="en-US" dirty="0" smtClean="0"/>
              <a:t> for</a:t>
            </a:r>
            <a:r>
              <a:rPr lang="pl-PL" dirty="0" smtClean="0"/>
              <a:t> JavaScript </a:t>
            </a:r>
            <a:r>
              <a:rPr lang="pl-PL" dirty="0" err="1" smtClean="0"/>
              <a:t>projects</a:t>
            </a:r>
            <a:r>
              <a:rPr lang="en-US" dirty="0" smtClean="0"/>
              <a:t> </a:t>
            </a:r>
            <a:endParaRPr lang="pl-PL" dirty="0" smtClean="0"/>
          </a:p>
          <a:p>
            <a:r>
              <a:rPr lang="pl-PL" dirty="0"/>
              <a:t>D</a:t>
            </a:r>
            <a:r>
              <a:rPr lang="en-US" dirty="0" err="1" smtClean="0"/>
              <a:t>efault</a:t>
            </a:r>
            <a:r>
              <a:rPr lang="en-US" dirty="0" smtClean="0"/>
              <a:t> </a:t>
            </a:r>
            <a:r>
              <a:rPr lang="en-US" dirty="0"/>
              <a:t>package manager for </a:t>
            </a:r>
            <a:r>
              <a:rPr lang="en-US" dirty="0" smtClean="0"/>
              <a:t>Node.js</a:t>
            </a:r>
            <a:endParaRPr lang="pl-PL" dirty="0" smtClean="0"/>
          </a:p>
          <a:p>
            <a:r>
              <a:rPr lang="pl-PL" dirty="0"/>
              <a:t>C</a:t>
            </a:r>
            <a:r>
              <a:rPr lang="en-US" dirty="0" err="1" smtClean="0"/>
              <a:t>onsists</a:t>
            </a:r>
            <a:r>
              <a:rPr lang="en-US" dirty="0" smtClean="0"/>
              <a:t> of</a:t>
            </a:r>
            <a:r>
              <a:rPr lang="pl-PL" dirty="0" smtClean="0"/>
              <a:t>: </a:t>
            </a:r>
          </a:p>
          <a:p>
            <a:pPr lvl="2"/>
            <a:r>
              <a:rPr lang="en-US" sz="1400" dirty="0" smtClean="0"/>
              <a:t>a </a:t>
            </a:r>
            <a:r>
              <a:rPr lang="en-US" sz="1400" dirty="0"/>
              <a:t>command line </a:t>
            </a:r>
            <a:r>
              <a:rPr lang="en-US" sz="1400" dirty="0" smtClean="0"/>
              <a:t>client</a:t>
            </a:r>
            <a:r>
              <a:rPr lang="pl-PL" sz="1400" dirty="0" smtClean="0"/>
              <a:t> (</a:t>
            </a:r>
            <a:r>
              <a:rPr lang="pl-PL" sz="1400" dirty="0" err="1" smtClean="0"/>
              <a:t>called</a:t>
            </a:r>
            <a:r>
              <a:rPr lang="pl-PL" sz="1400" dirty="0" smtClean="0"/>
              <a:t> </a:t>
            </a:r>
            <a:r>
              <a:rPr lang="en-US" sz="1400" dirty="0" err="1" smtClean="0"/>
              <a:t>npm</a:t>
            </a:r>
            <a:r>
              <a:rPr lang="pl-PL" sz="1400" dirty="0"/>
              <a:t> </a:t>
            </a:r>
            <a:r>
              <a:rPr lang="pl-PL" sz="1400" dirty="0" smtClean="0"/>
              <a:t>as </a:t>
            </a:r>
            <a:r>
              <a:rPr lang="pl-PL" sz="1400" dirty="0" err="1" smtClean="0"/>
              <a:t>well</a:t>
            </a:r>
            <a:r>
              <a:rPr lang="pl-PL" sz="1400" dirty="0" smtClean="0"/>
              <a:t>)</a:t>
            </a:r>
          </a:p>
          <a:p>
            <a:pPr lvl="2"/>
            <a:r>
              <a:rPr lang="en-US" sz="1400" dirty="0" smtClean="0"/>
              <a:t>an </a:t>
            </a:r>
            <a:r>
              <a:rPr lang="en-US" sz="1400" dirty="0"/>
              <a:t>online database of public and </a:t>
            </a:r>
            <a:r>
              <a:rPr lang="en-US" sz="1400" dirty="0" smtClean="0"/>
              <a:t>private packages</a:t>
            </a:r>
            <a:r>
              <a:rPr lang="pl-PL" sz="1400" dirty="0" smtClean="0"/>
              <a:t> (</a:t>
            </a:r>
            <a:r>
              <a:rPr lang="en-US" sz="1400" dirty="0" err="1" smtClean="0"/>
              <a:t>npm</a:t>
            </a:r>
            <a:r>
              <a:rPr lang="en-US" sz="1400" dirty="0" smtClean="0"/>
              <a:t> registry</a:t>
            </a:r>
            <a:r>
              <a:rPr lang="pl-PL" sz="1400" dirty="0" smtClean="0"/>
              <a:t>)</a:t>
            </a:r>
          </a:p>
          <a:p>
            <a:pPr lvl="1"/>
            <a:r>
              <a:rPr lang="pl-PL" dirty="0" err="1" smtClean="0"/>
              <a:t>Uses</a:t>
            </a:r>
            <a:r>
              <a:rPr lang="pl-PL" dirty="0" smtClean="0"/>
              <a:t> </a:t>
            </a:r>
            <a:r>
              <a:rPr lang="pl-PL" dirty="0" err="1" smtClean="0"/>
              <a:t>package.json</a:t>
            </a:r>
            <a:r>
              <a:rPr lang="pl-PL" dirty="0" smtClean="0"/>
              <a:t> to </a:t>
            </a:r>
            <a:r>
              <a:rPr lang="pl-PL" dirty="0" err="1" smtClean="0"/>
              <a:t>track</a:t>
            </a:r>
            <a:r>
              <a:rPr lang="pl-PL" dirty="0"/>
              <a:t> </a:t>
            </a:r>
            <a:r>
              <a:rPr lang="pl-PL" dirty="0" smtClean="0"/>
              <a:t>the </a:t>
            </a:r>
            <a:r>
              <a:rPr lang="pl-PL" dirty="0" err="1" smtClean="0"/>
              <a:t>dependencies</a:t>
            </a:r>
            <a:endParaRPr lang="pl-PL" dirty="0"/>
          </a:p>
          <a:p>
            <a:pPr lvl="1"/>
            <a:r>
              <a:rPr lang="pl-PL" dirty="0" smtClean="0"/>
              <a:t>File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contains</a:t>
            </a:r>
            <a:r>
              <a:rPr lang="pl-PL" dirty="0" smtClean="0"/>
              <a:t>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detailed</a:t>
            </a:r>
            <a:r>
              <a:rPr lang="pl-PL" dirty="0" smtClean="0"/>
              <a:t> data </a:t>
            </a:r>
            <a:r>
              <a:rPr lang="pl-PL" dirty="0" err="1" smtClean="0"/>
              <a:t>related</a:t>
            </a:r>
            <a:r>
              <a:rPr lang="pl-PL" dirty="0" smtClean="0"/>
              <a:t> to </a:t>
            </a:r>
            <a:r>
              <a:rPr lang="pl-PL" dirty="0" err="1" smtClean="0"/>
              <a:t>dependencies</a:t>
            </a:r>
            <a:r>
              <a:rPr lang="pl-PL" dirty="0" smtClean="0"/>
              <a:t> – </a:t>
            </a:r>
            <a:r>
              <a:rPr lang="pl-PL" dirty="0" err="1" smtClean="0"/>
              <a:t>package-lock.json</a:t>
            </a:r>
            <a:endParaRPr lang="pl-PL" dirty="0" smtClean="0"/>
          </a:p>
          <a:p>
            <a:pPr lvl="1"/>
            <a:r>
              <a:rPr lang="pl-PL" dirty="0" smtClean="0"/>
              <a:t>Source </a:t>
            </a:r>
            <a:r>
              <a:rPr lang="pl-PL" dirty="0" err="1" smtClean="0"/>
              <a:t>code</a:t>
            </a:r>
            <a:r>
              <a:rPr lang="pl-PL" dirty="0" smtClean="0"/>
              <a:t> for </a:t>
            </a:r>
            <a:r>
              <a:rPr lang="pl-PL" dirty="0" err="1" smtClean="0"/>
              <a:t>libraries</a:t>
            </a:r>
            <a:r>
              <a:rPr lang="pl-PL" dirty="0" smtClean="0"/>
              <a:t> </a:t>
            </a:r>
            <a:r>
              <a:rPr lang="pl-PL" dirty="0" err="1" smtClean="0"/>
              <a:t>stored</a:t>
            </a:r>
            <a:r>
              <a:rPr lang="pl-PL" dirty="0" smtClean="0"/>
              <a:t> in the </a:t>
            </a:r>
            <a:r>
              <a:rPr lang="pl-PL" dirty="0" err="1" smtClean="0"/>
              <a:t>node-modules</a:t>
            </a:r>
            <a:r>
              <a:rPr lang="pl-PL" dirty="0" smtClean="0"/>
              <a:t> </a:t>
            </a:r>
            <a:r>
              <a:rPr lang="pl-PL" dirty="0" err="1" smtClean="0"/>
              <a:t>category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64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338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Tool</a:t>
            </a:r>
            <a:r>
              <a:rPr lang="pl-PL" dirty="0" smtClean="0"/>
              <a:t> for </a:t>
            </a:r>
            <a:r>
              <a:rPr lang="pl-PL" dirty="0" err="1" smtClean="0"/>
              <a:t>finding</a:t>
            </a:r>
            <a:r>
              <a:rPr lang="pl-PL" dirty="0" smtClean="0"/>
              <a:t> and </a:t>
            </a:r>
            <a:r>
              <a:rPr lang="pl-PL" dirty="0" err="1" smtClean="0"/>
              <a:t>fixing</a:t>
            </a:r>
            <a:r>
              <a:rPr lang="pl-PL" dirty="0" smtClean="0"/>
              <a:t> </a:t>
            </a:r>
            <a:r>
              <a:rPr lang="pl-PL" dirty="0" err="1" smtClean="0"/>
              <a:t>problems</a:t>
            </a:r>
            <a:r>
              <a:rPr lang="pl-PL" dirty="0" smtClean="0"/>
              <a:t> in </a:t>
            </a:r>
            <a:r>
              <a:rPr lang="pl-PL" dirty="0" err="1" smtClean="0"/>
              <a:t>code</a:t>
            </a:r>
            <a:endParaRPr lang="pl-PL" dirty="0" smtClean="0"/>
          </a:p>
          <a:p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integrated</a:t>
            </a:r>
            <a:r>
              <a:rPr lang="pl-PL" dirty="0" smtClean="0"/>
              <a:t> with </a:t>
            </a:r>
            <a:r>
              <a:rPr lang="pl-PL" dirty="0" err="1" smtClean="0"/>
              <a:t>pipelines</a:t>
            </a:r>
            <a:r>
              <a:rPr lang="pl-PL" dirty="0" smtClean="0"/>
              <a:t> to </a:t>
            </a:r>
            <a:r>
              <a:rPr lang="pl-PL" dirty="0" err="1" smtClean="0"/>
              <a:t>ensure</a:t>
            </a:r>
            <a:r>
              <a:rPr lang="pl-PL" dirty="0" smtClean="0"/>
              <a:t> the </a:t>
            </a:r>
            <a:r>
              <a:rPr lang="pl-PL" dirty="0" err="1" smtClean="0"/>
              <a:t>correctness</a:t>
            </a:r>
            <a:r>
              <a:rPr lang="pl-PL" dirty="0" smtClean="0"/>
              <a:t> of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pushed</a:t>
            </a:r>
            <a:r>
              <a:rPr lang="pl-PL" dirty="0" smtClean="0"/>
              <a:t> to the </a:t>
            </a:r>
            <a:r>
              <a:rPr lang="pl-PL" dirty="0" err="1" smtClean="0"/>
              <a:t>repository</a:t>
            </a:r>
            <a:endParaRPr lang="pl-PL" dirty="0" smtClean="0"/>
          </a:p>
          <a:p>
            <a:r>
              <a:rPr lang="pl-PL" dirty="0" smtClean="0"/>
              <a:t>Great </a:t>
            </a:r>
            <a:r>
              <a:rPr lang="pl-PL" dirty="0" err="1" smtClean="0"/>
              <a:t>flexibility</a:t>
            </a:r>
            <a:r>
              <a:rPr lang="pl-PL" dirty="0" smtClean="0"/>
              <a:t> </a:t>
            </a:r>
            <a:r>
              <a:rPr lang="pl-PL" dirty="0" err="1" smtClean="0"/>
              <a:t>allowing</a:t>
            </a:r>
            <a:r>
              <a:rPr lang="pl-PL" dirty="0" smtClean="0"/>
              <a:t> to </a:t>
            </a:r>
            <a:r>
              <a:rPr lang="pl-PL" dirty="0" err="1" smtClean="0"/>
              <a:t>maximally</a:t>
            </a:r>
            <a:r>
              <a:rPr lang="pl-PL" dirty="0" smtClean="0"/>
              <a:t> </a:t>
            </a:r>
            <a:r>
              <a:rPr lang="pl-PL" dirty="0" err="1" smtClean="0"/>
              <a:t>customize</a:t>
            </a:r>
            <a:r>
              <a:rPr lang="pl-PL" dirty="0" smtClean="0"/>
              <a:t> the </a:t>
            </a:r>
            <a:r>
              <a:rPr lang="pl-PL" dirty="0" err="1" smtClean="0"/>
              <a:t>rules</a:t>
            </a:r>
            <a:r>
              <a:rPr lang="pl-PL" dirty="0" smtClean="0"/>
              <a:t> </a:t>
            </a:r>
            <a:r>
              <a:rPr lang="pl-PL" dirty="0" err="1" smtClean="0"/>
              <a:t>according</a:t>
            </a:r>
            <a:r>
              <a:rPr lang="pl-PL" dirty="0" smtClean="0"/>
              <a:t> to </a:t>
            </a:r>
            <a:r>
              <a:rPr lang="pl-PL" dirty="0" err="1" smtClean="0"/>
              <a:t>our</a:t>
            </a:r>
            <a:r>
              <a:rPr lang="pl-PL" dirty="0" smtClean="0"/>
              <a:t> </a:t>
            </a:r>
            <a:r>
              <a:rPr lang="pl-PL" dirty="0" err="1" smtClean="0"/>
              <a:t>needs</a:t>
            </a:r>
            <a:endParaRPr lang="pl-PL" dirty="0" smtClean="0"/>
          </a:p>
          <a:p>
            <a:r>
              <a:rPr lang="pl-PL" dirty="0" err="1" smtClean="0"/>
              <a:t>Lots</a:t>
            </a:r>
            <a:r>
              <a:rPr lang="pl-PL" dirty="0" smtClean="0"/>
              <a:t> of </a:t>
            </a:r>
            <a:r>
              <a:rPr lang="pl-PL" dirty="0" err="1" smtClean="0"/>
              <a:t>presets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already</a:t>
            </a:r>
            <a:r>
              <a:rPr lang="pl-PL" dirty="0" smtClean="0"/>
              <a:t> </a:t>
            </a:r>
            <a:r>
              <a:rPr lang="pl-PL" dirty="0" err="1" smtClean="0"/>
              <a:t>cover</a:t>
            </a:r>
            <a:r>
              <a:rPr lang="pl-PL" dirty="0" smtClean="0"/>
              <a:t> most of </a:t>
            </a:r>
            <a:r>
              <a:rPr lang="pl-PL" dirty="0" err="1" smtClean="0"/>
              <a:t>rules</a:t>
            </a:r>
            <a:endParaRPr lang="pl-PL" dirty="0" smtClean="0"/>
          </a:p>
          <a:p>
            <a:r>
              <a:rPr lang="pl-PL" dirty="0" err="1" smtClean="0"/>
              <a:t>Ensures</a:t>
            </a:r>
            <a:r>
              <a:rPr lang="pl-PL" dirty="0" smtClean="0"/>
              <a:t> one style of </a:t>
            </a:r>
            <a:r>
              <a:rPr lang="pl-PL" dirty="0" err="1" smtClean="0"/>
              <a:t>writing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 in a </a:t>
            </a:r>
            <a:r>
              <a:rPr lang="pl-PL" dirty="0" err="1" smtClean="0"/>
              <a:t>codebase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65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</a:t>
            </a:r>
            <a:r>
              <a:rPr lang="pl-PL" dirty="0" err="1" smtClean="0"/>
              <a:t>slint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133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Commands</a:t>
            </a:r>
            <a:r>
              <a:rPr lang="pl-PL" dirty="0" smtClean="0"/>
              <a:t> ran </a:t>
            </a:r>
            <a:r>
              <a:rPr lang="pl-PL" dirty="0" err="1" smtClean="0"/>
              <a:t>before</a:t>
            </a:r>
            <a:r>
              <a:rPr lang="pl-PL" dirty="0" smtClean="0"/>
              <a:t>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after</a:t>
            </a:r>
            <a:r>
              <a:rPr lang="pl-PL" dirty="0" smtClean="0"/>
              <a:t> </a:t>
            </a:r>
            <a:r>
              <a:rPr lang="pl-PL" dirty="0" err="1" smtClean="0"/>
              <a:t>certain</a:t>
            </a:r>
            <a:r>
              <a:rPr lang="pl-PL" dirty="0" smtClean="0"/>
              <a:t> </a:t>
            </a:r>
            <a:r>
              <a:rPr lang="pl-PL" dirty="0" err="1" smtClean="0"/>
              <a:t>points</a:t>
            </a:r>
            <a:r>
              <a:rPr lang="pl-PL" dirty="0" smtClean="0"/>
              <a:t> of </a:t>
            </a:r>
            <a:r>
              <a:rPr lang="pl-PL" dirty="0" err="1" smtClean="0"/>
              <a:t>git’s</a:t>
            </a:r>
            <a:r>
              <a:rPr lang="pl-PL" dirty="0" smtClean="0"/>
              <a:t> </a:t>
            </a:r>
            <a:r>
              <a:rPr lang="pl-PL" dirty="0" err="1" smtClean="0"/>
              <a:t>execution</a:t>
            </a:r>
            <a:endParaRPr lang="pl-PL" dirty="0" smtClean="0"/>
          </a:p>
          <a:p>
            <a:r>
              <a:rPr lang="pl-PL" dirty="0" err="1" smtClean="0"/>
              <a:t>Mostly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with </a:t>
            </a:r>
            <a:r>
              <a:rPr lang="pl-PL" dirty="0" err="1" smtClean="0"/>
              <a:t>tools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eslint</a:t>
            </a:r>
            <a:r>
              <a:rPr lang="pl-PL" dirty="0" smtClean="0"/>
              <a:t> and </a:t>
            </a:r>
            <a:r>
              <a:rPr lang="pl-PL" dirty="0" err="1" smtClean="0"/>
              <a:t>prettier</a:t>
            </a:r>
            <a:r>
              <a:rPr lang="pl-PL" dirty="0" smtClean="0"/>
              <a:t> to </a:t>
            </a:r>
            <a:r>
              <a:rPr lang="pl-PL" dirty="0" err="1" smtClean="0"/>
              <a:t>avoid</a:t>
            </a:r>
            <a:r>
              <a:rPr lang="pl-PL" dirty="0" smtClean="0"/>
              <a:t> </a:t>
            </a:r>
            <a:r>
              <a:rPr lang="pl-PL" dirty="0" err="1" smtClean="0"/>
              <a:t>commiting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that’s</a:t>
            </a:r>
            <a:r>
              <a:rPr lang="pl-PL" dirty="0" smtClean="0"/>
              <a:t> </a:t>
            </a:r>
            <a:r>
              <a:rPr lang="pl-PL" dirty="0" err="1" smtClean="0"/>
              <a:t>against</a:t>
            </a:r>
            <a:r>
              <a:rPr lang="pl-PL" dirty="0" smtClean="0"/>
              <a:t> the linter/</a:t>
            </a:r>
            <a:r>
              <a:rPr lang="pl-PL" dirty="0" err="1" smtClean="0"/>
              <a:t>prettier</a:t>
            </a:r>
            <a:r>
              <a:rPr lang="pl-PL" dirty="0" smtClean="0"/>
              <a:t> </a:t>
            </a:r>
            <a:r>
              <a:rPr lang="pl-PL" dirty="0" err="1" smtClean="0"/>
              <a:t>rules</a:t>
            </a:r>
            <a:endParaRPr lang="pl-PL" dirty="0"/>
          </a:p>
          <a:p>
            <a:r>
              <a:rPr lang="pl-PL" dirty="0" err="1" smtClean="0"/>
              <a:t>Combine</a:t>
            </a:r>
            <a:r>
              <a:rPr lang="pl-PL" dirty="0" smtClean="0"/>
              <a:t> with a </a:t>
            </a:r>
            <a:r>
              <a:rPr lang="pl-PL" dirty="0" err="1" smtClean="0"/>
              <a:t>tool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lint-staged</a:t>
            </a:r>
            <a:r>
              <a:rPr lang="pl-PL" dirty="0" smtClean="0"/>
              <a:t> to </a:t>
            </a:r>
            <a:r>
              <a:rPr lang="pl-PL" dirty="0" err="1" smtClean="0"/>
              <a:t>automatically</a:t>
            </a:r>
            <a:r>
              <a:rPr lang="pl-PL" dirty="0" smtClean="0"/>
              <a:t> </a:t>
            </a:r>
            <a:r>
              <a:rPr lang="pl-PL" dirty="0" err="1" smtClean="0"/>
              <a:t>apply</a:t>
            </a:r>
            <a:r>
              <a:rPr lang="pl-PL" dirty="0" smtClean="0"/>
              <a:t> </a:t>
            </a:r>
            <a:r>
              <a:rPr lang="pl-PL" dirty="0" err="1" smtClean="0"/>
              <a:t>fixes</a:t>
            </a:r>
            <a:r>
              <a:rPr lang="pl-PL" dirty="0" smtClean="0"/>
              <a:t> and </a:t>
            </a:r>
            <a:r>
              <a:rPr lang="pl-PL" dirty="0" err="1" smtClean="0"/>
              <a:t>add</a:t>
            </a:r>
            <a:r>
              <a:rPr lang="pl-PL" dirty="0" smtClean="0"/>
              <a:t> </a:t>
            </a:r>
            <a:r>
              <a:rPr lang="pl-PL" dirty="0" err="1" smtClean="0"/>
              <a:t>them</a:t>
            </a:r>
            <a:r>
              <a:rPr lang="pl-PL" dirty="0" smtClean="0"/>
              <a:t> to a </a:t>
            </a:r>
            <a:r>
              <a:rPr lang="pl-PL" dirty="0" err="1" smtClean="0"/>
              <a:t>commit</a:t>
            </a:r>
            <a:endParaRPr lang="pl-PL" dirty="0" smtClean="0"/>
          </a:p>
          <a:p>
            <a:r>
              <a:rPr lang="pl-PL" dirty="0" smtClean="0"/>
              <a:t>May target git </a:t>
            </a:r>
            <a:r>
              <a:rPr lang="pl-PL" dirty="0" err="1" smtClean="0"/>
              <a:t>functions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e.g</a:t>
            </a:r>
            <a:r>
              <a:rPr lang="pl-PL" dirty="0" smtClean="0"/>
              <a:t>.:</a:t>
            </a:r>
          </a:p>
          <a:p>
            <a:pPr lvl="2"/>
            <a:r>
              <a:rPr lang="pl-PL" sz="1400" dirty="0" err="1" smtClean="0"/>
              <a:t>commit</a:t>
            </a:r>
            <a:r>
              <a:rPr lang="pl-PL" sz="1400" dirty="0" smtClean="0"/>
              <a:t> – </a:t>
            </a:r>
            <a:r>
              <a:rPr lang="pl-PL" sz="1400" dirty="0" err="1" smtClean="0"/>
              <a:t>before</a:t>
            </a:r>
            <a:r>
              <a:rPr lang="pl-PL" sz="1400" dirty="0" smtClean="0"/>
              <a:t> a </a:t>
            </a:r>
            <a:r>
              <a:rPr lang="pl-PL" sz="1400" dirty="0" err="1" smtClean="0"/>
              <a:t>commit</a:t>
            </a:r>
            <a:r>
              <a:rPr lang="pl-PL" sz="1400" dirty="0" smtClean="0"/>
              <a:t> log </a:t>
            </a:r>
            <a:r>
              <a:rPr lang="pl-PL" sz="1400" dirty="0" err="1" smtClean="0"/>
              <a:t>message</a:t>
            </a:r>
            <a:r>
              <a:rPr lang="pl-PL" sz="1400" dirty="0" smtClean="0"/>
              <a:t> </a:t>
            </a:r>
            <a:r>
              <a:rPr lang="pl-PL" sz="1400" dirty="0" err="1" smtClean="0"/>
              <a:t>is</a:t>
            </a:r>
            <a:r>
              <a:rPr lang="pl-PL" sz="1400" dirty="0" smtClean="0"/>
              <a:t> </a:t>
            </a:r>
            <a:r>
              <a:rPr lang="pl-PL" sz="1400" dirty="0" err="1" smtClean="0"/>
              <a:t>obtained</a:t>
            </a:r>
            <a:r>
              <a:rPr lang="pl-PL" sz="1400" dirty="0" smtClean="0"/>
              <a:t>/</a:t>
            </a:r>
            <a:r>
              <a:rPr lang="pl-PL" sz="1400" dirty="0" err="1" smtClean="0"/>
              <a:t>after</a:t>
            </a:r>
            <a:r>
              <a:rPr lang="pl-PL" sz="1400" dirty="0" smtClean="0"/>
              <a:t> a </a:t>
            </a:r>
            <a:r>
              <a:rPr lang="pl-PL" sz="1400" dirty="0" err="1" smtClean="0"/>
              <a:t>commit</a:t>
            </a:r>
            <a:r>
              <a:rPr lang="pl-PL" sz="1400" dirty="0" smtClean="0"/>
              <a:t> </a:t>
            </a:r>
            <a:r>
              <a:rPr lang="pl-PL" sz="1400" dirty="0" err="1" smtClean="0"/>
              <a:t>is</a:t>
            </a:r>
            <a:r>
              <a:rPr lang="pl-PL" sz="1400" dirty="0" smtClean="0"/>
              <a:t> </a:t>
            </a:r>
            <a:r>
              <a:rPr lang="pl-PL" sz="1400" dirty="0" err="1" smtClean="0"/>
              <a:t>made</a:t>
            </a:r>
            <a:endParaRPr lang="pl-PL" sz="1400" dirty="0" smtClean="0"/>
          </a:p>
          <a:p>
            <a:pPr lvl="2"/>
            <a:r>
              <a:rPr lang="pl-PL" sz="1400" dirty="0" err="1" smtClean="0"/>
              <a:t>merge-commit</a:t>
            </a:r>
            <a:r>
              <a:rPr lang="pl-PL" sz="1400" dirty="0" smtClean="0"/>
              <a:t> – for </a:t>
            </a:r>
            <a:r>
              <a:rPr lang="pl-PL" sz="1400" dirty="0" err="1" smtClean="0"/>
              <a:t>cases</a:t>
            </a:r>
            <a:r>
              <a:rPr lang="pl-PL" sz="1400" dirty="0" smtClean="0"/>
              <a:t> </a:t>
            </a:r>
            <a:r>
              <a:rPr lang="pl-PL" sz="1400" dirty="0" err="1" smtClean="0"/>
              <a:t>like</a:t>
            </a:r>
            <a:r>
              <a:rPr lang="pl-PL" sz="1400" dirty="0" smtClean="0"/>
              <a:t> </a:t>
            </a:r>
            <a:r>
              <a:rPr lang="pl-PL" sz="1400" dirty="0" err="1" smtClean="0"/>
              <a:t>merging</a:t>
            </a:r>
            <a:r>
              <a:rPr lang="pl-PL" sz="1400" dirty="0" smtClean="0"/>
              <a:t> with </a:t>
            </a:r>
            <a:r>
              <a:rPr lang="pl-PL" sz="1400" dirty="0" err="1" smtClean="0"/>
              <a:t>another</a:t>
            </a:r>
            <a:r>
              <a:rPr lang="pl-PL" sz="1400" dirty="0" smtClean="0"/>
              <a:t> </a:t>
            </a:r>
            <a:r>
              <a:rPr lang="pl-PL" sz="1400" dirty="0" err="1" smtClean="0"/>
              <a:t>branch</a:t>
            </a:r>
            <a:r>
              <a:rPr lang="pl-PL" sz="1400" dirty="0" smtClean="0"/>
              <a:t> </a:t>
            </a:r>
            <a:r>
              <a:rPr lang="pl-PL" sz="1400" dirty="0" err="1" smtClean="0"/>
              <a:t>like</a:t>
            </a:r>
            <a:r>
              <a:rPr lang="pl-PL" sz="1400" dirty="0" smtClean="0"/>
              <a:t> </a:t>
            </a:r>
            <a:r>
              <a:rPr lang="pl-PL" sz="1400" dirty="0" err="1" smtClean="0"/>
              <a:t>develop</a:t>
            </a:r>
            <a:endParaRPr lang="pl-PL" sz="1400" dirty="0" smtClean="0"/>
          </a:p>
          <a:p>
            <a:pPr lvl="2"/>
            <a:r>
              <a:rPr lang="pl-PL" sz="1400" dirty="0" err="1"/>
              <a:t>p</a:t>
            </a:r>
            <a:r>
              <a:rPr lang="pl-PL" sz="1400" dirty="0" err="1" smtClean="0"/>
              <a:t>ush</a:t>
            </a:r>
            <a:r>
              <a:rPr lang="pl-PL" sz="1400" dirty="0" smtClean="0"/>
              <a:t> – </a:t>
            </a:r>
            <a:r>
              <a:rPr lang="pl-PL" sz="1400" dirty="0" err="1" smtClean="0"/>
              <a:t>can</a:t>
            </a:r>
            <a:r>
              <a:rPr lang="pl-PL" sz="1400" dirty="0" smtClean="0"/>
              <a:t> </a:t>
            </a:r>
            <a:r>
              <a:rPr lang="pl-PL" sz="1400" dirty="0" err="1" smtClean="0"/>
              <a:t>prevent</a:t>
            </a:r>
            <a:r>
              <a:rPr lang="pl-PL" sz="1400" dirty="0" smtClean="0"/>
              <a:t> </a:t>
            </a:r>
            <a:r>
              <a:rPr lang="pl-PL" sz="1400" dirty="0" err="1" smtClean="0"/>
              <a:t>push</a:t>
            </a:r>
            <a:r>
              <a:rPr lang="pl-PL" sz="1400" dirty="0" smtClean="0"/>
              <a:t> from </a:t>
            </a:r>
            <a:r>
              <a:rPr lang="pl-PL" sz="1400" dirty="0" err="1" smtClean="0"/>
              <a:t>taking</a:t>
            </a:r>
            <a:r>
              <a:rPr lang="pl-PL" sz="1400" dirty="0" smtClean="0"/>
              <a:t> place </a:t>
            </a:r>
            <a:r>
              <a:rPr lang="pl-PL" sz="1400" dirty="0" err="1" smtClean="0"/>
              <a:t>is</a:t>
            </a:r>
            <a:r>
              <a:rPr lang="pl-PL" sz="1400" dirty="0" smtClean="0"/>
              <a:t> </a:t>
            </a:r>
            <a:r>
              <a:rPr lang="pl-PL" sz="1400" dirty="0" err="1" smtClean="0"/>
              <a:t>rules</a:t>
            </a:r>
            <a:r>
              <a:rPr lang="pl-PL" sz="1400" dirty="0" smtClean="0"/>
              <a:t> </a:t>
            </a:r>
            <a:r>
              <a:rPr lang="pl-PL" sz="1400" dirty="0" err="1" smtClean="0"/>
              <a:t>aren’t</a:t>
            </a:r>
            <a:r>
              <a:rPr lang="pl-PL" sz="1400" dirty="0" smtClean="0"/>
              <a:t> met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66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Husky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4258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Tool</a:t>
            </a:r>
            <a:r>
              <a:rPr lang="pl-PL" dirty="0" smtClean="0"/>
              <a:t> for </a:t>
            </a:r>
            <a:r>
              <a:rPr lang="pl-PL" dirty="0" err="1" smtClean="0"/>
              <a:t>bundling</a:t>
            </a:r>
            <a:r>
              <a:rPr lang="pl-PL" dirty="0" smtClean="0"/>
              <a:t> </a:t>
            </a:r>
            <a:r>
              <a:rPr lang="pl-PL" dirty="0" err="1" smtClean="0"/>
              <a:t>modules</a:t>
            </a:r>
            <a:r>
              <a:rPr lang="pl-PL" dirty="0" smtClean="0"/>
              <a:t> and </a:t>
            </a:r>
            <a:r>
              <a:rPr lang="pl-PL" dirty="0" err="1" smtClean="0"/>
              <a:t>running</a:t>
            </a:r>
            <a:r>
              <a:rPr lang="pl-PL" dirty="0" smtClean="0"/>
              <a:t> </a:t>
            </a:r>
            <a:r>
              <a:rPr lang="pl-PL" dirty="0" err="1" smtClean="0"/>
              <a:t>tasks</a:t>
            </a:r>
            <a:endParaRPr lang="pl-PL" dirty="0" smtClean="0"/>
          </a:p>
          <a:p>
            <a:r>
              <a:rPr lang="pl-PL" dirty="0" err="1" smtClean="0"/>
              <a:t>Enables</a:t>
            </a:r>
            <a:r>
              <a:rPr lang="pl-PL" dirty="0" smtClean="0"/>
              <a:t> </a:t>
            </a:r>
            <a:r>
              <a:rPr lang="pl-PL" dirty="0" err="1" smtClean="0"/>
              <a:t>functionalities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err="1" smtClean="0"/>
              <a:t>Code</a:t>
            </a:r>
            <a:r>
              <a:rPr lang="pl-PL" sz="1400" dirty="0" smtClean="0"/>
              <a:t> </a:t>
            </a:r>
            <a:r>
              <a:rPr lang="pl-PL" sz="1400" dirty="0" err="1" smtClean="0"/>
              <a:t>splitting</a:t>
            </a:r>
            <a:r>
              <a:rPr lang="pl-PL" sz="1400" dirty="0" smtClean="0"/>
              <a:t> – </a:t>
            </a:r>
            <a:r>
              <a:rPr lang="pl-PL" sz="1400" dirty="0" err="1" smtClean="0"/>
              <a:t>splits</a:t>
            </a:r>
            <a:r>
              <a:rPr lang="pl-PL" sz="1400" dirty="0" smtClean="0"/>
              <a:t> </a:t>
            </a:r>
            <a:r>
              <a:rPr lang="pl-PL" sz="1400" dirty="0" err="1" smtClean="0"/>
              <a:t>code</a:t>
            </a:r>
            <a:r>
              <a:rPr lang="pl-PL" sz="1400" dirty="0" smtClean="0"/>
              <a:t> </a:t>
            </a:r>
            <a:r>
              <a:rPr lang="pl-PL" sz="1400" dirty="0" err="1" smtClean="0"/>
              <a:t>into</a:t>
            </a:r>
            <a:r>
              <a:rPr lang="pl-PL" sz="1400" dirty="0" smtClean="0"/>
              <a:t> small </a:t>
            </a:r>
            <a:r>
              <a:rPr lang="pl-PL" sz="1400" dirty="0" err="1" smtClean="0"/>
              <a:t>modules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are</a:t>
            </a:r>
            <a:r>
              <a:rPr lang="pl-PL" sz="1400" dirty="0" smtClean="0"/>
              <a:t> </a:t>
            </a:r>
            <a:r>
              <a:rPr lang="pl-PL" sz="1400" dirty="0" err="1" smtClean="0"/>
              <a:t>loaded</a:t>
            </a:r>
            <a:r>
              <a:rPr lang="pl-PL" sz="1400" dirty="0" smtClean="0"/>
              <a:t> </a:t>
            </a:r>
            <a:r>
              <a:rPr lang="pl-PL" sz="1400" dirty="0" err="1" smtClean="0"/>
              <a:t>when</a:t>
            </a:r>
            <a:r>
              <a:rPr lang="pl-PL" sz="1400" dirty="0" smtClean="0"/>
              <a:t> </a:t>
            </a:r>
            <a:r>
              <a:rPr lang="pl-PL" sz="1400" dirty="0" err="1" smtClean="0"/>
              <a:t>needed</a:t>
            </a:r>
            <a:r>
              <a:rPr lang="pl-PL" sz="1400" dirty="0" smtClean="0"/>
              <a:t> </a:t>
            </a:r>
            <a:r>
              <a:rPr lang="pl-PL" sz="1400" dirty="0" err="1" smtClean="0"/>
              <a:t>instead</a:t>
            </a:r>
            <a:r>
              <a:rPr lang="pl-PL" sz="1400" dirty="0" smtClean="0"/>
              <a:t> of one </a:t>
            </a:r>
            <a:r>
              <a:rPr lang="pl-PL" sz="1400" dirty="0" err="1" smtClean="0"/>
              <a:t>huge</a:t>
            </a:r>
            <a:r>
              <a:rPr lang="pl-PL" sz="1400" dirty="0" smtClean="0"/>
              <a:t> file (</a:t>
            </a:r>
            <a:r>
              <a:rPr lang="pl-PL" sz="1400" dirty="0" err="1" smtClean="0"/>
              <a:t>lazy</a:t>
            </a:r>
            <a:r>
              <a:rPr lang="pl-PL" sz="1400" dirty="0"/>
              <a:t> </a:t>
            </a:r>
            <a:r>
              <a:rPr lang="pl-PL" sz="1400" dirty="0" err="1" smtClean="0"/>
              <a:t>loading</a:t>
            </a:r>
            <a:r>
              <a:rPr lang="pl-PL" sz="1400" dirty="0" smtClean="0"/>
              <a:t>)</a:t>
            </a:r>
          </a:p>
          <a:p>
            <a:pPr lvl="2"/>
            <a:r>
              <a:rPr lang="pl-PL" sz="1400" dirty="0" err="1" smtClean="0"/>
              <a:t>Converting</a:t>
            </a:r>
            <a:r>
              <a:rPr lang="pl-PL" sz="1400" dirty="0" smtClean="0"/>
              <a:t> </a:t>
            </a:r>
            <a:r>
              <a:rPr lang="pl-PL" sz="1400" dirty="0" err="1" smtClean="0"/>
              <a:t>files</a:t>
            </a:r>
            <a:r>
              <a:rPr lang="pl-PL" sz="1400" dirty="0" smtClean="0"/>
              <a:t> of </a:t>
            </a:r>
            <a:r>
              <a:rPr lang="pl-PL" sz="1400" dirty="0" err="1" smtClean="0"/>
              <a:t>various</a:t>
            </a:r>
            <a:r>
              <a:rPr lang="pl-PL" sz="1400" dirty="0" smtClean="0"/>
              <a:t> </a:t>
            </a:r>
            <a:r>
              <a:rPr lang="pl-PL" sz="1400" dirty="0" err="1" smtClean="0"/>
              <a:t>extensions</a:t>
            </a:r>
            <a:r>
              <a:rPr lang="pl-PL" sz="1400" dirty="0" smtClean="0"/>
              <a:t> (CSS </a:t>
            </a:r>
            <a:r>
              <a:rPr lang="pl-PL" sz="1400" dirty="0" err="1" smtClean="0"/>
              <a:t>preprocessors</a:t>
            </a:r>
            <a:r>
              <a:rPr lang="pl-PL" sz="1400" dirty="0" smtClean="0"/>
              <a:t>, </a:t>
            </a:r>
            <a:r>
              <a:rPr lang="pl-PL" sz="1400" dirty="0" err="1" smtClean="0"/>
              <a:t>React</a:t>
            </a:r>
            <a:r>
              <a:rPr lang="pl-PL" sz="1400" dirty="0" smtClean="0"/>
              <a:t> </a:t>
            </a:r>
            <a:r>
              <a:rPr lang="pl-PL" sz="1400" dirty="0" err="1" smtClean="0"/>
              <a:t>files</a:t>
            </a:r>
            <a:r>
              <a:rPr lang="pl-PL" sz="1400" dirty="0" smtClean="0"/>
              <a:t> etc.) to the </a:t>
            </a:r>
            <a:r>
              <a:rPr lang="pl-PL" sz="1400" dirty="0" err="1" smtClean="0"/>
              <a:t>ones</a:t>
            </a:r>
            <a:r>
              <a:rPr lang="pl-PL" sz="1400" dirty="0" smtClean="0"/>
              <a:t> </a:t>
            </a:r>
            <a:r>
              <a:rPr lang="pl-PL" sz="1400" dirty="0" err="1" smtClean="0"/>
              <a:t>that</a:t>
            </a:r>
            <a:r>
              <a:rPr lang="pl-PL" sz="1400" dirty="0" smtClean="0"/>
              <a:t> </a:t>
            </a:r>
            <a:r>
              <a:rPr lang="pl-PL" sz="1400" dirty="0" err="1" smtClean="0"/>
              <a:t>browser</a:t>
            </a:r>
            <a:r>
              <a:rPr lang="pl-PL" sz="1400" dirty="0" smtClean="0"/>
              <a:t> </a:t>
            </a:r>
            <a:r>
              <a:rPr lang="pl-PL" sz="1400" dirty="0" err="1" smtClean="0"/>
              <a:t>can</a:t>
            </a:r>
            <a:r>
              <a:rPr lang="pl-PL" sz="1400" dirty="0" smtClean="0"/>
              <a:t> </a:t>
            </a:r>
            <a:r>
              <a:rPr lang="pl-PL" sz="1400" dirty="0" err="1" smtClean="0"/>
              <a:t>interpret</a:t>
            </a:r>
            <a:endParaRPr lang="pl-PL" sz="1400" dirty="0" smtClean="0"/>
          </a:p>
          <a:p>
            <a:pPr lvl="2"/>
            <a:r>
              <a:rPr lang="pl-PL" sz="1400" dirty="0" err="1" smtClean="0"/>
              <a:t>Compressing</a:t>
            </a:r>
            <a:r>
              <a:rPr lang="pl-PL" sz="1400" dirty="0" smtClean="0"/>
              <a:t> </a:t>
            </a:r>
            <a:r>
              <a:rPr lang="pl-PL" sz="1400" dirty="0" err="1" smtClean="0"/>
              <a:t>files</a:t>
            </a:r>
            <a:r>
              <a:rPr lang="pl-PL" sz="1400" dirty="0" smtClean="0"/>
              <a:t> to </a:t>
            </a:r>
            <a:r>
              <a:rPr lang="pl-PL" sz="1400" dirty="0" err="1" smtClean="0"/>
              <a:t>decrease</a:t>
            </a:r>
            <a:r>
              <a:rPr lang="pl-PL" sz="1400" dirty="0" smtClean="0"/>
              <a:t> the </a:t>
            </a:r>
            <a:r>
              <a:rPr lang="pl-PL" sz="1400" dirty="0" err="1" smtClean="0"/>
              <a:t>final</a:t>
            </a:r>
            <a:r>
              <a:rPr lang="pl-PL" sz="1400" dirty="0" smtClean="0"/>
              <a:t> </a:t>
            </a:r>
            <a:r>
              <a:rPr lang="pl-PL" sz="1400" dirty="0" err="1" smtClean="0"/>
              <a:t>bundle</a:t>
            </a:r>
            <a:r>
              <a:rPr lang="pl-PL" sz="1400" dirty="0" smtClean="0"/>
              <a:t> </a:t>
            </a:r>
            <a:r>
              <a:rPr lang="pl-PL" sz="1400" dirty="0" err="1" smtClean="0"/>
              <a:t>size</a:t>
            </a:r>
            <a:r>
              <a:rPr lang="pl-PL" sz="1400" dirty="0"/>
              <a:t> </a:t>
            </a:r>
            <a:r>
              <a:rPr lang="pl-PL" sz="1400" dirty="0" smtClean="0"/>
              <a:t>(</a:t>
            </a:r>
            <a:r>
              <a:rPr lang="pl-PL" sz="1400" dirty="0" err="1" smtClean="0"/>
              <a:t>minification</a:t>
            </a:r>
            <a:r>
              <a:rPr lang="pl-PL" sz="1400" dirty="0" smtClean="0"/>
              <a:t>)</a:t>
            </a:r>
          </a:p>
          <a:p>
            <a:pPr lvl="2"/>
            <a:r>
              <a:rPr lang="pl-PL" sz="1400" dirty="0" err="1" smtClean="0"/>
              <a:t>Applying</a:t>
            </a:r>
            <a:r>
              <a:rPr lang="pl-PL" sz="1400" dirty="0" smtClean="0"/>
              <a:t> </a:t>
            </a:r>
            <a:r>
              <a:rPr lang="pl-PL" sz="1400" dirty="0" err="1" smtClean="0"/>
              <a:t>babel</a:t>
            </a:r>
            <a:r>
              <a:rPr lang="pl-PL" sz="1400" dirty="0" smtClean="0"/>
              <a:t> </a:t>
            </a:r>
            <a:r>
              <a:rPr lang="pl-PL" sz="1400" dirty="0" err="1" smtClean="0"/>
              <a:t>which</a:t>
            </a:r>
            <a:r>
              <a:rPr lang="pl-PL" sz="1400" dirty="0" smtClean="0"/>
              <a:t> </a:t>
            </a:r>
            <a:r>
              <a:rPr lang="pl-PL" sz="1400" dirty="0" err="1" smtClean="0"/>
              <a:t>allows</a:t>
            </a:r>
            <a:r>
              <a:rPr lang="pl-PL" sz="1400" dirty="0" smtClean="0"/>
              <a:t> </a:t>
            </a:r>
            <a:r>
              <a:rPr lang="pl-PL" sz="1400" dirty="0" err="1" smtClean="0"/>
              <a:t>developers</a:t>
            </a:r>
            <a:r>
              <a:rPr lang="pl-PL" sz="1400" dirty="0" smtClean="0"/>
              <a:t> to </a:t>
            </a:r>
            <a:r>
              <a:rPr lang="pl-PL" sz="1400" dirty="0" err="1" smtClean="0"/>
              <a:t>use</a:t>
            </a:r>
            <a:r>
              <a:rPr lang="pl-PL" sz="1400" dirty="0" smtClean="0"/>
              <a:t> modern JavaScript </a:t>
            </a:r>
            <a:r>
              <a:rPr lang="pl-PL" sz="1400" dirty="0" err="1" smtClean="0"/>
              <a:t>functionalities</a:t>
            </a:r>
            <a:r>
              <a:rPr lang="pl-PL" sz="1400" dirty="0" smtClean="0"/>
              <a:t> </a:t>
            </a:r>
            <a:r>
              <a:rPr lang="pl-PL" sz="1400" dirty="0" err="1" smtClean="0"/>
              <a:t>while</a:t>
            </a:r>
            <a:r>
              <a:rPr lang="pl-PL" sz="1400" dirty="0" smtClean="0"/>
              <a:t> </a:t>
            </a:r>
            <a:r>
              <a:rPr lang="pl-PL" sz="1400" dirty="0" err="1" smtClean="0"/>
              <a:t>remaining</a:t>
            </a:r>
            <a:r>
              <a:rPr lang="pl-PL" sz="1400" dirty="0" smtClean="0"/>
              <a:t> </a:t>
            </a:r>
            <a:r>
              <a:rPr lang="pl-PL" sz="1400" dirty="0" err="1" smtClean="0"/>
              <a:t>compatible</a:t>
            </a:r>
            <a:r>
              <a:rPr lang="pl-PL" sz="1400" dirty="0" smtClean="0"/>
              <a:t> with </a:t>
            </a:r>
            <a:r>
              <a:rPr lang="pl-PL" sz="1400" dirty="0" err="1" smtClean="0"/>
              <a:t>older</a:t>
            </a:r>
            <a:r>
              <a:rPr lang="pl-PL" sz="1400" dirty="0" smtClean="0"/>
              <a:t> </a:t>
            </a:r>
            <a:r>
              <a:rPr lang="pl-PL" sz="1400" dirty="0" err="1" smtClean="0"/>
              <a:t>browsers</a:t>
            </a:r>
            <a:endParaRPr lang="pl-PL" sz="1400" dirty="0" smtClean="0"/>
          </a:p>
          <a:p>
            <a:pPr lvl="2"/>
            <a:r>
              <a:rPr lang="pl-PL" sz="1400" dirty="0" err="1" smtClean="0"/>
              <a:t>Caching</a:t>
            </a:r>
            <a:r>
              <a:rPr lang="pl-PL" sz="1400" dirty="0" smtClean="0"/>
              <a:t> </a:t>
            </a:r>
            <a:r>
              <a:rPr lang="pl-PL" sz="1400" dirty="0" err="1" smtClean="0"/>
              <a:t>files</a:t>
            </a:r>
            <a:r>
              <a:rPr lang="pl-PL" sz="1400" dirty="0" smtClean="0"/>
              <a:t> to </a:t>
            </a:r>
            <a:r>
              <a:rPr lang="pl-PL" sz="1400" dirty="0" err="1" smtClean="0"/>
              <a:t>save</a:t>
            </a:r>
            <a:r>
              <a:rPr lang="pl-PL" sz="1400" dirty="0" smtClean="0"/>
              <a:t> </a:t>
            </a:r>
            <a:r>
              <a:rPr lang="pl-PL" sz="1400" dirty="0" err="1" smtClean="0"/>
              <a:t>bandwith</a:t>
            </a:r>
            <a:endParaRPr lang="pl-PL" sz="1400" dirty="0" smtClean="0"/>
          </a:p>
          <a:p>
            <a:pPr lvl="2"/>
            <a:r>
              <a:rPr lang="pl-PL" sz="1400" dirty="0" err="1" smtClean="0"/>
              <a:t>Treeshaking</a:t>
            </a:r>
            <a:r>
              <a:rPr lang="pl-PL" sz="1400" dirty="0" smtClean="0"/>
              <a:t> – </a:t>
            </a:r>
            <a:r>
              <a:rPr lang="pl-PL" sz="1400" dirty="0" err="1" smtClean="0"/>
              <a:t>elliminating</a:t>
            </a:r>
            <a:r>
              <a:rPr lang="pl-PL" sz="1400" dirty="0" smtClean="0"/>
              <a:t> </a:t>
            </a:r>
            <a:r>
              <a:rPr lang="pl-PL" sz="1400" dirty="0" err="1" smtClean="0"/>
              <a:t>dead-code</a:t>
            </a:r>
            <a:endParaRPr lang="pl-PL" sz="1400" dirty="0" smtClean="0"/>
          </a:p>
          <a:p>
            <a:pPr lvl="2"/>
            <a:r>
              <a:rPr lang="pl-PL" sz="1400" dirty="0" err="1" smtClean="0"/>
              <a:t>Creating</a:t>
            </a:r>
            <a:r>
              <a:rPr lang="pl-PL" sz="1400" dirty="0" smtClean="0"/>
              <a:t> </a:t>
            </a:r>
            <a:r>
              <a:rPr lang="pl-PL" sz="1400" dirty="0" err="1" smtClean="0"/>
              <a:t>different</a:t>
            </a:r>
            <a:r>
              <a:rPr lang="pl-PL" sz="1400" dirty="0" smtClean="0"/>
              <a:t> </a:t>
            </a:r>
            <a:r>
              <a:rPr lang="pl-PL" sz="1400" dirty="0" err="1" smtClean="0"/>
              <a:t>rules</a:t>
            </a:r>
            <a:r>
              <a:rPr lang="pl-PL" sz="1400" dirty="0" smtClean="0"/>
              <a:t> for development and </a:t>
            </a:r>
            <a:r>
              <a:rPr lang="pl-PL" sz="1400" dirty="0" err="1" smtClean="0"/>
              <a:t>production</a:t>
            </a:r>
            <a:endParaRPr lang="pl-PL" sz="1400" dirty="0" smtClean="0"/>
          </a:p>
          <a:p>
            <a:pPr lvl="2"/>
            <a:r>
              <a:rPr lang="pl-PL" sz="1400" dirty="0" smtClean="0"/>
              <a:t>And </a:t>
            </a:r>
            <a:r>
              <a:rPr lang="pl-PL" sz="1400" dirty="0" err="1" smtClean="0"/>
              <a:t>many</a:t>
            </a:r>
            <a:r>
              <a:rPr lang="pl-PL" sz="1400" dirty="0" smtClean="0"/>
              <a:t>, </a:t>
            </a:r>
            <a:r>
              <a:rPr lang="pl-PL" sz="1400" dirty="0" err="1" smtClean="0"/>
              <a:t>many</a:t>
            </a:r>
            <a:r>
              <a:rPr lang="pl-PL" sz="1400" dirty="0" smtClean="0"/>
              <a:t>, </a:t>
            </a:r>
            <a:r>
              <a:rPr lang="pl-PL" sz="1400" dirty="0" err="1" smtClean="0"/>
              <a:t>many</a:t>
            </a:r>
            <a:r>
              <a:rPr lang="pl-PL" sz="1400" dirty="0" smtClean="0"/>
              <a:t> </a:t>
            </a:r>
            <a:r>
              <a:rPr lang="pl-PL" sz="1400" dirty="0" err="1" smtClean="0"/>
              <a:t>more</a:t>
            </a:r>
            <a:r>
              <a:rPr lang="pl-PL" sz="1400" dirty="0" smtClean="0"/>
              <a:t>…</a:t>
            </a:r>
          </a:p>
          <a:p>
            <a:pPr lvl="2"/>
            <a:endParaRPr lang="pl-PL" sz="1400" dirty="0"/>
          </a:p>
          <a:p>
            <a:pPr lvl="2"/>
            <a:endParaRPr lang="pl-PL" sz="1400" dirty="0" smtClean="0"/>
          </a:p>
          <a:p>
            <a:pPr lvl="2"/>
            <a:endParaRPr lang="pl-PL" sz="1400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67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Webpack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989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Tool</a:t>
            </a:r>
            <a:r>
              <a:rPr lang="pl-PL" dirty="0" smtClean="0"/>
              <a:t> </a:t>
            </a:r>
            <a:r>
              <a:rPr lang="pl-PL" dirty="0" err="1" smtClean="0"/>
              <a:t>created</a:t>
            </a:r>
            <a:r>
              <a:rPr lang="pl-PL" dirty="0" smtClean="0"/>
              <a:t> by Facebook to </a:t>
            </a:r>
            <a:r>
              <a:rPr lang="pl-PL" dirty="0" err="1" smtClean="0"/>
              <a:t>faciliate</a:t>
            </a:r>
            <a:r>
              <a:rPr lang="pl-PL" dirty="0" smtClean="0"/>
              <a:t> the </a:t>
            </a:r>
            <a:r>
              <a:rPr lang="pl-PL" dirty="0" err="1" smtClean="0"/>
              <a:t>process</a:t>
            </a:r>
            <a:r>
              <a:rPr lang="pl-PL" dirty="0" smtClean="0"/>
              <a:t> of </a:t>
            </a:r>
            <a:r>
              <a:rPr lang="pl-PL" dirty="0" err="1" smtClean="0"/>
              <a:t>creating</a:t>
            </a:r>
            <a:r>
              <a:rPr lang="pl-PL" dirty="0" smtClean="0"/>
              <a:t> </a:t>
            </a:r>
            <a:r>
              <a:rPr lang="pl-PL" dirty="0" err="1" smtClean="0"/>
              <a:t>apps</a:t>
            </a:r>
            <a:endParaRPr lang="pl-PL" dirty="0" smtClean="0"/>
          </a:p>
          <a:p>
            <a:r>
              <a:rPr lang="pl-PL" dirty="0" err="1" smtClean="0"/>
              <a:t>Arrives</a:t>
            </a:r>
            <a:r>
              <a:rPr lang="pl-PL" dirty="0" smtClean="0"/>
              <a:t> with a </a:t>
            </a:r>
            <a:r>
              <a:rPr lang="pl-PL" dirty="0" err="1" smtClean="0"/>
              <a:t>basic</a:t>
            </a:r>
            <a:r>
              <a:rPr lang="pl-PL" dirty="0" smtClean="0"/>
              <a:t> </a:t>
            </a:r>
            <a:r>
              <a:rPr lang="pl-PL" dirty="0" err="1" smtClean="0"/>
              <a:t>config</a:t>
            </a:r>
            <a:r>
              <a:rPr lang="pl-PL" dirty="0" smtClean="0"/>
              <a:t> of:</a:t>
            </a:r>
          </a:p>
          <a:p>
            <a:pPr lvl="2"/>
            <a:r>
              <a:rPr lang="pl-PL" sz="1400" dirty="0" err="1" smtClean="0"/>
              <a:t>Webpack</a:t>
            </a:r>
            <a:endParaRPr lang="pl-PL" sz="1400" dirty="0" smtClean="0"/>
          </a:p>
          <a:p>
            <a:pPr lvl="2"/>
            <a:r>
              <a:rPr lang="pl-PL" sz="1400" dirty="0" smtClean="0"/>
              <a:t>Babel</a:t>
            </a:r>
          </a:p>
          <a:p>
            <a:pPr lvl="2"/>
            <a:r>
              <a:rPr lang="pl-PL" sz="1400" dirty="0" err="1" smtClean="0"/>
              <a:t>Eslint</a:t>
            </a:r>
            <a:endParaRPr lang="pl-PL" sz="1400" dirty="0" smtClean="0"/>
          </a:p>
          <a:p>
            <a:pPr lvl="2"/>
            <a:r>
              <a:rPr lang="pl-PL" sz="1400" dirty="0" err="1" smtClean="0"/>
              <a:t>TypeScript</a:t>
            </a:r>
            <a:endParaRPr lang="pl-PL" sz="1400" dirty="0" smtClean="0"/>
          </a:p>
          <a:p>
            <a:pPr lvl="2"/>
            <a:r>
              <a:rPr lang="pl-PL" sz="1400" dirty="0" smtClean="0"/>
              <a:t>PWA</a:t>
            </a:r>
            <a:endParaRPr lang="pl-PL" sz="1400" dirty="0"/>
          </a:p>
          <a:p>
            <a:pPr lvl="2"/>
            <a:r>
              <a:rPr lang="pl-PL" sz="1400" dirty="0" smtClean="0"/>
              <a:t>development </a:t>
            </a:r>
            <a:r>
              <a:rPr lang="pl-PL" sz="1400" dirty="0" err="1" smtClean="0"/>
              <a:t>server</a:t>
            </a:r>
            <a:endParaRPr lang="pl-PL" sz="1400" dirty="0"/>
          </a:p>
          <a:p>
            <a:pPr lvl="2"/>
            <a:r>
              <a:rPr lang="pl-PL" sz="1400" dirty="0" err="1" smtClean="0"/>
              <a:t>tests</a:t>
            </a:r>
            <a:r>
              <a:rPr lang="pl-PL" sz="1400" dirty="0" smtClean="0"/>
              <a:t> </a:t>
            </a:r>
            <a:r>
              <a:rPr lang="pl-PL" sz="1400" dirty="0" err="1" smtClean="0"/>
              <a:t>config</a:t>
            </a:r>
            <a:endParaRPr lang="pl-PL" sz="1400" dirty="0" smtClean="0"/>
          </a:p>
          <a:p>
            <a:r>
              <a:rPr lang="pl-PL" dirty="0" smtClean="0"/>
              <a:t>Advanced </a:t>
            </a:r>
            <a:r>
              <a:rPr lang="pl-PL" dirty="0" err="1" smtClean="0"/>
              <a:t>users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opt</a:t>
            </a:r>
            <a:r>
              <a:rPr lang="pl-PL" dirty="0" smtClean="0"/>
              <a:t> to </a:t>
            </a:r>
            <a:r>
              <a:rPr lang="pl-PL" dirty="0" err="1" smtClean="0"/>
              <a:t>eject</a:t>
            </a:r>
            <a:r>
              <a:rPr lang="pl-PL" dirty="0" smtClean="0"/>
              <a:t> to a </a:t>
            </a:r>
            <a:r>
              <a:rPr lang="pl-PL" dirty="0" err="1" smtClean="0"/>
              <a:t>custom</a:t>
            </a:r>
            <a:r>
              <a:rPr lang="pl-PL" dirty="0" smtClean="0"/>
              <a:t> setup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configuration</a:t>
            </a:r>
            <a:r>
              <a:rPr lang="pl-PL" dirty="0" smtClean="0"/>
              <a:t> </a:t>
            </a:r>
            <a:r>
              <a:rPr lang="pl-PL" dirty="0" err="1" smtClean="0"/>
              <a:t>freedom</a:t>
            </a:r>
            <a:endParaRPr lang="pl-PL" dirty="0" smtClean="0"/>
          </a:p>
          <a:p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68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</a:t>
            </a:r>
            <a:r>
              <a:rPr lang="pl-PL" dirty="0" err="1" smtClean="0"/>
              <a:t>reate-react-app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7646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64B80804-330A-044E-BB47-C83218C086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8452" y="5529132"/>
            <a:ext cx="5387881" cy="591059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pl-PL" dirty="0" err="1">
                <a:cs typeface="Arial"/>
              </a:rPr>
              <a:t>Thanks</a:t>
            </a:r>
            <a:r>
              <a:rPr lang="pl-PL" dirty="0">
                <a:cs typeface="Arial"/>
              </a:rPr>
              <a:t> for </a:t>
            </a:r>
            <a:r>
              <a:rPr lang="pl-PL" dirty="0" err="1">
                <a:cs typeface="Arial"/>
              </a:rPr>
              <a:t>your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attention</a:t>
            </a:r>
            <a:r>
              <a:rPr lang="pl-PL" dirty="0">
                <a:cs typeface="Arial"/>
              </a:rPr>
              <a:t>!</a:t>
            </a:r>
            <a:endParaRPr lang="en-US" dirty="0">
              <a:latin typeface="Moderat JIT"/>
            </a:endParaRP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xmlns="" id="{B4E39EC8-1513-9940-A696-77DF7874E3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731194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>
                <a:cs typeface="Arial"/>
              </a:rPr>
              <a:t>Variables declared with </a:t>
            </a:r>
            <a:r>
              <a:rPr lang="pl-PL">
                <a:solidFill>
                  <a:schemeClr val="accent5"/>
                </a:solidFill>
                <a:cs typeface="Arial"/>
              </a:rPr>
              <a:t>let </a:t>
            </a:r>
            <a:r>
              <a:rPr lang="pl-PL">
                <a:cs typeface="Arial"/>
              </a:rPr>
              <a:t>and </a:t>
            </a:r>
            <a:r>
              <a:rPr lang="pl-PL">
                <a:solidFill>
                  <a:schemeClr val="accent5"/>
                </a:solidFill>
                <a:cs typeface="Arial"/>
              </a:rPr>
              <a:t>const:</a:t>
            </a:r>
            <a:r>
              <a:rPr lang="pl-PL">
                <a:cs typeface="Arial"/>
              </a:rPr>
              <a:t> </a:t>
            </a:r>
            <a:endParaRPr lang="en-US">
              <a:latin typeface="Moderat JIT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are block scoped – scope is limited within curly braces</a:t>
            </a: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cannot be redeclared</a:t>
            </a:r>
            <a:endParaRPr lang="pl-PL" sz="1400">
              <a:latin typeface="Arial"/>
            </a:endParaRP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Declaring and reassigning data</a:t>
            </a:r>
            <a:endParaRPr lang="en-US">
              <a:latin typeface="Moderat JIT"/>
            </a:endParaRPr>
          </a:p>
        </p:txBody>
      </p:sp>
      <p:pic>
        <p:nvPicPr>
          <p:cNvPr id="5" name="Picture 5" descr="A picture containing meter, clock&#10;&#10;Description generated with very high confidence">
            <a:extLst>
              <a:ext uri="{FF2B5EF4-FFF2-40B4-BE49-F238E27FC236}">
                <a16:creationId xmlns:a16="http://schemas.microsoft.com/office/drawing/2014/main" xmlns="" id="{4EF45B2F-1853-45DC-923A-76E4825C8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378" y="2287479"/>
            <a:ext cx="2743200" cy="2128837"/>
          </a:xfrm>
          <a:prstGeom prst="rect">
            <a:avLst/>
          </a:prstGeom>
        </p:spPr>
      </p:pic>
      <p:pic>
        <p:nvPicPr>
          <p:cNvPr id="7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6094B0FD-30EF-49C4-8A29-B4765C1CB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378" y="4816246"/>
            <a:ext cx="6965302" cy="82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4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>
                <a:cs typeface="Arial"/>
              </a:rPr>
              <a:t>Previously the only way to create a function was to either create a function declaration or function expression</a:t>
            </a:r>
          </a:p>
          <a:p>
            <a:r>
              <a:rPr lang="pl-PL">
                <a:cs typeface="Arial"/>
              </a:rPr>
              <a:t>Arrow functions offer a shorter syntax which also allows to implicitly return a value without the necessity to use curly braces and return keyword</a:t>
            </a:r>
            <a:endParaRPr lang="pl-PL"/>
          </a:p>
          <a:p>
            <a:pPr marL="0" indent="0">
              <a:buNone/>
            </a:pPr>
            <a:endParaRPr lang="pl-PL"/>
          </a:p>
          <a:p>
            <a:endParaRPr lang="pl-PL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8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Arrow functions – shorthand way of writing functions</a:t>
            </a:r>
            <a:endParaRPr lang="en-US">
              <a:latin typeface="Moderat JIT"/>
            </a:endParaRPr>
          </a:p>
        </p:txBody>
      </p:sp>
      <p:pic>
        <p:nvPicPr>
          <p:cNvPr id="6" name="Picture 7" descr="A picture containing phone, black, city, street&#10;&#10;Description generated with very high confidence">
            <a:extLst>
              <a:ext uri="{FF2B5EF4-FFF2-40B4-BE49-F238E27FC236}">
                <a16:creationId xmlns:a16="http://schemas.microsoft.com/office/drawing/2014/main" xmlns="" id="{1C7D31F3-6BB7-4C99-9175-236F05BA0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18" y="3034506"/>
            <a:ext cx="7976118" cy="194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29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xmlns="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rgbClr val="FFFFFF"/>
                </a:solidFill>
                <a:cs typeface="Arial"/>
              </a:rPr>
              <a:t>Previously</a:t>
            </a:r>
            <a:r>
              <a:rPr lang="pl-PL" dirty="0">
                <a:solidFill>
                  <a:srgbClr val="FFFFFF"/>
                </a:solidFill>
                <a:cs typeface="Arial"/>
              </a:rPr>
              <a:t>, the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only</a:t>
            </a:r>
            <a:r>
              <a:rPr lang="pl-PL" dirty="0">
                <a:solidFill>
                  <a:srgbClr val="FFFFFF"/>
                </a:solidFill>
                <a:cs typeface="Arial"/>
              </a:rPr>
              <a:t>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way</a:t>
            </a:r>
            <a:r>
              <a:rPr lang="pl-PL" dirty="0">
                <a:solidFill>
                  <a:srgbClr val="FFFFFF"/>
                </a:solidFill>
                <a:cs typeface="Arial"/>
              </a:rPr>
              <a:t> to "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synchronize</a:t>
            </a:r>
            <a:r>
              <a:rPr lang="pl-PL" dirty="0">
                <a:solidFill>
                  <a:srgbClr val="FFFFFF"/>
                </a:solidFill>
                <a:cs typeface="Arial"/>
              </a:rPr>
              <a:t>"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asynchronity</a:t>
            </a:r>
            <a:r>
              <a:rPr lang="pl-PL" dirty="0">
                <a:solidFill>
                  <a:srgbClr val="FFFFFF"/>
                </a:solidFill>
                <a:cs typeface="Arial"/>
              </a:rPr>
              <a:t> was by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using</a:t>
            </a:r>
            <a:r>
              <a:rPr lang="pl-PL" dirty="0">
                <a:solidFill>
                  <a:srgbClr val="FFFFFF"/>
                </a:solidFill>
                <a:cs typeface="Arial"/>
              </a:rPr>
              <a:t>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callbacks</a:t>
            </a:r>
            <a:endParaRPr lang="pl-PL" dirty="0">
              <a:solidFill>
                <a:srgbClr val="FFFFFF"/>
              </a:solidFill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This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wasn't</a:t>
            </a:r>
            <a:r>
              <a:rPr lang="pl-PL" dirty="0">
                <a:cs typeface="Arial"/>
              </a:rPr>
              <a:t> the most </a:t>
            </a:r>
            <a:r>
              <a:rPr lang="pl-PL" dirty="0" err="1">
                <a:cs typeface="Arial"/>
              </a:rPr>
              <a:t>readable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method</a:t>
            </a:r>
            <a:r>
              <a:rPr lang="pl-PL" dirty="0">
                <a:cs typeface="Arial"/>
              </a:rPr>
              <a:t> (</a:t>
            </a:r>
            <a:r>
              <a:rPr lang="pl-PL" dirty="0" err="1">
                <a:cs typeface="Arial"/>
              </a:rPr>
              <a:t>famous</a:t>
            </a:r>
            <a:r>
              <a:rPr lang="pl-PL" dirty="0">
                <a:cs typeface="Arial"/>
              </a:rPr>
              <a:t> </a:t>
            </a:r>
            <a:r>
              <a:rPr lang="pl-PL" dirty="0" err="1" smtClean="0">
                <a:solidFill>
                  <a:schemeClr val="accent5"/>
                </a:solidFill>
                <a:cs typeface="Arial"/>
              </a:rPr>
              <a:t>callback</a:t>
            </a:r>
            <a:r>
              <a:rPr lang="pl-PL" dirty="0" smtClean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 err="1" smtClean="0">
                <a:solidFill>
                  <a:schemeClr val="accent5"/>
                </a:solidFill>
                <a:cs typeface="Arial"/>
              </a:rPr>
              <a:t>hell</a:t>
            </a:r>
            <a:r>
              <a:rPr lang="pl-PL" dirty="0" smtClean="0">
                <a:cs typeface="Arial"/>
              </a:rPr>
              <a:t>) </a:t>
            </a:r>
            <a:r>
              <a:rPr lang="pl-PL" dirty="0">
                <a:cs typeface="Arial"/>
              </a:rPr>
              <a:t>and </a:t>
            </a:r>
            <a:r>
              <a:rPr lang="pl-PL" dirty="0" err="1">
                <a:cs typeface="Arial"/>
              </a:rPr>
              <a:t>caused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lots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cs typeface="Arial"/>
              </a:rPr>
              <a:t>bugs</a:t>
            </a:r>
            <a:r>
              <a:rPr lang="pl-PL" dirty="0">
                <a:cs typeface="Arial"/>
              </a:rPr>
              <a:t>. </a:t>
            </a:r>
            <a:r>
              <a:rPr lang="pl-PL" dirty="0" err="1">
                <a:cs typeface="Arial"/>
              </a:rPr>
              <a:t>Since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asynchronity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is</a:t>
            </a:r>
            <a:r>
              <a:rPr lang="pl-PL" dirty="0">
                <a:cs typeface="Arial"/>
              </a:rPr>
              <a:t> a </a:t>
            </a:r>
            <a:r>
              <a:rPr lang="pl-PL" dirty="0" err="1">
                <a:cs typeface="Arial"/>
              </a:rPr>
              <a:t>very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confusing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subject</a:t>
            </a:r>
            <a:r>
              <a:rPr lang="pl-PL" dirty="0">
                <a:cs typeface="Arial"/>
              </a:rPr>
              <a:t> in </a:t>
            </a:r>
            <a:r>
              <a:rPr lang="pl-PL" dirty="0" err="1">
                <a:cs typeface="Arial"/>
              </a:rPr>
              <a:t>JavaScript</a:t>
            </a:r>
            <a:r>
              <a:rPr lang="pl-PL" dirty="0">
                <a:cs typeface="Arial"/>
              </a:rPr>
              <a:t>, the </a:t>
            </a:r>
            <a:r>
              <a:rPr lang="pl-PL" dirty="0" err="1">
                <a:cs typeface="Arial"/>
              </a:rPr>
              <a:t>issue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had</a:t>
            </a:r>
            <a:r>
              <a:rPr lang="pl-PL" dirty="0">
                <a:cs typeface="Arial"/>
              </a:rPr>
              <a:t> to be </a:t>
            </a:r>
            <a:r>
              <a:rPr lang="pl-PL" dirty="0" err="1">
                <a:cs typeface="Arial"/>
              </a:rPr>
              <a:t>adressed</a:t>
            </a:r>
            <a:r>
              <a:rPr lang="pl-PL" dirty="0">
                <a:cs typeface="Arial"/>
              </a:rPr>
              <a:t/>
            </a:r>
            <a:br>
              <a:rPr lang="pl-PL" dirty="0">
                <a:cs typeface="Arial"/>
              </a:rPr>
            </a:br>
            <a:endParaRPr lang="pl-PL" dirty="0">
              <a:cs typeface="Arial"/>
            </a:endParaRPr>
          </a:p>
          <a:p>
            <a:endParaRPr lang="pl-PL" dirty="0">
              <a:solidFill>
                <a:srgbClr val="FFFFFF"/>
              </a:solidFill>
            </a:endParaRP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xmlns="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9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xmlns="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  <p:pic>
        <p:nvPicPr>
          <p:cNvPr id="10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8F4D7BA1-1E0B-4C32-94DD-8723FD495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92" y="1716647"/>
            <a:ext cx="7478485" cy="183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5276"/>
      </p:ext>
    </p:extLst>
  </p:cSld>
  <p:clrMapOvr>
    <a:masterClrMapping/>
  </p:clrMapOvr>
</p:sld>
</file>

<file path=ppt/theme/theme1.xml><?xml version="1.0" encoding="utf-8"?>
<a:theme xmlns:a="http://schemas.openxmlformats.org/drawingml/2006/main" name="Dark | JIT">
  <a:themeElements>
    <a:clrScheme name="JIT | Color palette">
      <a:dk1>
        <a:srgbClr val="494949"/>
      </a:dk1>
      <a:lt1>
        <a:srgbClr val="FFFFFF"/>
      </a:lt1>
      <a:dk2>
        <a:srgbClr val="494949"/>
      </a:dk2>
      <a:lt2>
        <a:srgbClr val="FEFFFF"/>
      </a:lt2>
      <a:accent1>
        <a:srgbClr val="EDEDED"/>
      </a:accent1>
      <a:accent2>
        <a:srgbClr val="7C7C7C"/>
      </a:accent2>
      <a:accent3>
        <a:srgbClr val="494949"/>
      </a:accent3>
      <a:accent4>
        <a:srgbClr val="1D1D1D"/>
      </a:accent4>
      <a:accent5>
        <a:srgbClr val="FFD241"/>
      </a:accent5>
      <a:accent6>
        <a:srgbClr val="FFFFFF"/>
      </a:accent6>
      <a:hlink>
        <a:srgbClr val="FFD241"/>
      </a:hlink>
      <a:folHlink>
        <a:srgbClr val="FFD24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zentacja6" id="{7C245F8D-DBDD-8647-BA2E-138448FBEF13}" vid="{6EA76766-73D9-E54E-8106-EE78F92A6F95}"/>
    </a:ext>
  </a:extLst>
</a:theme>
</file>

<file path=ppt/theme/theme2.xml><?xml version="1.0" encoding="utf-8"?>
<a:theme xmlns:a="http://schemas.openxmlformats.org/drawingml/2006/main" name="White | JIT">
  <a:themeElements>
    <a:clrScheme name="JIT_Colors">
      <a:dk1>
        <a:srgbClr val="494949"/>
      </a:dk1>
      <a:lt1>
        <a:srgbClr val="FFFFFF"/>
      </a:lt1>
      <a:dk2>
        <a:srgbClr val="494949"/>
      </a:dk2>
      <a:lt2>
        <a:srgbClr val="FEFFFF"/>
      </a:lt2>
      <a:accent1>
        <a:srgbClr val="FFD241"/>
      </a:accent1>
      <a:accent2>
        <a:srgbClr val="7C7C7C"/>
      </a:accent2>
      <a:accent3>
        <a:srgbClr val="1D1D1D"/>
      </a:accent3>
      <a:accent4>
        <a:srgbClr val="EDEDED"/>
      </a:accent4>
      <a:accent5>
        <a:srgbClr val="494949"/>
      </a:accent5>
      <a:accent6>
        <a:srgbClr val="FFFFFF"/>
      </a:accent6>
      <a:hlink>
        <a:srgbClr val="FFD241"/>
      </a:hlink>
      <a:folHlink>
        <a:srgbClr val="FFD241"/>
      </a:folHlink>
    </a:clrScheme>
    <a:fontScheme name="Test">
      <a:majorFont>
        <a:latin typeface="ModeratJIT"/>
        <a:ea typeface=""/>
        <a:cs typeface=""/>
      </a:majorFont>
      <a:minorFont>
        <a:latin typeface="ModeratJI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ts val="3200"/>
          </a:lnSpc>
          <a:defRPr sz="1600" dirty="0" smtClean="0">
            <a:solidFill>
              <a:srgbClr val="7C7C7C"/>
            </a:solidFill>
            <a:latin typeface="Moderat JIT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zentacja6" id="{7C245F8D-DBDD-8647-BA2E-138448FBEF13}" vid="{6EA76766-73D9-E54E-8106-EE78F92A6F9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3515</TotalTime>
  <Words>3056</Words>
  <Application>Microsoft Office PowerPoint</Application>
  <PresentationFormat>Niestandardowy</PresentationFormat>
  <Paragraphs>603</Paragraphs>
  <Slides>69</Slides>
  <Notes>10</Notes>
  <HiddenSlides>0</HiddenSlides>
  <MMClips>0</MMClip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69</vt:i4>
      </vt:variant>
    </vt:vector>
  </HeadingPairs>
  <TitlesOfParts>
    <vt:vector size="71" baseType="lpstr">
      <vt:lpstr>Dark | JIT</vt:lpstr>
      <vt:lpstr>White | JIT</vt:lpstr>
      <vt:lpstr>Prezentacja programu PowerPoint</vt:lpstr>
      <vt:lpstr>Prezentacja programu PowerPoint</vt:lpstr>
      <vt:lpstr>ES6 and beyond</vt:lpstr>
      <vt:lpstr>ES6 - introduction</vt:lpstr>
      <vt:lpstr>ES6 essentials</vt:lpstr>
      <vt:lpstr>Declaring and reassigning data</vt:lpstr>
      <vt:lpstr>Declaring and reassigning data</vt:lpstr>
      <vt:lpstr>Arrow functions – shorthand way of writing functions</vt:lpstr>
      <vt:lpstr>Promises – an elegant way of handling asynchronicity</vt:lpstr>
      <vt:lpstr>Promises – an elegant way of handling asynchronicity</vt:lpstr>
      <vt:lpstr>Promises – an elegant way of handling asynchronicity</vt:lpstr>
      <vt:lpstr>Destructuring</vt:lpstr>
      <vt:lpstr>Spread/rest operator</vt:lpstr>
      <vt:lpstr>Template literals</vt:lpstr>
      <vt:lpstr>Default values</vt:lpstr>
      <vt:lpstr>Classes</vt:lpstr>
      <vt:lpstr>Modules</vt:lpstr>
      <vt:lpstr>ES6+ essentials</vt:lpstr>
      <vt:lpstr>async/await</vt:lpstr>
      <vt:lpstr>Object.values()/Object.entries()</vt:lpstr>
      <vt:lpstr>Generators</vt:lpstr>
      <vt:lpstr>React.js</vt:lpstr>
      <vt:lpstr>React</vt:lpstr>
      <vt:lpstr>JSX</vt:lpstr>
      <vt:lpstr>Unidirectional data flow</vt:lpstr>
      <vt:lpstr>Virtual DOM (ReactDom)</vt:lpstr>
      <vt:lpstr>Lifecycle hooks</vt:lpstr>
      <vt:lpstr>The problems of class components</vt:lpstr>
      <vt:lpstr>Solution - hooks</vt:lpstr>
      <vt:lpstr>Basic hooks - useState</vt:lpstr>
      <vt:lpstr>Basic hooks - useEffect</vt:lpstr>
      <vt:lpstr>Basic hooks - useEffect</vt:lpstr>
      <vt:lpstr>Basic hooks - useContext</vt:lpstr>
      <vt:lpstr>Additional hooks – useMemo and useCallback</vt:lpstr>
      <vt:lpstr>PropTypes</vt:lpstr>
      <vt:lpstr>Higher Order Components (HOC)</vt:lpstr>
      <vt:lpstr>Routing</vt:lpstr>
      <vt:lpstr>Routing in React</vt:lpstr>
      <vt:lpstr>Example of a router component</vt:lpstr>
      <vt:lpstr>Links</vt:lpstr>
      <vt:lpstr>withRouter HOC</vt:lpstr>
      <vt:lpstr>React-router hooks</vt:lpstr>
      <vt:lpstr>styled-components</vt:lpstr>
      <vt:lpstr>styled-components</vt:lpstr>
      <vt:lpstr>styled-components</vt:lpstr>
      <vt:lpstr>Prezentacja programu PowerPoint</vt:lpstr>
      <vt:lpstr>State management libraries</vt:lpstr>
      <vt:lpstr>State management problems</vt:lpstr>
      <vt:lpstr>Solution – one way data flow</vt:lpstr>
      <vt:lpstr>Redux</vt:lpstr>
      <vt:lpstr>Reducer</vt:lpstr>
      <vt:lpstr>React-redux</vt:lpstr>
      <vt:lpstr>connnect()</vt:lpstr>
      <vt:lpstr>Rematch</vt:lpstr>
      <vt:lpstr>Rematch – model example</vt:lpstr>
      <vt:lpstr>Rematch – example in a component</vt:lpstr>
      <vt:lpstr>Tests – Jest and Enzyme</vt:lpstr>
      <vt:lpstr>Jest</vt:lpstr>
      <vt:lpstr>Jest - expect</vt:lpstr>
      <vt:lpstr>Enzyme</vt:lpstr>
      <vt:lpstr>Enzyme - example</vt:lpstr>
      <vt:lpstr>Tools</vt:lpstr>
      <vt:lpstr>Tools</vt:lpstr>
      <vt:lpstr>npm</vt:lpstr>
      <vt:lpstr>Eslint</vt:lpstr>
      <vt:lpstr>Husky</vt:lpstr>
      <vt:lpstr>Webpack</vt:lpstr>
      <vt:lpstr>create-react-app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Pawel Puzio</cp:lastModifiedBy>
  <cp:revision>292</cp:revision>
  <dcterms:created xsi:type="dcterms:W3CDTF">2019-12-20T14:29:40Z</dcterms:created>
  <dcterms:modified xsi:type="dcterms:W3CDTF">2020-01-20T16:03:34Z</dcterms:modified>
</cp:coreProperties>
</file>