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72"/>
  </p:notesMasterIdLst>
  <p:sldIdLst>
    <p:sldId id="331" r:id="rId3"/>
    <p:sldId id="273" r:id="rId4"/>
    <p:sldId id="330" r:id="rId5"/>
    <p:sldId id="271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7" r:id="rId14"/>
    <p:sldId id="288" r:id="rId15"/>
    <p:sldId id="289" r:id="rId16"/>
    <p:sldId id="291" r:id="rId17"/>
    <p:sldId id="292" r:id="rId18"/>
    <p:sldId id="312" r:id="rId19"/>
    <p:sldId id="290" r:id="rId20"/>
    <p:sldId id="293" r:id="rId21"/>
    <p:sldId id="294" r:id="rId22"/>
    <p:sldId id="295" r:id="rId23"/>
    <p:sldId id="296" r:id="rId24"/>
    <p:sldId id="297" r:id="rId25"/>
    <p:sldId id="298" r:id="rId26"/>
    <p:sldId id="300" r:id="rId27"/>
    <p:sldId id="299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26" r:id="rId36"/>
    <p:sldId id="345" r:id="rId37"/>
    <p:sldId id="318" r:id="rId38"/>
    <p:sldId id="313" r:id="rId39"/>
    <p:sldId id="314" r:id="rId40"/>
    <p:sldId id="315" r:id="rId41"/>
    <p:sldId id="317" r:id="rId42"/>
    <p:sldId id="319" r:id="rId43"/>
    <p:sldId id="316" r:id="rId44"/>
    <p:sldId id="321" r:id="rId45"/>
    <p:sldId id="320" r:id="rId46"/>
    <p:sldId id="322" r:id="rId47"/>
    <p:sldId id="332" r:id="rId48"/>
    <p:sldId id="304" r:id="rId49"/>
    <p:sldId id="302" r:id="rId50"/>
    <p:sldId id="303" r:id="rId51"/>
    <p:sldId id="301" r:id="rId52"/>
    <p:sldId id="325" r:id="rId53"/>
    <p:sldId id="323" r:id="rId54"/>
    <p:sldId id="324" r:id="rId55"/>
    <p:sldId id="327" r:id="rId56"/>
    <p:sldId id="328" r:id="rId57"/>
    <p:sldId id="329" r:id="rId58"/>
    <p:sldId id="333" r:id="rId59"/>
    <p:sldId id="334" r:id="rId60"/>
    <p:sldId id="336" r:id="rId61"/>
    <p:sldId id="335" r:id="rId62"/>
    <p:sldId id="337" r:id="rId63"/>
    <p:sldId id="338" r:id="rId64"/>
    <p:sldId id="339" r:id="rId65"/>
    <p:sldId id="343" r:id="rId66"/>
    <p:sldId id="341" r:id="rId67"/>
    <p:sldId id="342" r:id="rId68"/>
    <p:sldId id="344" r:id="rId69"/>
    <p:sldId id="340" r:id="rId70"/>
    <p:sldId id="25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48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04861"/>
            <a:ext cx="5618162" cy="238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great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Declared</a:t>
            </a:r>
            <a:r>
              <a:rPr lang="pl-PL" dirty="0" smtClean="0"/>
              <a:t> as a </a:t>
            </a:r>
            <a:r>
              <a:rPr lang="pl-PL" dirty="0" err="1" smtClean="0"/>
              <a:t>property</a:t>
            </a:r>
            <a:r>
              <a:rPr lang="pl-PL" dirty="0" smtClean="0"/>
              <a:t> of a component</a:t>
            </a:r>
          </a:p>
          <a:p>
            <a:r>
              <a:rPr lang="pl-PL" dirty="0" err="1" smtClean="0"/>
              <a:t>Range</a:t>
            </a:r>
            <a:r>
              <a:rPr lang="pl-PL" dirty="0" smtClean="0"/>
              <a:t> of </a:t>
            </a:r>
            <a:r>
              <a:rPr lang="pl-PL" dirty="0" err="1" smtClean="0"/>
              <a:t>validators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confirm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a </a:t>
            </a:r>
            <a:r>
              <a:rPr lang="pl-PL" dirty="0" err="1" smtClean="0"/>
              <a:t>prop’s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as </a:t>
            </a:r>
            <a:r>
              <a:rPr lang="pl-PL" dirty="0" err="1" smtClean="0"/>
              <a:t>expected</a:t>
            </a:r>
            <a:endParaRPr lang="pl-PL" dirty="0" smtClean="0"/>
          </a:p>
          <a:p>
            <a:r>
              <a:rPr lang="pl-PL" dirty="0" err="1" smtClean="0"/>
              <a:t>Unlike</a:t>
            </a:r>
            <a:r>
              <a:rPr lang="pl-PL" dirty="0" smtClean="0"/>
              <a:t> </a:t>
            </a:r>
            <a:r>
              <a:rPr lang="pl-PL" dirty="0" err="1" smtClean="0"/>
              <a:t>TypeScript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,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in </a:t>
            </a:r>
            <a:r>
              <a:rPr lang="pl-PL" dirty="0" err="1" smtClean="0"/>
              <a:t>an</a:t>
            </a:r>
            <a:r>
              <a:rPr lang="pl-PL" dirty="0" smtClean="0"/>
              <a:t> error, </a:t>
            </a:r>
            <a:r>
              <a:rPr lang="pl-PL" dirty="0" err="1" smtClean="0"/>
              <a:t>instead</a:t>
            </a:r>
            <a:r>
              <a:rPr lang="pl-PL" dirty="0" smtClean="0"/>
              <a:t> a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warning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displayed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a part of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maintained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r>
              <a:rPr lang="pl-PL" dirty="0" err="1" smtClean="0"/>
              <a:t>Apart</a:t>
            </a:r>
            <a:r>
              <a:rPr lang="pl-PL" dirty="0" smtClean="0"/>
              <a:t> from </a:t>
            </a:r>
            <a:r>
              <a:rPr lang="pl-PL" dirty="0" err="1" smtClean="0"/>
              <a:t>type</a:t>
            </a:r>
            <a:r>
              <a:rPr lang="pl-PL" dirty="0" smtClean="0"/>
              <a:t>,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a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PropTypes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4" y="3948113"/>
            <a:ext cx="5051425" cy="170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browsers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JavaScript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onnnect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of the test and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replaced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endParaRPr lang="pl-PL" dirty="0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let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>
                <a:latin typeface="Arial"/>
                <a:cs typeface="Arial"/>
              </a:rPr>
              <a:t>– </a:t>
            </a:r>
            <a:r>
              <a:rPr lang="pl-PL" sz="1400" dirty="0" err="1">
                <a:latin typeface="Arial"/>
                <a:cs typeface="Arial"/>
              </a:rPr>
              <a:t>think</a:t>
            </a:r>
            <a:r>
              <a:rPr lang="pl-PL" sz="1400" dirty="0">
                <a:latin typeface="Arial"/>
                <a:cs typeface="Arial"/>
              </a:rPr>
              <a:t> of </a:t>
            </a:r>
            <a:r>
              <a:rPr lang="pl-PL" sz="1400" dirty="0" err="1">
                <a:latin typeface="Arial"/>
                <a:cs typeface="Arial"/>
              </a:rPr>
              <a:t>it</a:t>
            </a:r>
            <a:r>
              <a:rPr lang="pl-PL" sz="1400" dirty="0">
                <a:latin typeface="Arial"/>
                <a:cs typeface="Arial"/>
              </a:rPr>
              <a:t> as </a:t>
            </a:r>
            <a:r>
              <a:rPr lang="pl-PL" sz="1400" dirty="0" smtClean="0">
                <a:latin typeface="Arial"/>
                <a:cs typeface="Arial"/>
              </a:rPr>
              <a:t>„</a:t>
            </a:r>
            <a:r>
              <a:rPr lang="pl-PL" sz="1400" dirty="0" err="1" smtClean="0">
                <a:latin typeface="Arial"/>
                <a:cs typeface="Arial"/>
              </a:rPr>
              <a:t>let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age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be </a:t>
            </a:r>
            <a:r>
              <a:rPr lang="pl-PL" sz="1400" dirty="0" err="1" smtClean="0">
                <a:latin typeface="Arial"/>
                <a:cs typeface="Arial"/>
              </a:rPr>
              <a:t>equal</a:t>
            </a:r>
            <a:r>
              <a:rPr lang="pl-PL" sz="1400" dirty="0" smtClean="0">
                <a:latin typeface="Arial"/>
                <a:cs typeface="Arial"/>
              </a:rPr>
              <a:t> to 15” </a:t>
            </a:r>
            <a:r>
              <a:rPr lang="pl-PL" sz="1400" dirty="0">
                <a:latin typeface="Arial"/>
                <a:cs typeface="Arial"/>
              </a:rPr>
              <a:t>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their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changed</a:t>
            </a:r>
            <a:endParaRPr lang="pl-PL" sz="1400" dirty="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const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>
                <a:latin typeface="Arial"/>
                <a:cs typeface="Arial"/>
              </a:rPr>
              <a:t>–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short</a:t>
            </a:r>
            <a:r>
              <a:rPr lang="pl-PL" sz="1400" dirty="0">
                <a:latin typeface="Arial"/>
                <a:cs typeface="Arial"/>
              </a:rPr>
              <a:t> for </a:t>
            </a:r>
            <a:r>
              <a:rPr lang="pl-PL" sz="1400" dirty="0" err="1">
                <a:latin typeface="Arial"/>
                <a:cs typeface="Arial"/>
              </a:rPr>
              <a:t>constant</a:t>
            </a:r>
            <a:r>
              <a:rPr lang="pl-PL" sz="1400" dirty="0">
                <a:latin typeface="Arial"/>
                <a:cs typeface="Arial"/>
              </a:rPr>
              <a:t> 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with </a:t>
            </a:r>
            <a:r>
              <a:rPr lang="pl-PL" sz="1400" dirty="0" smtClean="0">
                <a:latin typeface="Arial"/>
                <a:cs typeface="Arial"/>
              </a:rPr>
              <a:t>a </a:t>
            </a:r>
            <a:r>
              <a:rPr lang="pl-PL" sz="1400" dirty="0" err="1" smtClean="0">
                <a:latin typeface="Arial"/>
                <a:cs typeface="Arial"/>
              </a:rPr>
              <a:t>constant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to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endParaRPr lang="pl-PL" sz="1400" dirty="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 dirty="0" err="1">
                <a:latin typeface="Arial"/>
                <a:cs typeface="Arial"/>
              </a:rPr>
              <a:t>this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does</a:t>
            </a:r>
            <a:r>
              <a:rPr lang="pl-PL" sz="1400" dirty="0">
                <a:latin typeface="Arial"/>
                <a:cs typeface="Arial"/>
              </a:rPr>
              <a:t> not </a:t>
            </a:r>
            <a:r>
              <a:rPr lang="pl-PL" sz="1400" dirty="0" err="1">
                <a:latin typeface="Arial"/>
                <a:cs typeface="Arial"/>
              </a:rPr>
              <a:t>make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immutable</a:t>
            </a:r>
            <a:r>
              <a:rPr lang="pl-PL" sz="1400" dirty="0">
                <a:latin typeface="Arial"/>
                <a:cs typeface="Arial"/>
              </a:rPr>
              <a:t>!</a:t>
            </a:r>
            <a:endParaRPr lang="pl-PL" sz="1400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by </a:t>
            </a:r>
            <a:r>
              <a:rPr lang="pl-PL" dirty="0" err="1" smtClean="0"/>
              <a:t>airbnb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</a:t>
            </a:r>
            <a:r>
              <a:rPr lang="pl-PL" dirty="0" smtClean="0"/>
              <a:t>for </a:t>
            </a:r>
            <a:r>
              <a:rPr lang="pl-PL" dirty="0" err="1" smtClean="0"/>
              <a:t>React</a:t>
            </a:r>
            <a:endParaRPr lang="pl-PL" dirty="0" smtClean="0"/>
          </a:p>
          <a:p>
            <a:r>
              <a:rPr lang="pl-PL" dirty="0" err="1" smtClean="0"/>
              <a:t>Rich</a:t>
            </a:r>
            <a:r>
              <a:rPr lang="pl-PL" dirty="0" smtClean="0"/>
              <a:t> API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test </a:t>
            </a:r>
            <a:r>
              <a:rPr lang="pl-PL" dirty="0" err="1" smtClean="0"/>
              <a:t>React’s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smtClean="0"/>
              <a:t>Three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renders</a:t>
            </a:r>
            <a:r>
              <a:rPr lang="pl-PL" dirty="0" smtClean="0"/>
              <a:t> – </a:t>
            </a:r>
            <a:r>
              <a:rPr lang="pl-PL" dirty="0" err="1" smtClean="0"/>
              <a:t>shallow</a:t>
            </a:r>
            <a:r>
              <a:rPr lang="pl-PL" dirty="0" smtClean="0"/>
              <a:t>, </a:t>
            </a:r>
            <a:r>
              <a:rPr lang="pl-PL" dirty="0" err="1" smtClean="0"/>
              <a:t>mount</a:t>
            </a:r>
            <a:r>
              <a:rPr lang="pl-PL" dirty="0" smtClean="0"/>
              <a:t> and </a:t>
            </a:r>
            <a:r>
              <a:rPr lang="pl-PL" dirty="0" err="1" smtClean="0"/>
              <a:t>render</a:t>
            </a:r>
            <a:endParaRPr lang="pl-PL" dirty="0"/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hallow</a:t>
            </a:r>
            <a:r>
              <a:rPr lang="pl-PL" sz="1400" dirty="0" smtClean="0"/>
              <a:t> – </a:t>
            </a:r>
            <a:r>
              <a:rPr lang="pl-PL" sz="1400" dirty="0" err="1" smtClean="0"/>
              <a:t>simplest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, </a:t>
            </a:r>
            <a:r>
              <a:rPr lang="pl-PL" sz="1400" dirty="0" err="1" smtClean="0"/>
              <a:t>used</a:t>
            </a:r>
            <a:r>
              <a:rPr lang="pl-PL" sz="1400" dirty="0" smtClean="0"/>
              <a:t> to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and test a component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endParaRPr lang="pl-PL" sz="1400" dirty="0" smtClean="0"/>
          </a:p>
          <a:p>
            <a:pPr lvl="2"/>
            <a:r>
              <a:rPr lang="pl-PL" sz="1400" dirty="0" err="1"/>
              <a:t>m</a:t>
            </a:r>
            <a:r>
              <a:rPr lang="pl-PL" sz="1400" dirty="0" err="1" smtClean="0"/>
              <a:t>ount</a:t>
            </a:r>
            <a:r>
              <a:rPr lang="pl-PL" sz="1400" dirty="0" smtClean="0"/>
              <a:t> – </a:t>
            </a:r>
            <a:r>
              <a:rPr lang="pl-PL" sz="1400" dirty="0" err="1" smtClean="0"/>
              <a:t>full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with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, </a:t>
            </a:r>
            <a:r>
              <a:rPr lang="pl-PL" sz="1400" dirty="0" err="1" smtClean="0"/>
              <a:t>more</a:t>
            </a:r>
            <a:r>
              <a:rPr lang="pl-PL" sz="1400" dirty="0" smtClean="0"/>
              <a:t> </a:t>
            </a:r>
            <a:r>
              <a:rPr lang="pl-PL" sz="1400" dirty="0" err="1" smtClean="0"/>
              <a:t>expensive</a:t>
            </a:r>
            <a:r>
              <a:rPr lang="pl-PL" sz="1400" dirty="0" smtClean="0"/>
              <a:t> to </a:t>
            </a:r>
            <a:r>
              <a:rPr lang="pl-PL" sz="1400" dirty="0" err="1" smtClean="0"/>
              <a:t>execute</a:t>
            </a:r>
            <a:endParaRPr lang="pl-PL" sz="1400" dirty="0" smtClean="0"/>
          </a:p>
          <a:p>
            <a:pPr lvl="2"/>
            <a:r>
              <a:rPr lang="pl-PL" sz="1400" dirty="0" err="1"/>
              <a:t>r</a:t>
            </a:r>
            <a:r>
              <a:rPr lang="pl-PL" sz="1400" dirty="0" err="1" smtClean="0"/>
              <a:t>ender</a:t>
            </a:r>
            <a:r>
              <a:rPr lang="pl-PL" sz="1400" dirty="0" smtClean="0"/>
              <a:t> –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how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the </a:t>
            </a:r>
            <a:r>
              <a:rPr lang="pl-PL" sz="1400" dirty="0" err="1" smtClean="0"/>
              <a:t>overhead</a:t>
            </a:r>
            <a:r>
              <a:rPr lang="pl-PL" sz="1400" dirty="0" smtClean="0"/>
              <a:t> of </a:t>
            </a:r>
            <a:r>
              <a:rPr lang="pl-PL" sz="1400" dirty="0" err="1" smtClean="0"/>
              <a:t>lifecycle</a:t>
            </a:r>
            <a:r>
              <a:rPr lang="pl-PL" sz="1400" dirty="0" smtClean="0"/>
              <a:t> </a:t>
            </a:r>
            <a:r>
              <a:rPr lang="pl-PL" sz="1400" dirty="0" err="1" smtClean="0"/>
              <a:t>methods</a:t>
            </a:r>
            <a:endParaRPr lang="pl-PL" sz="1400" dirty="0" smtClean="0"/>
          </a:p>
          <a:p>
            <a:r>
              <a:rPr lang="pl-PL" dirty="0" err="1" smtClean="0"/>
              <a:t>Demands</a:t>
            </a:r>
            <a:r>
              <a:rPr lang="pl-PL" dirty="0" smtClean="0"/>
              <a:t> </a:t>
            </a:r>
            <a:r>
              <a:rPr lang="pl-PL" dirty="0" err="1" smtClean="0"/>
              <a:t>installing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adapter </a:t>
            </a:r>
            <a:r>
              <a:rPr lang="pl-PL" dirty="0" err="1" smtClean="0"/>
              <a:t>depending</a:t>
            </a:r>
            <a:r>
              <a:rPr lang="pl-PL" dirty="0" smtClean="0"/>
              <a:t> on </a:t>
            </a:r>
            <a:r>
              <a:rPr lang="pl-PL" dirty="0" err="1" smtClean="0"/>
              <a:t>whic</a:t>
            </a:r>
            <a:r>
              <a:rPr lang="pl-PL" dirty="0" err="1" smtClean="0"/>
              <a:t>h</a:t>
            </a:r>
            <a:r>
              <a:rPr lang="pl-PL" dirty="0" smtClean="0"/>
              <a:t> version of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ejecting</a:t>
            </a:r>
            <a:r>
              <a:rPr lang="pl-PL" dirty="0" smtClean="0"/>
              <a:t> from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-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03388"/>
            <a:ext cx="7493000" cy="2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1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Tools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335782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Tools </a:t>
            </a:r>
            <a:r>
              <a:rPr lang="pl-PL" dirty="0" err="1" smtClean="0"/>
              <a:t>which</a:t>
            </a:r>
            <a:r>
              <a:rPr lang="pl-PL" dirty="0" smtClean="0"/>
              <a:t>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discuss</a:t>
            </a:r>
            <a:r>
              <a:rPr lang="pl-PL" dirty="0" smtClean="0"/>
              <a:t> </a:t>
            </a:r>
            <a:r>
              <a:rPr lang="pl-PL" dirty="0" err="1" smtClean="0"/>
              <a:t>today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create-react-app</a:t>
            </a:r>
            <a:r>
              <a:rPr lang="pl-PL" sz="1400" dirty="0"/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quick</a:t>
            </a:r>
            <a:r>
              <a:rPr lang="pl-PL" sz="1400" dirty="0" smtClean="0"/>
              <a:t> setup for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projects</a:t>
            </a:r>
            <a:r>
              <a:rPr lang="pl-PL" sz="1400" dirty="0" smtClean="0"/>
              <a:t> with </a:t>
            </a:r>
            <a:r>
              <a:rPr lang="pl-PL" sz="1400" dirty="0" err="1" smtClean="0"/>
              <a:t>all</a:t>
            </a:r>
            <a:r>
              <a:rPr lang="pl-PL" sz="1400" dirty="0" smtClean="0"/>
              <a:t> </a:t>
            </a:r>
            <a:r>
              <a:rPr lang="pl-PL" sz="1400" dirty="0" err="1" smtClean="0"/>
              <a:t>necessary</a:t>
            </a:r>
            <a:r>
              <a:rPr lang="pl-PL" sz="1400" dirty="0" smtClean="0"/>
              <a:t> </a:t>
            </a:r>
            <a:r>
              <a:rPr lang="pl-PL" sz="1400" dirty="0" err="1" smtClean="0"/>
              <a:t>tools</a:t>
            </a:r>
            <a:r>
              <a:rPr lang="pl-PL" sz="1400" dirty="0" smtClean="0"/>
              <a:t> to </a:t>
            </a:r>
            <a:r>
              <a:rPr lang="pl-PL" sz="1400" dirty="0" err="1" smtClean="0"/>
              <a:t>lauch</a:t>
            </a:r>
            <a:r>
              <a:rPr lang="pl-PL" sz="1400" dirty="0" smtClean="0"/>
              <a:t> a </a:t>
            </a:r>
            <a:r>
              <a:rPr lang="pl-PL" sz="1400" dirty="0" err="1" smtClean="0"/>
              <a:t>basic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Eslint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linter </a:t>
            </a:r>
            <a:r>
              <a:rPr lang="pl-PL" sz="1400" dirty="0" err="1" smtClean="0"/>
              <a:t>tool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analyzes</a:t>
            </a:r>
            <a:r>
              <a:rPr lang="pl-PL" sz="1400" dirty="0" smtClean="0"/>
              <a:t> and </a:t>
            </a:r>
            <a:r>
              <a:rPr lang="pl-PL" sz="1400" dirty="0" err="1" smtClean="0"/>
              <a:t>reports</a:t>
            </a:r>
            <a:r>
              <a:rPr lang="pl-PL" sz="1400" dirty="0" smtClean="0"/>
              <a:t> </a:t>
            </a:r>
            <a:r>
              <a:rPr lang="pl-PL" sz="1400" dirty="0" err="1" smtClean="0"/>
              <a:t>patterns</a:t>
            </a:r>
            <a:r>
              <a:rPr lang="pl-PL" sz="1400" dirty="0" smtClean="0"/>
              <a:t> in JavaScript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Husky </a:t>
            </a:r>
            <a:r>
              <a:rPr lang="pl-PL" sz="1400" dirty="0" smtClean="0"/>
              <a:t>– </a:t>
            </a:r>
            <a:r>
              <a:rPr lang="pl-PL" sz="1400" dirty="0" err="1" smtClean="0"/>
              <a:t>tool</a:t>
            </a:r>
            <a:r>
              <a:rPr lang="pl-PL" sz="1400" dirty="0" smtClean="0"/>
              <a:t> for Git </a:t>
            </a:r>
            <a:r>
              <a:rPr lang="pl-PL" sz="1400" dirty="0" err="1" smtClean="0"/>
              <a:t>hooks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validate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check</a:t>
            </a:r>
            <a:r>
              <a:rPr lang="pl-PL" sz="1400" dirty="0" smtClean="0"/>
              <a:t> in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NPM </a:t>
            </a:r>
            <a:r>
              <a:rPr lang="pl-PL" sz="1400" dirty="0" smtClean="0"/>
              <a:t>– </a:t>
            </a:r>
            <a:r>
              <a:rPr lang="pl-PL" sz="1400" dirty="0" err="1" smtClean="0"/>
              <a:t>package</a:t>
            </a:r>
            <a:r>
              <a:rPr lang="pl-PL" sz="1400" dirty="0" smtClean="0"/>
              <a:t> manager for </a:t>
            </a:r>
            <a:r>
              <a:rPr lang="pl-PL" sz="1400" dirty="0" err="1" smtClean="0"/>
              <a:t>node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Webpack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very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powerful</a:t>
            </a:r>
            <a:r>
              <a:rPr lang="pl-PL" sz="1400" dirty="0" smtClean="0"/>
              <a:t> module </a:t>
            </a:r>
            <a:r>
              <a:rPr lang="pl-PL" sz="1400" dirty="0" err="1" smtClean="0"/>
              <a:t>bundler</a:t>
            </a:r>
            <a:r>
              <a:rPr lang="pl-PL" sz="1400" dirty="0" smtClean="0"/>
              <a:t>, </a:t>
            </a:r>
            <a:r>
              <a:rPr lang="pl-PL" sz="1400" dirty="0" err="1" smtClean="0"/>
              <a:t>capable</a:t>
            </a:r>
            <a:r>
              <a:rPr lang="pl-PL" sz="1400" dirty="0" smtClean="0"/>
              <a:t> of </a:t>
            </a:r>
            <a:r>
              <a:rPr lang="pl-PL" sz="1400" dirty="0" err="1" smtClean="0"/>
              <a:t>transforming</a:t>
            </a:r>
            <a:r>
              <a:rPr lang="pl-PL" sz="1400" dirty="0" smtClean="0"/>
              <a:t>, </a:t>
            </a:r>
            <a:r>
              <a:rPr lang="pl-PL" sz="1400" dirty="0" err="1" smtClean="0"/>
              <a:t>bundling</a:t>
            </a:r>
            <a:r>
              <a:rPr lang="pl-PL" sz="1400" dirty="0" smtClean="0"/>
              <a:t>, </a:t>
            </a:r>
            <a:r>
              <a:rPr lang="pl-PL" sz="1400" dirty="0" err="1" smtClean="0"/>
              <a:t>packaging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One of p</a:t>
            </a:r>
            <a:r>
              <a:rPr lang="en-US" dirty="0" err="1" smtClean="0"/>
              <a:t>ackage</a:t>
            </a:r>
            <a:r>
              <a:rPr lang="en-US" dirty="0" smtClean="0"/>
              <a:t> manager</a:t>
            </a:r>
            <a:r>
              <a:rPr lang="pl-PL" dirty="0" smtClean="0"/>
              <a:t>s</a:t>
            </a:r>
            <a:r>
              <a:rPr lang="en-US" dirty="0" smtClean="0"/>
              <a:t> for</a:t>
            </a:r>
            <a:r>
              <a:rPr lang="pl-PL" dirty="0" smtClean="0"/>
              <a:t> JavaScript </a:t>
            </a:r>
            <a:r>
              <a:rPr lang="pl-PL" dirty="0" err="1" smtClean="0"/>
              <a:t>projects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/>
              <a:t>D</a:t>
            </a:r>
            <a:r>
              <a:rPr lang="en-US" dirty="0" err="1" smtClean="0"/>
              <a:t>efault</a:t>
            </a:r>
            <a:r>
              <a:rPr lang="en-US" dirty="0" smtClean="0"/>
              <a:t> </a:t>
            </a:r>
            <a:r>
              <a:rPr lang="en-US" dirty="0"/>
              <a:t>package manager for </a:t>
            </a:r>
            <a:r>
              <a:rPr lang="en-US" dirty="0" smtClean="0"/>
              <a:t>Node.js</a:t>
            </a:r>
            <a:endParaRPr lang="pl-PL" dirty="0" smtClean="0"/>
          </a:p>
          <a:p>
            <a:r>
              <a:rPr lang="pl-PL" dirty="0"/>
              <a:t>C</a:t>
            </a:r>
            <a:r>
              <a:rPr lang="en-US" dirty="0" err="1" smtClean="0"/>
              <a:t>onsists</a:t>
            </a:r>
            <a:r>
              <a:rPr lang="en-US" dirty="0" smtClean="0"/>
              <a:t> of</a:t>
            </a:r>
            <a:r>
              <a:rPr lang="pl-PL" dirty="0" smtClean="0"/>
              <a:t>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/>
              <a:t>command line </a:t>
            </a:r>
            <a:r>
              <a:rPr lang="en-US" sz="1400" dirty="0" smtClean="0"/>
              <a:t>client</a:t>
            </a:r>
            <a:r>
              <a:rPr lang="pl-PL" sz="1400" dirty="0" smtClean="0"/>
              <a:t> (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en-US" sz="1400" dirty="0" err="1" smtClean="0"/>
              <a:t>npm</a:t>
            </a:r>
            <a:r>
              <a:rPr lang="pl-PL" sz="1400" dirty="0"/>
              <a:t> </a:t>
            </a:r>
            <a:r>
              <a:rPr lang="pl-PL" sz="1400" dirty="0" smtClean="0"/>
              <a:t>as </a:t>
            </a:r>
            <a:r>
              <a:rPr lang="pl-PL" sz="1400" dirty="0" err="1" smtClean="0"/>
              <a:t>well</a:t>
            </a:r>
            <a:r>
              <a:rPr lang="pl-PL" sz="1400" dirty="0" smtClean="0"/>
              <a:t>)</a:t>
            </a:r>
          </a:p>
          <a:p>
            <a:pPr lvl="2"/>
            <a:r>
              <a:rPr lang="en-US" sz="1400" dirty="0" smtClean="0"/>
              <a:t>an </a:t>
            </a:r>
            <a:r>
              <a:rPr lang="en-US" sz="1400" dirty="0"/>
              <a:t>online database of public and </a:t>
            </a:r>
            <a:r>
              <a:rPr lang="en-US" sz="1400" dirty="0" smtClean="0"/>
              <a:t>private packages</a:t>
            </a:r>
            <a:r>
              <a:rPr lang="pl-PL" sz="1400" dirty="0" smtClean="0"/>
              <a:t> (</a:t>
            </a:r>
            <a:r>
              <a:rPr lang="en-US" sz="1400" dirty="0" err="1" smtClean="0"/>
              <a:t>npm</a:t>
            </a:r>
            <a:r>
              <a:rPr lang="en-US" sz="1400" dirty="0" smtClean="0"/>
              <a:t> registry</a:t>
            </a:r>
            <a:r>
              <a:rPr lang="pl-PL" sz="1400" dirty="0" smtClean="0"/>
              <a:t>)</a:t>
            </a:r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package.json</a:t>
            </a:r>
            <a:r>
              <a:rPr lang="pl-PL" dirty="0" smtClean="0"/>
              <a:t> to </a:t>
            </a:r>
            <a:r>
              <a:rPr lang="pl-PL" dirty="0" err="1" smtClean="0"/>
              <a:t>track</a:t>
            </a: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dependencies</a:t>
            </a:r>
            <a:endParaRPr lang="pl-PL" dirty="0"/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data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dependencies</a:t>
            </a:r>
            <a:r>
              <a:rPr lang="pl-PL" dirty="0" smtClean="0"/>
              <a:t> – </a:t>
            </a:r>
            <a:r>
              <a:rPr lang="pl-PL" dirty="0" err="1" smtClean="0"/>
              <a:t>package-lock.json</a:t>
            </a:r>
            <a:endParaRPr lang="pl-PL" dirty="0" smtClean="0"/>
          </a:p>
          <a:p>
            <a:pPr lvl="1"/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r>
              <a:rPr lang="pl-PL" dirty="0" smtClean="0"/>
              <a:t> for </a:t>
            </a:r>
            <a:r>
              <a:rPr lang="pl-PL" dirty="0" err="1" smtClean="0"/>
              <a:t>libraries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in the </a:t>
            </a:r>
            <a:r>
              <a:rPr lang="pl-PL" dirty="0" err="1" smtClean="0"/>
              <a:t>node-modules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3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finding</a:t>
            </a:r>
            <a:r>
              <a:rPr lang="pl-PL" dirty="0" smtClean="0"/>
              <a:t> and </a:t>
            </a:r>
            <a:r>
              <a:rPr lang="pl-PL" dirty="0" err="1" smtClean="0"/>
              <a:t>fixing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in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integrated</a:t>
            </a:r>
            <a:r>
              <a:rPr lang="pl-PL" dirty="0" smtClean="0"/>
              <a:t> with </a:t>
            </a:r>
            <a:r>
              <a:rPr lang="pl-PL" dirty="0" err="1" smtClean="0"/>
              <a:t>pipelines</a:t>
            </a:r>
            <a:r>
              <a:rPr lang="pl-PL" dirty="0" smtClean="0"/>
              <a:t> to </a:t>
            </a:r>
            <a:r>
              <a:rPr lang="pl-PL" dirty="0" err="1" smtClean="0"/>
              <a:t>ensure</a:t>
            </a:r>
            <a:r>
              <a:rPr lang="pl-PL" dirty="0" smtClean="0"/>
              <a:t> the </a:t>
            </a:r>
            <a:r>
              <a:rPr lang="pl-PL" dirty="0" err="1" smtClean="0"/>
              <a:t>correctness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pushed</a:t>
            </a:r>
            <a:r>
              <a:rPr lang="pl-PL" dirty="0" smtClean="0"/>
              <a:t> to the </a:t>
            </a:r>
            <a:r>
              <a:rPr lang="pl-PL" dirty="0" err="1" smtClean="0"/>
              <a:t>repository</a:t>
            </a:r>
            <a:endParaRPr lang="pl-PL" dirty="0" smtClean="0"/>
          </a:p>
          <a:p>
            <a:r>
              <a:rPr lang="pl-PL" dirty="0" smtClean="0"/>
              <a:t>Great </a:t>
            </a:r>
            <a:r>
              <a:rPr lang="pl-PL" dirty="0" err="1" smtClean="0"/>
              <a:t>flexibility</a:t>
            </a:r>
            <a:r>
              <a:rPr lang="pl-PL" dirty="0" smtClean="0"/>
              <a:t> </a:t>
            </a:r>
            <a:r>
              <a:rPr lang="pl-PL" dirty="0" err="1" smtClean="0"/>
              <a:t>allowing</a:t>
            </a:r>
            <a:r>
              <a:rPr lang="pl-PL" dirty="0" smtClean="0"/>
              <a:t> to </a:t>
            </a:r>
            <a:r>
              <a:rPr lang="pl-PL" dirty="0" err="1" smtClean="0"/>
              <a:t>maximally</a:t>
            </a:r>
            <a:r>
              <a:rPr lang="pl-PL" dirty="0" smtClean="0"/>
              <a:t> </a:t>
            </a:r>
            <a:r>
              <a:rPr lang="pl-PL" dirty="0" err="1" smtClean="0"/>
              <a:t>customize</a:t>
            </a:r>
            <a:r>
              <a:rPr lang="pl-PL" dirty="0" smtClean="0"/>
              <a:t> the </a:t>
            </a:r>
            <a:r>
              <a:rPr lang="pl-PL" dirty="0" err="1" smtClean="0"/>
              <a:t>rules</a:t>
            </a:r>
            <a:r>
              <a:rPr lang="pl-PL" dirty="0" smtClean="0"/>
              <a:t> </a:t>
            </a:r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needs</a:t>
            </a:r>
            <a:endParaRPr lang="pl-PL" dirty="0" smtClean="0"/>
          </a:p>
          <a:p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presets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dirty="0" smtClean="0"/>
              <a:t> </a:t>
            </a:r>
            <a:r>
              <a:rPr lang="pl-PL" dirty="0" err="1" smtClean="0"/>
              <a:t>cover</a:t>
            </a:r>
            <a:r>
              <a:rPr lang="pl-PL" dirty="0" smtClean="0"/>
              <a:t> most of </a:t>
            </a:r>
            <a:r>
              <a:rPr lang="pl-PL" dirty="0" err="1" smtClean="0"/>
              <a:t>rules</a:t>
            </a:r>
            <a:endParaRPr lang="pl-PL" dirty="0" smtClean="0"/>
          </a:p>
          <a:p>
            <a:r>
              <a:rPr lang="pl-PL" dirty="0" err="1" smtClean="0"/>
              <a:t>Ensures</a:t>
            </a:r>
            <a:r>
              <a:rPr lang="pl-PL" dirty="0" smtClean="0"/>
              <a:t> one style of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in a </a:t>
            </a:r>
            <a:r>
              <a:rPr lang="pl-PL" dirty="0" err="1" smtClean="0"/>
              <a:t>codebase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</a:t>
            </a:r>
            <a:r>
              <a:rPr lang="pl-PL" dirty="0" err="1" smtClean="0"/>
              <a:t>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3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Commands</a:t>
            </a:r>
            <a:r>
              <a:rPr lang="pl-PL" dirty="0" smtClean="0"/>
              <a:t> ran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of </a:t>
            </a:r>
            <a:r>
              <a:rPr lang="pl-PL" dirty="0" err="1" smtClean="0"/>
              <a:t>git’s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endParaRPr lang="pl-PL" dirty="0" smtClean="0"/>
          </a:p>
          <a:p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eslint</a:t>
            </a:r>
            <a:r>
              <a:rPr lang="pl-PL" dirty="0" smtClean="0"/>
              <a:t> and </a:t>
            </a:r>
            <a:r>
              <a:rPr lang="pl-PL" dirty="0" err="1" smtClean="0"/>
              <a:t>prettier</a:t>
            </a:r>
            <a:r>
              <a:rPr lang="pl-PL" dirty="0" smtClean="0"/>
              <a:t> to 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commiting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against</a:t>
            </a:r>
            <a:r>
              <a:rPr lang="pl-PL" dirty="0" smtClean="0"/>
              <a:t> the linter/</a:t>
            </a:r>
            <a:r>
              <a:rPr lang="pl-PL" dirty="0" err="1" smtClean="0"/>
              <a:t>prettier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endParaRPr lang="pl-PL" dirty="0"/>
          </a:p>
          <a:p>
            <a:r>
              <a:rPr lang="pl-PL" dirty="0" err="1" smtClean="0"/>
              <a:t>Combine</a:t>
            </a:r>
            <a:r>
              <a:rPr lang="pl-PL" dirty="0" smtClean="0"/>
              <a:t> with a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lint-staged</a:t>
            </a:r>
            <a:r>
              <a:rPr lang="pl-PL" dirty="0" smtClean="0"/>
              <a:t> to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fixes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to a </a:t>
            </a:r>
            <a:r>
              <a:rPr lang="pl-PL" dirty="0" err="1" smtClean="0"/>
              <a:t>commit</a:t>
            </a:r>
            <a:endParaRPr lang="pl-PL" dirty="0" smtClean="0"/>
          </a:p>
          <a:p>
            <a:r>
              <a:rPr lang="pl-PL" dirty="0" smtClean="0"/>
              <a:t>May target git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e.g</a:t>
            </a:r>
            <a:r>
              <a:rPr lang="pl-PL" dirty="0" smtClean="0"/>
              <a:t>.:</a:t>
            </a:r>
          </a:p>
          <a:p>
            <a:pPr lvl="2"/>
            <a:r>
              <a:rPr lang="pl-PL" sz="1400" dirty="0" err="1" smtClean="0"/>
              <a:t>commit</a:t>
            </a:r>
            <a:r>
              <a:rPr lang="pl-PL" sz="1400" dirty="0" smtClean="0"/>
              <a:t> –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log </a:t>
            </a:r>
            <a:r>
              <a:rPr lang="pl-PL" sz="1400" dirty="0" err="1" smtClean="0"/>
              <a:t>message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obtained</a:t>
            </a:r>
            <a:r>
              <a:rPr lang="pl-PL" sz="1400" dirty="0" smtClean="0"/>
              <a:t>/</a:t>
            </a:r>
            <a:r>
              <a:rPr lang="pl-PL" sz="1400" dirty="0" err="1" smtClean="0"/>
              <a:t>after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made</a:t>
            </a:r>
            <a:endParaRPr lang="pl-PL" sz="1400" dirty="0" smtClean="0"/>
          </a:p>
          <a:p>
            <a:pPr lvl="2"/>
            <a:r>
              <a:rPr lang="pl-PL" sz="1400" dirty="0" err="1" smtClean="0"/>
              <a:t>merge-commit</a:t>
            </a:r>
            <a:r>
              <a:rPr lang="pl-PL" sz="1400" dirty="0" smtClean="0"/>
              <a:t> – for </a:t>
            </a:r>
            <a:r>
              <a:rPr lang="pl-PL" sz="1400" dirty="0" err="1" smtClean="0"/>
              <a:t>cases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merging</a:t>
            </a:r>
            <a:r>
              <a:rPr lang="pl-PL" sz="1400" dirty="0" smtClean="0"/>
              <a:t> with </a:t>
            </a:r>
            <a:r>
              <a:rPr lang="pl-PL" sz="1400" dirty="0" err="1" smtClean="0"/>
              <a:t>another</a:t>
            </a:r>
            <a:r>
              <a:rPr lang="pl-PL" sz="1400" dirty="0" smtClean="0"/>
              <a:t> </a:t>
            </a:r>
            <a:r>
              <a:rPr lang="pl-PL" sz="1400" dirty="0" err="1" smtClean="0"/>
              <a:t>branch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</a:t>
            </a:r>
            <a:endParaRPr lang="pl-PL" sz="1400" dirty="0" smtClean="0"/>
          </a:p>
          <a:p>
            <a:pPr lvl="2"/>
            <a:r>
              <a:rPr lang="pl-PL" sz="1400" dirty="0" err="1"/>
              <a:t>p</a:t>
            </a:r>
            <a:r>
              <a:rPr lang="pl-PL" sz="1400" dirty="0" err="1" smtClean="0"/>
              <a:t>ush</a:t>
            </a:r>
            <a:r>
              <a:rPr lang="pl-PL" sz="1400" dirty="0" smtClean="0"/>
              <a:t> –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prevent</a:t>
            </a:r>
            <a:r>
              <a:rPr lang="pl-PL" sz="1400" dirty="0" smtClean="0"/>
              <a:t> </a:t>
            </a:r>
            <a:r>
              <a:rPr lang="pl-PL" sz="1400" dirty="0" err="1" smtClean="0"/>
              <a:t>push</a:t>
            </a:r>
            <a:r>
              <a:rPr lang="pl-PL" sz="1400" dirty="0" smtClean="0"/>
              <a:t> from </a:t>
            </a:r>
            <a:r>
              <a:rPr lang="pl-PL" sz="1400" dirty="0" err="1" smtClean="0"/>
              <a:t>taking</a:t>
            </a:r>
            <a:r>
              <a:rPr lang="pl-PL" sz="1400" dirty="0" smtClean="0"/>
              <a:t> place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</a:t>
            </a:r>
            <a:r>
              <a:rPr lang="pl-PL" sz="1400" dirty="0" err="1" smtClean="0"/>
              <a:t>aren’t</a:t>
            </a:r>
            <a:r>
              <a:rPr lang="pl-PL" sz="1400" dirty="0" smtClean="0"/>
              <a:t> met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5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bundling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and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r>
              <a:rPr lang="pl-PL" dirty="0" err="1" smtClean="0"/>
              <a:t>Enables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splitting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splits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into</a:t>
            </a:r>
            <a:r>
              <a:rPr lang="pl-PL" sz="1400" dirty="0" smtClean="0"/>
              <a:t> small </a:t>
            </a:r>
            <a:r>
              <a:rPr lang="pl-PL" sz="1400" dirty="0" err="1" smtClean="0"/>
              <a:t>modules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</a:t>
            </a:r>
            <a:r>
              <a:rPr lang="pl-PL" sz="1400" dirty="0" err="1" smtClean="0"/>
              <a:t>loaded</a:t>
            </a:r>
            <a:r>
              <a:rPr lang="pl-PL" sz="1400" dirty="0" smtClean="0"/>
              <a:t> </a:t>
            </a:r>
            <a:r>
              <a:rPr lang="pl-PL" sz="1400" dirty="0" err="1" smtClean="0"/>
              <a:t>when</a:t>
            </a:r>
            <a:r>
              <a:rPr lang="pl-PL" sz="1400" dirty="0" smtClean="0"/>
              <a:t> </a:t>
            </a:r>
            <a:r>
              <a:rPr lang="pl-PL" sz="1400" dirty="0" err="1" smtClean="0"/>
              <a:t>needed</a:t>
            </a:r>
            <a:r>
              <a:rPr lang="pl-PL" sz="1400" dirty="0" smtClean="0"/>
              <a:t> </a:t>
            </a:r>
            <a:r>
              <a:rPr lang="pl-PL" sz="1400" dirty="0" err="1" smtClean="0"/>
              <a:t>instead</a:t>
            </a:r>
            <a:r>
              <a:rPr lang="pl-PL" sz="1400" dirty="0" smtClean="0"/>
              <a:t> of one </a:t>
            </a:r>
            <a:r>
              <a:rPr lang="pl-PL" sz="1400" dirty="0" err="1" smtClean="0"/>
              <a:t>huge</a:t>
            </a:r>
            <a:r>
              <a:rPr lang="pl-PL" sz="1400" dirty="0" smtClean="0"/>
              <a:t> file (</a:t>
            </a:r>
            <a:r>
              <a:rPr lang="pl-PL" sz="1400" dirty="0" err="1" smtClean="0"/>
              <a:t>lazy</a:t>
            </a:r>
            <a:r>
              <a:rPr lang="pl-PL" sz="1400" dirty="0"/>
              <a:t> </a:t>
            </a:r>
            <a:r>
              <a:rPr lang="pl-PL" sz="1400" dirty="0" err="1" smtClean="0"/>
              <a:t>loading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Converting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of </a:t>
            </a:r>
            <a:r>
              <a:rPr lang="pl-PL" sz="1400" dirty="0" err="1" smtClean="0"/>
              <a:t>various</a:t>
            </a:r>
            <a:r>
              <a:rPr lang="pl-PL" sz="1400" dirty="0" smtClean="0"/>
              <a:t> </a:t>
            </a:r>
            <a:r>
              <a:rPr lang="pl-PL" sz="1400" dirty="0" err="1" smtClean="0"/>
              <a:t>extensions</a:t>
            </a:r>
            <a:r>
              <a:rPr lang="pl-PL" sz="1400" dirty="0" smtClean="0"/>
              <a:t> (CSS </a:t>
            </a:r>
            <a:r>
              <a:rPr lang="pl-PL" sz="1400" dirty="0" err="1" smtClean="0"/>
              <a:t>preprocessors</a:t>
            </a:r>
            <a:r>
              <a:rPr lang="pl-PL" sz="1400" dirty="0" smtClean="0"/>
              <a:t>,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etc.) to the </a:t>
            </a:r>
            <a:r>
              <a:rPr lang="pl-PL" sz="1400" dirty="0" err="1" smtClean="0"/>
              <a:t>ones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interpret</a:t>
            </a:r>
            <a:endParaRPr lang="pl-PL" sz="1400" dirty="0" smtClean="0"/>
          </a:p>
          <a:p>
            <a:pPr lvl="2"/>
            <a:r>
              <a:rPr lang="pl-PL" sz="1400" dirty="0" err="1" smtClean="0"/>
              <a:t>Compressing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decrease</a:t>
            </a:r>
            <a:r>
              <a:rPr lang="pl-PL" sz="1400" dirty="0" smtClean="0"/>
              <a:t> the </a:t>
            </a:r>
            <a:r>
              <a:rPr lang="pl-PL" sz="1400" dirty="0" err="1" smtClean="0"/>
              <a:t>final</a:t>
            </a:r>
            <a:r>
              <a:rPr lang="pl-PL" sz="1400" dirty="0" smtClean="0"/>
              <a:t> </a:t>
            </a:r>
            <a:r>
              <a:rPr lang="pl-PL" sz="1400" dirty="0" err="1" smtClean="0"/>
              <a:t>bundle</a:t>
            </a:r>
            <a:r>
              <a:rPr lang="pl-PL" sz="1400" dirty="0" smtClean="0"/>
              <a:t> </a:t>
            </a:r>
            <a:r>
              <a:rPr lang="pl-PL" sz="1400" dirty="0" err="1" smtClean="0"/>
              <a:t>size</a:t>
            </a:r>
            <a:r>
              <a:rPr lang="pl-PL" sz="1400" dirty="0"/>
              <a:t> </a:t>
            </a:r>
            <a:r>
              <a:rPr lang="pl-PL" sz="1400" dirty="0" smtClean="0"/>
              <a:t>(</a:t>
            </a:r>
            <a:r>
              <a:rPr lang="pl-PL" sz="1400" dirty="0" err="1" smtClean="0"/>
              <a:t>minification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Applying</a:t>
            </a:r>
            <a:r>
              <a:rPr lang="pl-PL" sz="1400" dirty="0" smtClean="0"/>
              <a:t> </a:t>
            </a:r>
            <a:r>
              <a:rPr lang="pl-PL" sz="1400" dirty="0" err="1" smtClean="0"/>
              <a:t>babel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developers</a:t>
            </a:r>
            <a:r>
              <a:rPr lang="pl-PL" sz="1400" dirty="0" smtClean="0"/>
              <a:t> to </a:t>
            </a:r>
            <a:r>
              <a:rPr lang="pl-PL" sz="1400" dirty="0" err="1" smtClean="0"/>
              <a:t>use</a:t>
            </a:r>
            <a:r>
              <a:rPr lang="pl-PL" sz="1400" dirty="0" smtClean="0"/>
              <a:t> modern JavaScript </a:t>
            </a:r>
            <a:r>
              <a:rPr lang="pl-PL" sz="1400" dirty="0" err="1" smtClean="0"/>
              <a:t>functionalities</a:t>
            </a:r>
            <a:r>
              <a:rPr lang="pl-PL" sz="1400" dirty="0" smtClean="0"/>
              <a:t> </a:t>
            </a:r>
            <a:r>
              <a:rPr lang="pl-PL" sz="1400" dirty="0" err="1" smtClean="0"/>
              <a:t>while</a:t>
            </a:r>
            <a:r>
              <a:rPr lang="pl-PL" sz="1400" dirty="0" smtClean="0"/>
              <a:t> </a:t>
            </a:r>
            <a:r>
              <a:rPr lang="pl-PL" sz="1400" dirty="0" err="1" smtClean="0"/>
              <a:t>remaining</a:t>
            </a:r>
            <a:r>
              <a:rPr lang="pl-PL" sz="1400" dirty="0" smtClean="0"/>
              <a:t> </a:t>
            </a:r>
            <a:r>
              <a:rPr lang="pl-PL" sz="1400" dirty="0" err="1" smtClean="0"/>
              <a:t>compatible</a:t>
            </a:r>
            <a:r>
              <a:rPr lang="pl-PL" sz="1400" dirty="0" smtClean="0"/>
              <a:t> with </a:t>
            </a:r>
            <a:r>
              <a:rPr lang="pl-PL" sz="1400" dirty="0" err="1" smtClean="0"/>
              <a:t>older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browsers</a:t>
            </a:r>
            <a:endParaRPr lang="pl-PL" sz="1400" dirty="0" smtClean="0"/>
          </a:p>
          <a:p>
            <a:pPr lvl="2"/>
            <a:r>
              <a:rPr lang="pl-PL" sz="1400" dirty="0" err="1" smtClean="0"/>
              <a:t>Caching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save</a:t>
            </a:r>
            <a:r>
              <a:rPr lang="pl-PL" sz="1400" dirty="0" smtClean="0"/>
              <a:t> </a:t>
            </a:r>
            <a:r>
              <a:rPr lang="pl-PL" sz="1400" dirty="0" err="1" smtClean="0"/>
              <a:t>bandwith</a:t>
            </a:r>
            <a:endParaRPr lang="pl-PL" sz="1400" dirty="0" smtClean="0"/>
          </a:p>
          <a:p>
            <a:pPr lvl="2"/>
            <a:r>
              <a:rPr lang="pl-PL" sz="1400" dirty="0" err="1" smtClean="0"/>
              <a:t>Treeshaking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elliminating</a:t>
            </a:r>
            <a:r>
              <a:rPr lang="pl-PL" sz="1400" dirty="0" smtClean="0"/>
              <a:t> </a:t>
            </a:r>
            <a:r>
              <a:rPr lang="pl-PL" sz="1400" dirty="0" err="1" smtClean="0"/>
              <a:t>dead-code</a:t>
            </a:r>
            <a:endParaRPr lang="pl-PL" sz="1400" dirty="0" smtClean="0"/>
          </a:p>
          <a:p>
            <a:pPr lvl="2"/>
            <a:r>
              <a:rPr lang="pl-PL" sz="1400" dirty="0" err="1" smtClean="0"/>
              <a:t>Creating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different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for development and </a:t>
            </a:r>
            <a:r>
              <a:rPr lang="pl-PL" sz="1400" dirty="0" err="1" smtClean="0"/>
              <a:t>production</a:t>
            </a:r>
            <a:endParaRPr lang="pl-PL" sz="1400" dirty="0" smtClean="0"/>
          </a:p>
          <a:p>
            <a:pPr lvl="2"/>
            <a:r>
              <a:rPr lang="pl-PL" sz="1400" dirty="0" smtClean="0"/>
              <a:t>And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 </a:t>
            </a:r>
            <a:r>
              <a:rPr lang="pl-PL" sz="1400" dirty="0" err="1" smtClean="0"/>
              <a:t>more</a:t>
            </a:r>
            <a:r>
              <a:rPr lang="pl-PL" sz="1400" dirty="0" smtClean="0"/>
              <a:t>…</a:t>
            </a:r>
          </a:p>
          <a:p>
            <a:pPr lvl="2"/>
            <a:endParaRPr lang="pl-PL" sz="1400" dirty="0"/>
          </a:p>
          <a:p>
            <a:pPr lvl="2"/>
            <a:endParaRPr lang="pl-PL" sz="1400" dirty="0" smtClean="0"/>
          </a:p>
          <a:p>
            <a:pPr lvl="2"/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89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by Facebook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process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endParaRPr lang="pl-PL" dirty="0" smtClean="0"/>
          </a:p>
          <a:p>
            <a:r>
              <a:rPr lang="pl-PL" dirty="0" err="1" smtClean="0"/>
              <a:t>Arrives</a:t>
            </a:r>
            <a:r>
              <a:rPr lang="pl-PL" dirty="0" smtClean="0"/>
              <a:t> with a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r>
              <a:rPr lang="pl-PL" dirty="0" smtClean="0"/>
              <a:t> of:</a:t>
            </a:r>
          </a:p>
          <a:p>
            <a:pPr lvl="2"/>
            <a:r>
              <a:rPr lang="pl-PL" sz="1400" dirty="0" err="1" smtClean="0"/>
              <a:t>Webpack</a:t>
            </a:r>
            <a:endParaRPr lang="pl-PL" sz="1400" dirty="0" smtClean="0"/>
          </a:p>
          <a:p>
            <a:pPr lvl="2"/>
            <a:r>
              <a:rPr lang="pl-PL" sz="1400" dirty="0" smtClean="0"/>
              <a:t>Babel</a:t>
            </a:r>
          </a:p>
          <a:p>
            <a:pPr lvl="2"/>
            <a:r>
              <a:rPr lang="pl-PL" sz="1400" dirty="0" err="1" smtClean="0"/>
              <a:t>Eslint</a:t>
            </a:r>
            <a:endParaRPr lang="pl-PL" sz="1400" dirty="0" smtClean="0"/>
          </a:p>
          <a:p>
            <a:pPr lvl="2"/>
            <a:r>
              <a:rPr lang="pl-PL" sz="1400" dirty="0" err="1" smtClean="0"/>
              <a:t>TypeScript</a:t>
            </a:r>
            <a:endParaRPr lang="pl-PL" sz="1400" dirty="0" smtClean="0"/>
          </a:p>
          <a:p>
            <a:pPr lvl="2"/>
            <a:r>
              <a:rPr lang="pl-PL" sz="1400" dirty="0" smtClean="0"/>
              <a:t>PWA</a:t>
            </a:r>
            <a:endParaRPr lang="pl-PL" sz="1400" dirty="0"/>
          </a:p>
          <a:p>
            <a:pPr lvl="2"/>
            <a:r>
              <a:rPr lang="pl-PL" sz="1400" dirty="0" smtClean="0"/>
              <a:t>development </a:t>
            </a:r>
            <a:r>
              <a:rPr lang="pl-PL" sz="1400" dirty="0" err="1" smtClean="0"/>
              <a:t>server</a:t>
            </a:r>
            <a:endParaRPr lang="pl-PL" sz="1400" dirty="0"/>
          </a:p>
          <a:p>
            <a:pPr lvl="2"/>
            <a:r>
              <a:rPr lang="pl-PL" sz="1400" dirty="0" err="1" smtClean="0"/>
              <a:t>tests</a:t>
            </a:r>
            <a:r>
              <a:rPr lang="pl-PL" sz="1400" dirty="0" smtClean="0"/>
              <a:t> </a:t>
            </a:r>
            <a:r>
              <a:rPr lang="pl-PL" sz="1400" dirty="0" err="1" smtClean="0"/>
              <a:t>config</a:t>
            </a:r>
            <a:endParaRPr lang="pl-PL" sz="1400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opt</a:t>
            </a:r>
            <a:r>
              <a:rPr lang="pl-PL" dirty="0" smtClean="0"/>
              <a:t> to </a:t>
            </a:r>
            <a:r>
              <a:rPr lang="pl-PL" dirty="0" err="1" smtClean="0"/>
              <a:t>eject</a:t>
            </a:r>
            <a:r>
              <a:rPr lang="pl-PL" dirty="0" smtClean="0"/>
              <a:t> to a </a:t>
            </a:r>
            <a:r>
              <a:rPr lang="pl-PL" dirty="0" err="1" smtClean="0"/>
              <a:t>custom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freedom</a:t>
            </a:r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64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:a16="http://schemas.microsoft.com/office/drawing/2014/main" xmlns="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4840</TotalTime>
  <Words>3056</Words>
  <Application>Microsoft Office PowerPoint</Application>
  <PresentationFormat>Niestandardowy</PresentationFormat>
  <Paragraphs>603</Paragraphs>
  <Slides>69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69</vt:i4>
      </vt:variant>
    </vt:vector>
  </HeadingPairs>
  <TitlesOfParts>
    <vt:vector size="71" baseType="lpstr">
      <vt:lpstr>Dark | JIT</vt:lpstr>
      <vt:lpstr>White | JIT</vt:lpstr>
      <vt:lpstr>Prezentacja programu PowerPoint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PropTypes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Enzyme - example</vt:lpstr>
      <vt:lpstr>Tools</vt:lpstr>
      <vt:lpstr>Tools</vt:lpstr>
      <vt:lpstr>npm</vt:lpstr>
      <vt:lpstr>Eslint</vt:lpstr>
      <vt:lpstr>Husky</vt:lpstr>
      <vt:lpstr>Webpack</vt:lpstr>
      <vt:lpstr>create-react-app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298</cp:revision>
  <dcterms:created xsi:type="dcterms:W3CDTF">2019-12-20T14:29:40Z</dcterms:created>
  <dcterms:modified xsi:type="dcterms:W3CDTF">2020-01-21T14:08:49Z</dcterms:modified>
</cp:coreProperties>
</file>