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p:sldMasterIdLst>
    <p:sldMasterId id="2147483648"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9144000" cy="6858000"/>
  <p:notesSz cx="6858000" cy="9144000"/>
  <p:defaultTex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showPr showNarration="1">
    <p:penClr>
      <a:srgbClr val="0000FF"/>
    </p:penClr>
  </p:showPr>
  <p:extLst>
    <p:ext uri="smNativeData">
      <pr:smAppRevision xmlns:pr="smNativeData" dt="1610378025" val="980" revOS="4"/>
      <pr:smFileRevision xmlns:pr="smNativeData" dt="1610378025" val="101"/>
      <pr:guideOptions xmlns:pr="smNativeData" dt="1610378025" snapToGrid="1"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snapToObjects="1" showGuides="1">
      <p:cViewPr varScale="1">
        <p:scale>
          <a:sx n="59" d="100"/>
          <a:sy n="59" d="100"/>
        </p:scale>
        <p:origin x="1665" y="343"/>
      </p:cViewPr>
      <p:guideLst x="0" y="0">
        <p:guide orient="horz" pos="2160"/>
        <p:guide pos="2880"/>
      </p:guideLst>
    </p:cSldViewPr>
  </p:slideViewPr>
  <p:outlineViewPr>
    <p:cViewPr>
      <p:scale>
        <a:sx n="303" d="100"/>
        <a:sy n="303" d="100"/>
      </p:scale>
      <p:origin x="0" y="0"/>
    </p:cViewPr>
  </p:outlineViewPr>
  <p:sorterViewPr>
    <p:cViewPr>
      <p:scale>
        <a:sx n="17" d="100"/>
        <a:sy n="17" d="100"/>
      </p:scale>
      <p:origin x="0" y="0"/>
    </p:cViewPr>
  </p:sorterViewPr>
  <p:notesViewPr>
    <p:cSldViewPr snapToObjects="1" showGuides="1">
      <p:cViewPr>
        <p:scale>
          <a:sx n="59" d="100"/>
          <a:sy n="59" d="100"/>
        </p:scale>
        <p:origin x="1665" y="343"/>
      </p:cViewPr>
    </p:cSldViewPr>
  </p:notesViewPr>
  <p:gridSpacing cx="71755" cy="71755"/>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
  <p:cSld name="Title slide">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Gg0AAAg0AAAmFgAAEAAAACYAAAAIAAAAAQAAAAAAAAA="/>
              </a:ext>
            </a:extLst>
          </p:cNvSpPr>
          <p:nvPr>
            <p:ph type="ctrTitle"/>
          </p:nvPr>
        </p:nvSpPr>
        <p:spPr>
          <a:xfrm>
            <a:off x="685800" y="2129790"/>
            <a:ext cx="7772400" cy="1470660"/>
          </a:xfrm>
        </p:spPr>
        <p:txBody>
          <a:bodyPr/>
          <a:lstStyle/>
          <a:p>
            <a:pPr/>
            <a:r>
              <a:t>Click to edit Master title style</a:t>
            </a:r>
          </a:p>
        </p:txBody>
      </p:sp>
      <p:sp>
        <p:nvSpPr>
          <p:cNvPr id="3" name="SlideSubtitle1"/>
          <p:cNvSpPr>
            <a:spLocks noGrp="1" noChangeArrowheads="1"/>
            <a:extLst>
              <a:ext uri="smNativeData">
                <pr:smNativeData xmlns:pr="smNativeData" val="SMDATA_13_KWv8XxMAAAAlAAAAZAAAAA8BAAAAkAAAAEgAAACQAAAASAAAAAAAAAAA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wCAAA6BcAANAvAACwIgAAEAAAACYAAAAIAAAAAYAAAAAAAAA="/>
              </a:ext>
            </a:extLst>
          </p:cNvSpPr>
          <p:nvPr>
            <p:ph type="subTitle" idx="1"/>
          </p:nvPr>
        </p:nvSpPr>
        <p:spPr>
          <a:xfrm>
            <a:off x="1371600" y="3886200"/>
            <a:ext cx="64008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a:r>
              <a:t>Click to edit Master subtitle style</a:t>
            </a:r>
          </a:p>
        </p:txBody>
      </p:sp>
      <p:sp>
        <p:nvSpPr>
          <p:cNvPr id="4" name="DateTimeArea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EAAAACYAAAAIAAAAAAAAAAAAAAA="/>
              </a:ext>
            </a:extLst>
          </p:cNvSpPr>
          <p:nvPr>
            <p:ph type="dt" sz="quarter" idx="10"/>
          </p:nvPr>
        </p:nvSpPr>
        <p:spPr/>
        <p:txBody>
          <a:bodyPr/>
          <a:lstStyle/>
          <a:p>
            <a:pPr/>
            <a:fld id="{601C2056-188D-49D6-C3A4-EE836EEA35BB}" type="datetime1">
              <a:t/>
            </a:fld>
          </a:p>
        </p:txBody>
      </p:sp>
      <p:sp>
        <p:nvSpPr>
          <p:cNvPr id="5" name="FooterArea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EAAAACYAAAAI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EAAAACYAAAAIAAAAAAAAAAAAAAA="/>
              </a:ext>
            </a:extLst>
          </p:cNvSpPr>
          <p:nvPr>
            <p:ph type="sldNum" sz="quarter" idx="12"/>
          </p:nvPr>
        </p:nvSpPr>
        <p:spPr/>
        <p:txBody>
          <a:bodyPr/>
          <a:lstStyle/>
          <a:p>
            <a:pPr/>
            <a:fld id="{601C7930-7E8D-498F-C3A4-88DA37EA35DD}" type="slidenum">
              <a:t/>
            </a:fld>
          </a:p>
        </p:txBody>
      </p:sp>
    </p:spTree>
  </p:cSld>
  <p:clrMapOvr>
    <a:masterClrMapping/>
  </p:clrMapOvr>
</p:sldLayout>
</file>

<file path=ppt/slideLayouts/slideLayout10.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AEAAHA1AAC4CA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KWv8XxMAAAAlAAAAZAAAAA8BAAAAkAAAAEgAAACQAAAASAAAAAAAAAAAAAAAAQ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2AkAAHA1AACwJQAAEAAAACYAAAAIAAAAAgAAAAAAAAA="/>
              </a:ext>
            </a:extLst>
          </p:cNvSpPr>
          <p:nvPr>
            <p:ph idx="1"/>
          </p:nvPr>
        </p:nvSpPr>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EAAAACYAAAAIAAAAAAAAAAAAAAA="/>
              </a:ext>
            </a:extLst>
          </p:cNvSpPr>
          <p:nvPr>
            <p:ph type="dt" sz="quarter" idx="10"/>
          </p:nvPr>
        </p:nvSpPr>
        <p:spPr/>
        <p:txBody>
          <a:bodyPr/>
          <a:lstStyle/>
          <a:p>
            <a:pPr/>
            <a:fld id="{601C630B-458D-4995-C3A4-B3C02DEA35E6}" type="datetime1">
              <a:t/>
            </a:fld>
          </a:p>
        </p:txBody>
      </p:sp>
      <p:sp>
        <p:nvSpPr>
          <p:cNvPr id="5" name="FooterArea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EAAAACYAAAAI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EAAAACYAAAAIAAAAAAAAAAAAAAA="/>
              </a:ext>
            </a:extLst>
          </p:cNvSpPr>
          <p:nvPr>
            <p:ph type="sldNum" sz="quarter" idx="12"/>
          </p:nvPr>
        </p:nvSpPr>
        <p:spPr/>
        <p:txBody>
          <a:bodyPr/>
          <a:lstStyle/>
          <a:p>
            <a:pPr/>
            <a:fld id="{601C5BE4-AA8D-49AD-C3A4-5CF815EA3509}" type="slidenum">
              <a:t/>
            </a:fld>
          </a:p>
        </p:txBody>
      </p:sp>
    </p:spTree>
  </p:cSld>
  <p:clrMapOvr>
    <a:masterClrMapping/>
  </p:clrMapOvr>
</p:sldLayout>
</file>

<file path=ppt/slideLayouts/slideLayout11.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KWv8XxMAAAAlAAAAZAAAAA8BAAAAkAAAAEgAAACQAAAASAAAAAAAAAACAAAAAQ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IKAAAsAEAAHA1AACwJQAAEAAAACYAAAAIAAAAgwAAAAAAAAA="/>
              </a:ext>
            </a:extLst>
          </p:cNvSpPr>
          <p:nvPr>
            <p:ph type="title"/>
          </p:nvPr>
        </p:nvSpPr>
        <p:spPr>
          <a:xfrm>
            <a:off x="6629400" y="274320"/>
            <a:ext cx="2057400" cy="5852160"/>
          </a:xfrm>
        </p:spPr>
        <p:txBody>
          <a:bodyPr vert="vert" wrap="square" numCol="1" spcCol="215900" anchor="b">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KWv8XxMAAAAlAAAAZAAAAA8BAAAAkAAAAEgAAACQAAAASAAAAAAAAAAAAAAAAQ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AEAANgnAACwJQAAEAAAACYAAAAIAAAAAwAAAAAAAAA="/>
              </a:ext>
            </a:extLst>
          </p:cNvSpPr>
          <p:nvPr>
            <p:ph idx="1"/>
          </p:nvPr>
        </p:nvSpPr>
        <p:spPr>
          <a:xfrm>
            <a:off x="457200" y="274320"/>
            <a:ext cx="6019800" cy="5852160"/>
          </a:xfrm>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EAAAACYAAAAIAAAAAAAAAAAAAAA="/>
              </a:ext>
            </a:extLst>
          </p:cNvSpPr>
          <p:nvPr>
            <p:ph type="dt" sz="quarter" idx="10"/>
          </p:nvPr>
        </p:nvSpPr>
        <p:spPr/>
        <p:txBody>
          <a:bodyPr/>
          <a:lstStyle/>
          <a:p>
            <a:pPr/>
            <a:fld id="{601C0E91-DF8D-49F8-C3A4-29AD40EA357C}" type="datetime1">
              <a:t/>
            </a:fld>
          </a:p>
        </p:txBody>
      </p:sp>
      <p:sp>
        <p:nvSpPr>
          <p:cNvPr id="5" name="FooterArea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EAAAACYAAAAI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EAAAACYAAAAIAAAAAAAAAAAAAAA="/>
              </a:ext>
            </a:extLst>
          </p:cNvSpPr>
          <p:nvPr>
            <p:ph type="sldNum" sz="quarter" idx="12"/>
          </p:nvPr>
        </p:nvSpPr>
        <p:spPr/>
        <p:txBody>
          <a:bodyPr/>
          <a:lstStyle/>
          <a:p>
            <a:pPr/>
            <a:fld id="{601C00D0-9E8D-49F6-C3A4-68A34EEA353D}" type="slidenum">
              <a:t/>
            </a:fld>
          </a:p>
        </p:txBody>
      </p:sp>
    </p:spTree>
  </p:cSld>
  <p:clrMapOvr>
    <a:masterClrMapping/>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AEAAHA1AAC4CA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KWv8XxMAAAAlAAAAZAAAAA8BAAAAkAAAAEgAAACQAAAASAAAAAAAAAAA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2AkAAHA1AACwJQAAEAAAACYAAAAIAAAAAAAAAAAAAAA="/>
              </a:ext>
            </a:extLst>
          </p:cNvSpPr>
          <p:nvPr>
            <p:ph idx="1"/>
          </p:nvPr>
        </p:nvSpPr>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EAAAACYAAAAIAAAAAAAAAAAAAAA="/>
              </a:ext>
            </a:extLst>
          </p:cNvSpPr>
          <p:nvPr>
            <p:ph type="dt" sz="quarter" idx="10"/>
          </p:nvPr>
        </p:nvSpPr>
        <p:spPr/>
        <p:txBody>
          <a:bodyPr/>
          <a:lstStyle/>
          <a:p>
            <a:pPr/>
            <a:fld id="{601C4590-DE8D-49B3-C3A4-28E60BEA357D}" type="datetime1">
              <a:t/>
            </a:fld>
          </a:p>
        </p:txBody>
      </p:sp>
      <p:sp>
        <p:nvSpPr>
          <p:cNvPr id="5" name="FooterArea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EAAAACYAAAAI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EAAAACYAAAAIAAAAAAAAAAAAAAA="/>
              </a:ext>
            </a:extLst>
          </p:cNvSpPr>
          <p:nvPr>
            <p:ph type="sldNum" sz="quarter" idx="12"/>
          </p:nvPr>
        </p:nvSpPr>
        <p:spPr/>
        <p:txBody>
          <a:bodyPr/>
          <a:lstStyle/>
          <a:p>
            <a:pPr/>
            <a:fld id="{601C160F-418D-49E0-C3A4-B7B558EA35E2}" type="slidenum">
              <a:t/>
            </a:fld>
          </a:p>
        </p:txBody>
      </p:sp>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KWv8XxMAAAAlAAAAZAAAAA8BAAAAkAAAAEgAAACQAAAASAAAAAAAAAAA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yBAAAHBsAAEI0AAB9IwAAEAAAACYAAAAIAAAAgYAAAAAAAAA="/>
              </a:ext>
            </a:extLst>
          </p:cNvSpPr>
          <p:nvPr>
            <p:ph type="title"/>
          </p:nvPr>
        </p:nvSpPr>
        <p:spPr>
          <a:xfrm>
            <a:off x="722630" y="4406900"/>
            <a:ext cx="7772400" cy="1362075"/>
          </a:xfrm>
        </p:spPr>
        <p:txBody>
          <a:bodyPr vert="horz" wrap="square" numCol="1" spcCol="215900" anchor="t">
            <a:prstTxWarp prst="textNoShape">
              <a:avLst/>
            </a:prstTxWarp>
          </a:bodyPr>
          <a:lstStyle>
            <a:lvl1pPr algn="l">
              <a:defRPr sz="4000" b="1" cap="all"/>
            </a:lvl1pPr>
          </a:lstStyle>
          <a:p>
            <a:pPr>
              <a:defRPr cap="all"/>
            </a:pPr>
            <a:r>
              <a:t>Click to edit Master title style</a:t>
            </a:r>
          </a:p>
        </p:txBody>
      </p:sp>
      <p:sp>
        <p:nvSpPr>
          <p:cNvPr id="3" name="SlideText1"/>
          <p:cNvSpPr>
            <a:spLocks noGrp="1" noChangeArrowheads="1"/>
            <a:extLst>
              <a:ext uri="smNativeData">
                <pr:smNativeData xmlns:pr="smNativeData" val="SMDATA_13_KWv8XxMAAAAlAAAAZAAAAA8BAAAAkAAAAEgAAACQAAAASAAAAAAAAAAC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yBAAA4REAAEI0AAAcGwAAEAAAACYAAAAIAAAAgYAAAAAAAAA="/>
              </a:ext>
            </a:extLst>
          </p:cNvSpPr>
          <p:nvPr>
            <p:ph idx="1"/>
          </p:nvPr>
        </p:nvSpPr>
        <p:spPr>
          <a:xfrm>
            <a:off x="722630" y="2906395"/>
            <a:ext cx="7772400" cy="1500505"/>
          </a:xfrm>
        </p:spPr>
        <p:txBody>
          <a:bodyPr vert="horz" wrap="square" numCol="1" spcCol="215900" anchor="b">
            <a:prstTxWarp prst="textNoShape">
              <a:avLst/>
            </a:prstTxWarp>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a:r>
              <a:t>Click to edit Master text styles</a:t>
            </a:r>
          </a:p>
        </p:txBody>
      </p:sp>
      <p:sp>
        <p:nvSpPr>
          <p:cNvPr id="4" name="DateTimeArea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EAAAACYAAAAIAAAAAAAAAAAAAAA="/>
              </a:ext>
            </a:extLst>
          </p:cNvSpPr>
          <p:nvPr>
            <p:ph type="dt" sz="quarter" idx="10"/>
          </p:nvPr>
        </p:nvSpPr>
        <p:spPr/>
        <p:txBody>
          <a:bodyPr/>
          <a:lstStyle/>
          <a:p>
            <a:pPr/>
            <a:fld id="{601C010A-448D-49F7-C3A4-B2A24FEA35E7}" type="datetime1">
              <a:t/>
            </a:fld>
          </a:p>
        </p:txBody>
      </p:sp>
      <p:sp>
        <p:nvSpPr>
          <p:cNvPr id="5" name="FooterArea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F9KWdQ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EAAAACYAAAAI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KwOB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EAAAACYAAAAIAAAAAAAAAAAAAAA="/>
              </a:ext>
            </a:extLst>
          </p:cNvSpPr>
          <p:nvPr>
            <p:ph type="sldNum" sz="quarter" idx="12"/>
          </p:nvPr>
        </p:nvSpPr>
        <p:spPr/>
        <p:txBody>
          <a:bodyPr/>
          <a:lstStyle/>
          <a:p>
            <a:pPr/>
            <a:fld id="{601C4A83-CD8D-49BC-C3A4-3BE904EA356E}" type="slidenum">
              <a:t/>
            </a:fld>
          </a:p>
        </p:txBody>
      </p:sp>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GFJYEM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AEAAHA1AAC4CAAAEAAAACYAAAAIAAAAAAAAAAAAAAA="/>
              </a:ext>
            </a:extLst>
          </p:cNvSpPr>
          <p:nvPr>
            <p:ph type="title"/>
          </p:nvPr>
        </p:nvSpPr>
        <p:spPr/>
        <p:txBody>
          <a:bodyPr/>
          <a:lstStyle/>
          <a:p>
            <a:pPr/>
            <a:r>
              <a:t>Click to edit Master title style</a:t>
            </a:r>
          </a:p>
        </p:txBody>
      </p:sp>
      <p:sp>
        <p:nvSpPr>
          <p:cNvPr id="3" name="SlideText2"/>
          <p:cNvSpPr>
            <a:spLocks noGrp="1" noChangeArrowheads="1"/>
            <a:extLst>
              <a:ext uri="smNativeData">
                <pr:smNativeData xmlns:pr="smNativeData" val="SMDATA_13_KWv8XxMAAAAlAAAAZAAAAA8BAAAAkAAAAEgAAACQAAAASAAAAAAAAAAA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NBL7C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2AkAAKgbAACwJQAAEAAAACYAAAAIAAAAAYAAAAAAAAA="/>
              </a:ext>
            </a:extLst>
          </p:cNvSpPr>
          <p:nvPr>
            <p:ph idx="1"/>
          </p:nvPr>
        </p:nvSpPr>
        <p:spPr>
          <a:xfrm>
            <a:off x="457200" y="1600200"/>
            <a:ext cx="4038600" cy="45262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KWv8XxMAAAAlAAAAZAAAAA8BAAAAkAAAAEgAAACQAAAASAAAAAAAAAAA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QA90k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YHAAA2AkAAHA1AACwJQAAEAAAACYAAAAIAAAAAYAAAAAAAAA="/>
              </a:ext>
            </a:extLst>
          </p:cNvSpPr>
          <p:nvPr>
            <p:ph idx="2"/>
          </p:nvPr>
        </p:nvSpPr>
        <p:spPr>
          <a:xfrm>
            <a:off x="4648200" y="1600200"/>
            <a:ext cx="4038600" cy="45262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G/DAw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EAAAACYAAAAIAAAAAAAAAAAAAAA="/>
              </a:ext>
            </a:extLst>
          </p:cNvSpPr>
          <p:nvPr>
            <p:ph type="dt" sz="quarter" idx="10"/>
          </p:nvPr>
        </p:nvSpPr>
        <p:spPr/>
        <p:txBody>
          <a:bodyPr/>
          <a:lstStyle/>
          <a:p>
            <a:pPr/>
            <a:fld id="{601C7C9D-D38D-498A-C3A4-25DF32EA3570}" type="datetime1">
              <a:t/>
            </a:fld>
          </a:p>
        </p:txBody>
      </p:sp>
      <p:sp>
        <p:nvSpPr>
          <p:cNvPr id="6" name="FooterArea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QA3Gg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EAAAACYAAAAI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MAbUo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EAAAACYAAAAIAAAAAAAAAAAAAAA="/>
              </a:ext>
            </a:extLst>
          </p:cNvSpPr>
          <p:nvPr>
            <p:ph type="sldNum" sz="quarter" idx="12"/>
          </p:nvPr>
        </p:nvSpPr>
        <p:spPr/>
        <p:txBody>
          <a:bodyPr/>
          <a:lstStyle/>
          <a:p>
            <a:pPr/>
            <a:fld id="{601C3DD1-9F8D-49CB-C3A4-699E73EA353C}" type="slidenum">
              <a:t/>
            </a:fld>
          </a:p>
        </p:txBody>
      </p:sp>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BQ8B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AEAAHA1AAC4CAAAEAAAACYAAAAIAAAAAAAAAAAAAAA="/>
              </a:ext>
            </a:extLst>
          </p:cNvSpPr>
          <p:nvPr>
            <p:ph type="title"/>
          </p:nvPr>
        </p:nvSpPr>
        <p:spPr/>
        <p:txBody>
          <a:bodyPr/>
          <a:lstStyle/>
          <a:p>
            <a:pPr/>
            <a:r>
              <a:t>Click to edit Master title style</a:t>
            </a:r>
          </a:p>
        </p:txBody>
      </p:sp>
      <p:sp>
        <p:nvSpPr>
          <p:cNvPr id="3" name="SlideText3"/>
          <p:cNvSpPr>
            <a:spLocks noGrp="1" noChangeArrowheads="1"/>
            <a:extLst>
              <a:ext uri="smNativeData">
                <pr:smNativeData xmlns:pr="smNativeData" val="SMDATA_13_KWv8XxMAAAAlAAAAZAAAAA8BAAAAkAAAAEgAAACQAAAASAAAAAAAAAAC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KNMrOo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cQkAAKobAABhDQAAEAAAACYAAAAIAAAAgYAAAAAAAAA="/>
              </a:ext>
            </a:extLst>
          </p:cNvSpPr>
          <p:nvPr>
            <p:ph idx="1"/>
          </p:nvPr>
        </p:nvSpPr>
        <p:spPr>
          <a:xfrm>
            <a:off x="457200" y="1534795"/>
            <a:ext cx="4039870" cy="640080"/>
          </a:xfrm>
        </p:spPr>
        <p:txBody>
          <a:bodyPr vert="horz" wrap="square" numCol="1" spcCol="215900" anchor="b">
            <a:prstTxWarp prst="textNoShape">
              <a:avLst/>
            </a:prstTxWarp>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a:r>
              <a:t>Click to edit Master text styles</a:t>
            </a:r>
          </a:p>
        </p:txBody>
      </p:sp>
      <p:sp>
        <p:nvSpPr>
          <p:cNvPr id="4" name="SlideText1"/>
          <p:cNvSpPr>
            <a:spLocks noGrp="1" noChangeArrowheads="1"/>
            <a:extLst>
              <a:ext uri="smNativeData">
                <pr:smNativeData xmlns:pr="smNativeData" val="SMDATA_13_KWv8XxMAAAAlAAAAZAAAAA8BAAAAkAAAAEgAAACQAAAASAAAAAAAAAAA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YQ0AAKobAACwJQAAEAAAACYAAAAIAAAAAYAAAAAAAAA="/>
              </a:ext>
            </a:extLst>
          </p:cNvSpPr>
          <p:nvPr>
            <p:ph idx="2"/>
          </p:nvPr>
        </p:nvSpPr>
        <p:spPr>
          <a:xfrm>
            <a:off x="457200" y="2174875"/>
            <a:ext cx="4039870" cy="395160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pr="smNativeData" val="SMDATA_13_KWv8XxMAAAAlAAAAZAAAAA8BAAAAkAAAAEgAAACQAAAASAAAAAAAAAAC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MvR2Ng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WHAAAcQkAAHA1AABhDQAAEAAAACYAAAAIAAAAgYAAAAAAAAA="/>
              </a:ext>
            </a:extLst>
          </p:cNvSpPr>
          <p:nvPr>
            <p:ph idx="3"/>
          </p:nvPr>
        </p:nvSpPr>
        <p:spPr>
          <a:xfrm>
            <a:off x="4646930" y="1534795"/>
            <a:ext cx="4039870" cy="640080"/>
          </a:xfrm>
        </p:spPr>
        <p:txBody>
          <a:bodyPr vert="horz" wrap="square" numCol="1" spcCol="215900" anchor="b">
            <a:prstTxWarp prst="textNoShape">
              <a:avLst/>
            </a:prstTxWarp>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a:r>
              <a:t>Click to edit Master text styles</a:t>
            </a:r>
          </a:p>
        </p:txBody>
      </p:sp>
      <p:sp>
        <p:nvSpPr>
          <p:cNvPr id="6" name="SlideText4"/>
          <p:cNvSpPr>
            <a:spLocks noGrp="1" noChangeArrowheads="1"/>
            <a:extLst>
              <a:ext uri="smNativeData">
                <pr:smNativeData xmlns:pr="smNativeData" val="SMDATA_13_KWv8XxMAAAAlAAAAZAAAAA8BAAAAkAAAAEgAAACQAAAASAAAAAAAAAAA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CSNnww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WHAAAYQ0AAHA1AACwJQAAEAAAACYAAAAIAAAAAYAAAAAAAAA="/>
              </a:ext>
            </a:extLst>
          </p:cNvSpPr>
          <p:nvPr>
            <p:ph idx="4"/>
          </p:nvPr>
        </p:nvSpPr>
        <p:spPr>
          <a:xfrm>
            <a:off x="4646930" y="2174875"/>
            <a:ext cx="4039870" cy="395160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EAAAACYAAAAIAAAAAAAAAAAAAAA="/>
              </a:ext>
            </a:extLst>
          </p:cNvSpPr>
          <p:nvPr>
            <p:ph type="dt" sz="quarter" idx="10"/>
          </p:nvPr>
        </p:nvSpPr>
        <p:spPr/>
        <p:txBody>
          <a:bodyPr/>
          <a:lstStyle/>
          <a:p>
            <a:pPr/>
            <a:fld id="{601C027B-358D-49F4-C3A4-C3A14CEA3596}" type="datetime1">
              <a:t/>
            </a:fld>
          </a:p>
        </p:txBody>
      </p:sp>
      <p:sp>
        <p:nvSpPr>
          <p:cNvPr id="8" name="FooterArea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DtdTp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EAAAACYAAAAIAAAAAAAAAAAAAAA="/>
              </a:ext>
            </a:extLst>
          </p:cNvSpPr>
          <p:nvPr>
            <p:ph type="ftr" sz="quarter" idx="11"/>
          </p:nvPr>
        </p:nvSpPr>
        <p:spPr/>
        <p:txBody>
          <a:bodyPr/>
          <a:lstStyle/>
          <a:p>
            <a:pPr/>
          </a:p>
        </p:txBody>
      </p:sp>
      <p:sp>
        <p:nvSpPr>
          <p:cNvPr id="9" name="SlideNumberArea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EAAAACYAAAAIAAAAAAAAAAAAAAA="/>
              </a:ext>
            </a:extLst>
          </p:cNvSpPr>
          <p:nvPr>
            <p:ph type="sldNum" sz="quarter" idx="12"/>
          </p:nvPr>
        </p:nvSpPr>
        <p:spPr/>
        <p:txBody>
          <a:bodyPr/>
          <a:lstStyle/>
          <a:p>
            <a:pPr/>
            <a:fld id="{601C784C-028D-498E-C3A4-F4DB36EA35A1}" type="slidenum">
              <a:t/>
            </a:fld>
          </a:p>
        </p:txBody>
      </p:sp>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AEAAHA1AAC4CAAAEAAAACYAAAAIAAAAAAAAAAAAAAA="/>
              </a:ext>
            </a:extLst>
          </p:cNvSpPr>
          <p:nvPr>
            <p:ph type="title"/>
          </p:nvPr>
        </p:nvSpPr>
        <p:spPr/>
        <p:txBody>
          <a:bodyPr/>
          <a:lstStyle/>
          <a:p>
            <a:pPr/>
            <a:r>
              <a:t>Click to edit Master title style</a:t>
            </a:r>
          </a:p>
        </p:txBody>
      </p:sp>
      <p:sp>
        <p:nvSpPr>
          <p:cNvPr id="3" name="DateTimeArea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EAAAACYAAAAIAAAAAAAAAAAAAAA="/>
              </a:ext>
            </a:extLst>
          </p:cNvSpPr>
          <p:nvPr>
            <p:ph type="dt" sz="quarter" idx="10"/>
          </p:nvPr>
        </p:nvSpPr>
        <p:spPr/>
        <p:txBody>
          <a:bodyPr/>
          <a:lstStyle/>
          <a:p>
            <a:pPr/>
            <a:fld id="{601C688E-C08D-499E-C3A4-36CB26EA3563}" type="datetime1">
              <a:t/>
            </a:fld>
          </a:p>
        </p:txBody>
      </p:sp>
      <p:sp>
        <p:nvSpPr>
          <p:cNvPr id="4" name="FooterArea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EAAAACYAAAAIAAAAAAAAAAAAAAA="/>
              </a:ext>
            </a:extLst>
          </p:cNvSpPr>
          <p:nvPr>
            <p:ph type="ftr" sz="quarter" idx="11"/>
          </p:nvPr>
        </p:nvSpPr>
        <p:spPr/>
        <p:txBody>
          <a:bodyPr/>
          <a:lstStyle/>
          <a:p>
            <a:pPr/>
          </a:p>
        </p:txBody>
      </p:sp>
      <p:sp>
        <p:nvSpPr>
          <p:cNvPr id="5" name="SlideNumberArea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EAAAACYAAAAIAAAAAAAAAAAAAAA="/>
              </a:ext>
            </a:extLst>
          </p:cNvSpPr>
          <p:nvPr>
            <p:ph type="sldNum" sz="quarter" idx="12"/>
          </p:nvPr>
        </p:nvSpPr>
        <p:spPr/>
        <p:txBody>
          <a:bodyPr/>
          <a:lstStyle/>
          <a:p>
            <a:pPr/>
            <a:fld id="{601C30FA-B48D-49C6-C3A4-42937EEA3517}" type="slidenum">
              <a:t/>
            </a:fld>
          </a:p>
        </p:txBody>
      </p:sp>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EAAAACYAAAAIAAAAAAAAAAAAAAA="/>
              </a:ext>
            </a:extLst>
          </p:cNvSpPr>
          <p:nvPr>
            <p:ph type="dt" sz="quarter" idx="10"/>
          </p:nvPr>
        </p:nvSpPr>
        <p:spPr/>
        <p:txBody>
          <a:bodyPr/>
          <a:lstStyle/>
          <a:p>
            <a:pPr/>
            <a:fld id="{601C32AE-E08D-49C4-C3A4-16917CEA3543}" type="datetime1">
              <a:t/>
            </a:fld>
          </a:p>
        </p:txBody>
      </p:sp>
      <p:sp>
        <p:nvSpPr>
          <p:cNvPr id="3" name="FooterArea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P///w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EAAAACYAAAAIAAAAAAAAAAAAAAA="/>
              </a:ext>
            </a:extLst>
          </p:cNvSpPr>
          <p:nvPr>
            <p:ph type="ftr" sz="quarter" idx="11"/>
          </p:nvPr>
        </p:nvSpPr>
        <p:spPr/>
        <p:txBody>
          <a:bodyPr/>
          <a:lstStyle/>
          <a:p>
            <a:pPr/>
          </a:p>
        </p:txBody>
      </p:sp>
      <p:sp>
        <p:nvSpPr>
          <p:cNvPr id="4" name="SlideNumberArea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BUCow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EAAAACYAAAAIAAAAAAAAAAAAAAA="/>
              </a:ext>
            </a:extLst>
          </p:cNvSpPr>
          <p:nvPr>
            <p:ph type="sldNum" sz="quarter" idx="12"/>
          </p:nvPr>
        </p:nvSpPr>
        <p:spPr/>
        <p:txBody>
          <a:bodyPr/>
          <a:lstStyle/>
          <a:p>
            <a:pPr/>
            <a:fld id="{601C11F9-B78D-49E7-C3A4-41B25FEA3514}" type="slidenum">
              <a:t/>
            </a:fld>
          </a:p>
        </p:txBody>
      </p:sp>
    </p:spTree>
  </p:cSld>
  <p:clrMapOvr>
    <a:masterClrMapping/>
  </p:clrMapOvr>
</p:sldLayout>
</file>

<file path=ppt/slideLayouts/slideLayout8.xml><?xml version="1.0" encoding="utf-8"?>
<p:sldLayout xmlns:p="http://schemas.openxmlformats.org/presentationml/2006/main" xmlns:p14="http://schemas.microsoft.com/office/powerpoint/2010/main" xmlns:r="http://schemas.openxmlformats.org/officeDocument/2006/relationships" xmlns:a="http://schemas.openxmlformats.org/drawing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KWv8XxMAAAAlAAAAZAAAAA8BAAAAkAAAAEgAAACQAAAASAAAAAAAAAAC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rgEAAFIVAADUCAAAEAAAACYAAAAIAAAAgYAAAAAAAAA="/>
              </a:ext>
            </a:extLst>
          </p:cNvSpPr>
          <p:nvPr>
            <p:ph type="title"/>
          </p:nvPr>
        </p:nvSpPr>
        <p:spPr>
          <a:xfrm>
            <a:off x="457200" y="273050"/>
            <a:ext cx="3008630" cy="1162050"/>
          </a:xfrm>
        </p:spPr>
        <p:txBody>
          <a:bodyPr vert="horz" wrap="square" numCol="1" spcCol="215900" anchor="b">
            <a:prstTxWarp prst="textNoShape">
              <a:avLst/>
            </a:prstTxWarp>
          </a:bodyPr>
          <a:lstStyle>
            <a:lvl1pPr algn="l">
              <a:defRPr sz="2000" b="1"/>
            </a:lvl1pPr>
          </a:lstStyle>
          <a:p>
            <a:pPr/>
            <a:r>
              <a:t>Click to edit Master title style</a:t>
            </a:r>
          </a:p>
        </p:txBody>
      </p:sp>
      <p:sp>
        <p:nvSpPr>
          <p:cNvPr id="3" name="SlideText2"/>
          <p:cNvSpPr>
            <a:spLocks noGrp="1" noChangeArrowheads="1"/>
            <a:extLst>
              <a:ext uri="smNativeData">
                <pr:smNativeData xmlns:pr="smNativeData" val="SMDATA_13_KWv8XxMAAAAlAAAAZAAAAA8BAAAAkAAAAEgAAACQAAAASAAAAAAAAAAA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BEIDQ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FQAArgEAAHA1AACwJQAAEAAAACYAAAAIAAAAAYAAAAAAAAA="/>
              </a:ext>
            </a:extLst>
          </p:cNvSpPr>
          <p:nvPr>
            <p:ph idx="1"/>
          </p:nvPr>
        </p:nvSpPr>
        <p:spPr>
          <a:xfrm>
            <a:off x="3575050" y="273050"/>
            <a:ext cx="5111750" cy="585343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KWv8XxMAAAAlAAAAZAAAAA8BAAAAkAAAAEgAAACQAAAASAAAAAAAAAAA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1AgAAFIVAACwJQAAEAAAACYAAAAIAAAAAYAAAAAAAAA="/>
              </a:ext>
            </a:extLst>
          </p:cNvSpPr>
          <p:nvPr>
            <p:ph idx="2"/>
          </p:nvPr>
        </p:nvSpPr>
        <p:spPr>
          <a:xfrm>
            <a:off x="457200" y="1435100"/>
            <a:ext cx="3008630" cy="46913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r>
              <a:t>Click to edit Master text styles</a:t>
            </a:r>
          </a:p>
        </p:txBody>
      </p:sp>
      <p:sp>
        <p:nvSpPr>
          <p:cNvPr id="5" name="DateTimeArea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DP5YLs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EAAAACYAAAAIAAAAAAAAAAAAAAA="/>
              </a:ext>
            </a:extLst>
          </p:cNvSpPr>
          <p:nvPr>
            <p:ph type="dt" sz="quarter" idx="10"/>
          </p:nvPr>
        </p:nvSpPr>
        <p:spPr/>
        <p:txBody>
          <a:bodyPr/>
          <a:lstStyle/>
          <a:p>
            <a:pPr/>
            <a:fld id="{601C7A63-2D8D-498C-C3A4-DBD934EA358E}" type="datetime1">
              <a:t/>
            </a:fld>
          </a:p>
        </p:txBody>
      </p:sp>
      <p:sp>
        <p:nvSpPr>
          <p:cNvPr id="6" name="FooterArea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EAAAACYAAAAI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EAAAACYAAAAIAAAAAAAAAAAAAAA="/>
              </a:ext>
            </a:extLst>
          </p:cNvSpPr>
          <p:nvPr>
            <p:ph type="sldNum" sz="quarter" idx="12"/>
          </p:nvPr>
        </p:nvSpPr>
        <p:spPr/>
        <p:txBody>
          <a:bodyPr/>
          <a:lstStyle/>
          <a:p>
            <a:pPr/>
            <a:fld id="{601C7E4A-048D-4988-C3A4-F2DD30EA35A7}" type="slidenum">
              <a:t/>
            </a:fld>
          </a:p>
        </p:txBody>
      </p:sp>
    </p:spTree>
  </p:cSld>
  <p:clrMapOvr>
    <a:masterClrMapping/>
  </p:clrMapOvr>
</p:sldLayout>
</file>

<file path=ppt/slideLayouts/slideLayout9.xml><?xml version="1.0" encoding="utf-8"?>
<p:sldLayout xmlns:p="http://schemas.openxmlformats.org/presentationml/2006/main" xmlns:p14="http://schemas.microsoft.com/office/powerpoint/2010/main" xmlns:r="http://schemas.openxmlformats.org/officeDocument/2006/relationships" xmlns:a="http://schemas.openxmlformats.org/drawing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KWv8XxMAAAAlAAAAZAAAAA8BAAAAkAAAAEgAAACQAAAASAAAAAAAAAAC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GCwAAiB0AAMYsAAAEIQAAEAAAACYAAAAIAAAAgYAAAAAAAAA="/>
              </a:ext>
            </a:extLst>
          </p:cNvSpPr>
          <p:nvPr>
            <p:ph type="title"/>
          </p:nvPr>
        </p:nvSpPr>
        <p:spPr>
          <a:xfrm>
            <a:off x="1791970" y="4800600"/>
            <a:ext cx="5486400" cy="566420"/>
          </a:xfrm>
        </p:spPr>
        <p:txBody>
          <a:bodyPr vert="horz" wrap="square" numCol="1" spcCol="215900" anchor="b">
            <a:prstTxWarp prst="textNoShape">
              <a:avLst/>
            </a:prstTxWarp>
          </a:bodyPr>
          <a:lstStyle>
            <a:lvl1pPr algn="l">
              <a:defRPr sz="2000" b="1"/>
            </a:lvl1pPr>
          </a:lstStyle>
          <a:p>
            <a:pPr/>
            <a:r>
              <a:t>Click to edit Master title style</a:t>
            </a:r>
          </a:p>
        </p:txBody>
      </p:sp>
      <p:sp>
        <p:nvSpPr>
          <p:cNvPr id="3" name="SlideText2"/>
          <p:cNvSpPr>
            <a:spLocks noGrp="1" noChangeArrowheads="1"/>
            <a:extLst>
              <a:ext uri="smNativeData">
                <pr:smNativeData xmlns:pr="smNativeData" val="SMDATA_13_KWv8XxMAAAAlAAAAZAAAAA8BAAAAkAAAAEgAAACQAAAASAAAAAAAAAAA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GCwAAxgMAAMYsAAAWHQAAEAAAACYAAAAIAAAAAYAAAAAAAAA="/>
              </a:ext>
            </a:extLst>
          </p:cNvSpPr>
          <p:nvPr>
            <p:ph idx="1"/>
          </p:nvPr>
        </p:nvSpPr>
        <p:spPr>
          <a:xfrm>
            <a:off x="1791970" y="613410"/>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r>
              <a:t>Click to edit Master text styles</a:t>
            </a:r>
          </a:p>
        </p:txBody>
      </p:sp>
      <p:sp>
        <p:nvSpPr>
          <p:cNvPr id="4" name="SlideText1"/>
          <p:cNvSpPr>
            <a:spLocks noGrp="1" noChangeArrowheads="1"/>
            <a:extLst>
              <a:ext uri="smNativeData">
                <pr:smNativeData xmlns:pr="smNativeData" val="SMDATA_13_KWv8XxMAAAAlAAAAZAAAAA8BAAAAkAAAAEgAAACQAAAASAAAAAAAAAAA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GCwAABCEAAMYsAAD4JQAAEAAAACYAAAAIAAAAAYAAAAAAAAA="/>
              </a:ext>
            </a:extLst>
          </p:cNvSpPr>
          <p:nvPr>
            <p:ph idx="2"/>
          </p:nvPr>
        </p:nvSpPr>
        <p:spPr>
          <a:xfrm>
            <a:off x="1791970" y="5367020"/>
            <a:ext cx="5486400" cy="8051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r>
              <a:t>Click to edit Master text styles</a:t>
            </a:r>
          </a:p>
        </p:txBody>
      </p:sp>
      <p:sp>
        <p:nvSpPr>
          <p:cNvPr id="5" name="DateTimeArea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EAAAACYAAAAIAAAAAAAAAAAAAAA="/>
              </a:ext>
            </a:extLst>
          </p:cNvSpPr>
          <p:nvPr>
            <p:ph type="dt" sz="quarter" idx="10"/>
          </p:nvPr>
        </p:nvSpPr>
        <p:spPr/>
        <p:txBody>
          <a:bodyPr/>
          <a:lstStyle/>
          <a:p>
            <a:pPr/>
            <a:fld id="{601C4C74-3A8D-49BA-C3A4-CCEF02EA3599}" type="datetime1">
              <a:t/>
            </a:fld>
          </a:p>
        </p:txBody>
      </p:sp>
      <p:sp>
        <p:nvSpPr>
          <p:cNvPr id="6" name="FooterArea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EAAAACYAAAAI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EAAAACYAAAAIAAAAAAAAAAAAAAA="/>
              </a:ext>
            </a:extLst>
          </p:cNvSpPr>
          <p:nvPr>
            <p:ph type="sldNum" sz="quarter" idx="12"/>
          </p:nvPr>
        </p:nvSpPr>
        <p:spPr/>
        <p:txBody>
          <a:bodyPr/>
          <a:lstStyle/>
          <a:p>
            <a:pPr/>
            <a:fld id="{601C71E9-A78D-4987-C3A4-51D23FEA3504}" type="slidenum">
              <a:t/>
            </a:fld>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name="Default design">
    <p:bg>
      <p:bgPr>
        <a:solidFill>
          <a:schemeClr val="bg1"/>
        </a:soli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AEAAHA1AAC4CAAAEAAAACYAAAAIAAAA//////////8="/>
              </a:ext>
            </a:extLst>
          </p:cNvSpPr>
          <p:nvPr>
            <p:ph type="title"/>
          </p:nvPr>
        </p:nvSpPr>
        <p:spPr>
          <a:xfrm>
            <a:off x="457200" y="274320"/>
            <a:ext cx="8229600" cy="1143000"/>
          </a:xfrm>
          <a:prstGeom prst="rect">
            <a:avLst/>
          </a:prstGeom>
          <a:noFill/>
          <a:ln>
            <a:noFill/>
          </a:ln>
          <a:effectLst/>
        </p:spPr>
        <p:txBody>
          <a:bodyPr vert="horz" wrap="square" numCol="1" spcCol="215900" anchor="ctr">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KWv8XxMAAAAlAAAAZAAAAA8BAAAAkAAAAEgAAACQAAAASAAAAAAAAAAA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2AkAAHA1AACwJQAAEAAAACYAAAAIAAAA//////////8="/>
              </a:ext>
            </a:extLst>
          </p:cNvSpPr>
          <p:nvPr>
            <p:ph type="body" idx="1"/>
          </p:nvPr>
        </p:nvSpPr>
        <p:spPr>
          <a:xfrm>
            <a:off x="457200" y="1600200"/>
            <a:ext cx="8229600" cy="4526280"/>
          </a:xfrm>
          <a:prstGeom prst="rect">
            <a:avLst/>
          </a:prstGeom>
          <a:noFill/>
          <a:ln>
            <a:noFill/>
          </a:ln>
          <a:effectLst/>
        </p:spPr>
        <p:txBody>
          <a:bodyPr vert="horz"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EAAAACYAAAAIAAAA//////////8="/>
              </a:ext>
            </a:extLst>
          </p:cNvSpPr>
          <p:nvPr>
            <p:ph type="dt" sz="quarter" idx="2"/>
          </p:nvPr>
        </p:nvSpPr>
        <p:spPr>
          <a:xfrm>
            <a:off x="457200" y="6356985"/>
            <a:ext cx="2133600" cy="364490"/>
          </a:xfrm>
          <a:prstGeom prst="rect">
            <a:avLst/>
          </a:prstGeom>
          <a:noFill/>
          <a:ln>
            <a:noFill/>
          </a:ln>
          <a:effectLst/>
        </p:spPr>
        <p:txBody>
          <a:bodyPr vert="horz" wrap="square" numCol="1" spcCol="215900" anchor="ctr">
            <a:prstTxWarp prst="textNoShape">
              <a:avLst/>
            </a:prstTxWarp>
          </a:bodyPr>
          <a:lstStyle>
            <a:lvl1pPr algn="l">
              <a:defRPr sz="1200"/>
            </a:lvl1pPr>
          </a:lstStyle>
          <a:p>
            <a:pPr/>
            <a:fld id="{601C6349-078D-4995-C3A4-F1C02DEA35A4}" type="datetime1">
              <a:t/>
            </a:fld>
          </a:p>
        </p:txBody>
      </p:sp>
      <p:sp>
        <p:nvSpPr>
          <p:cNvPr id="5" name="FooterArea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HQAI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EAAAACYAAAAIAAAA//////////8="/>
              </a:ext>
            </a:extLst>
          </p:cNvSpPr>
          <p:nvPr>
            <p:ph type="ftr" sz="quarter" idx="3"/>
          </p:nvPr>
        </p:nvSpPr>
        <p:spPr>
          <a:xfrm>
            <a:off x="3124200" y="6356985"/>
            <a:ext cx="2895600" cy="364490"/>
          </a:xfrm>
          <a:prstGeom prst="rect">
            <a:avLst/>
          </a:prstGeom>
          <a:noFill/>
          <a:ln>
            <a:noFill/>
          </a:ln>
          <a:effectLst/>
        </p:spPr>
        <p:txBody>
          <a:bodyPr vert="horz" wrap="square" numCol="1" spcCol="215900" anchor="ctr">
            <a:prstTxWarp prst="textNoShape">
              <a:avLst/>
            </a:prstTxWarp>
          </a:bodyPr>
          <a:lstStyle>
            <a:lvl1pPr algn="ctr">
              <a:defRPr sz="1200"/>
            </a:lvl1pPr>
          </a:lstStyle>
          <a:p>
            <a:pPr/>
          </a:p>
        </p:txBody>
      </p:sp>
      <p:sp>
        <p:nvSpPr>
          <p:cNvPr id="6" name="SlideNumberArea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EAAAACYAAAAIAAAA//////////8="/>
              </a:ext>
            </a:extLst>
          </p:cNvSpPr>
          <p:nvPr>
            <p:ph type="sldNum" sz="quarter" idx="4"/>
          </p:nvPr>
        </p:nvSpPr>
        <p:spPr>
          <a:xfrm>
            <a:off x="6553200" y="6356985"/>
            <a:ext cx="2133600" cy="364490"/>
          </a:xfrm>
          <a:prstGeom prst="rect">
            <a:avLst/>
          </a:prstGeom>
          <a:noFill/>
          <a:ln>
            <a:noFill/>
          </a:ln>
          <a:effectLst/>
        </p:spPr>
        <p:txBody>
          <a:bodyPr vert="horz" wrap="square" numCol="1" spcCol="215900" anchor="ctr">
            <a:prstTxWarp prst="textNoShape">
              <a:avLst/>
            </a:prstTxWarp>
          </a:bodyPr>
          <a:lstStyle>
            <a:lvl1pPr algn="r">
              <a:defRPr sz="1200"/>
            </a:lvl1pPr>
          </a:lstStyle>
          <a:p>
            <a:pPr/>
            <a:fld id="{601C5EDF-918D-49A8-C3A4-67FD10EA3532}" type="slidenum">
              <a:t/>
            </a:fl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marR="0" indent="0" algn="ctr" defTabSz="457200">
        <a:lnSpc>
          <a:spcPct val="100000"/>
        </a:lnSpc>
        <a:spcBef>
          <a:spcPts val="0"/>
        </a:spcBef>
        <a:spcAft>
          <a:spcPts val="0"/>
        </a:spcAft>
        <a:buNone/>
        <a:tabLst/>
        <a:defRPr sz="4400" b="0" i="0" u="none" strike="noStrike" kern="1" spc="0" baseline="0">
          <a:solidFill>
            <a:schemeClr val="tx2"/>
          </a:solidFill>
          <a:effectLst/>
          <a:latin typeface="Calibri" pitchFamily="2" charset="0"/>
          <a:ea typeface="SimSun" pitchFamily="0"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titleStyle>
    <p:bodyStyle>
      <a:lvl1pPr marL="342900" marR="0" indent="-342900" algn="l" defTabSz="457200">
        <a:lnSpc>
          <a:spcPct val="100000"/>
        </a:lnSpc>
        <a:spcBef>
          <a:spcPts val="0"/>
        </a:spcBef>
        <a:spcAft>
          <a:spcPts val="0"/>
        </a:spcAft>
        <a:buClrTx/>
        <a:buSzTx/>
        <a:buFontTx/>
        <a:buChar char="•"/>
        <a:tabLst/>
        <a:defRPr sz="3200" b="0" i="0" u="none" strike="noStrike" kern="1" spc="0" baseline="0">
          <a:solidFill>
            <a:schemeClr val="tx1"/>
          </a:solidFill>
          <a:effectLst/>
          <a:latin typeface="Calibri" pitchFamily="2" charset="0"/>
          <a:ea typeface="SimSun" pitchFamily="0" charset="0"/>
          <a:cs typeface="Times New Roman" pitchFamily="1" charset="0"/>
        </a:defRPr>
      </a:lvl1pPr>
      <a:lvl2pPr marL="742950" marR="0" indent="-285750" algn="l" defTabSz="457200">
        <a:lnSpc>
          <a:spcPct val="100000"/>
        </a:lnSpc>
        <a:spcBef>
          <a:spcPts val="0"/>
        </a:spcBef>
        <a:spcAft>
          <a:spcPts val="0"/>
        </a:spcAft>
        <a:buClrTx/>
        <a:buSzTx/>
        <a:buFontTx/>
        <a:buChar char="–"/>
        <a:tabLst/>
        <a:defRPr sz="2800" b="0" i="0" u="none" strike="noStrike" kern="1" spc="0" baseline="0">
          <a:solidFill>
            <a:schemeClr val="tx1"/>
          </a:solidFill>
          <a:effectLst/>
          <a:latin typeface="Calibri" pitchFamily="2" charset="0"/>
          <a:ea typeface="SimSun" pitchFamily="0" charset="0"/>
          <a:cs typeface="Times New Roman" pitchFamily="1" charset="0"/>
        </a:defRPr>
      </a:lvl2pPr>
      <a:lvl3pPr marL="1143000" marR="0" indent="-228600" algn="l" defTabSz="457200">
        <a:lnSpc>
          <a:spcPct val="100000"/>
        </a:lnSpc>
        <a:spcBef>
          <a:spcPts val="0"/>
        </a:spcBef>
        <a:spcAft>
          <a:spcPts val="0"/>
        </a:spcAft>
        <a:buClrTx/>
        <a:buSzTx/>
        <a:buFontTx/>
        <a:buChar char="•"/>
        <a:tabLst/>
        <a:defRPr sz="2400" b="0" i="0" u="none" strike="noStrike" kern="1" spc="0" baseline="0">
          <a:solidFill>
            <a:schemeClr val="tx1"/>
          </a:solidFill>
          <a:effectLst/>
          <a:latin typeface="Calibri" pitchFamily="2" charset="0"/>
          <a:ea typeface="SimSun" pitchFamily="0" charset="0"/>
          <a:cs typeface="Times New Roman" pitchFamily="1" charset="0"/>
        </a:defRPr>
      </a:lvl3pPr>
      <a:lvl4pPr marL="1600200" marR="0" indent="-228600" algn="l" defTabSz="457200">
        <a:lnSpc>
          <a:spcPct val="100000"/>
        </a:lnSpc>
        <a:spcBef>
          <a:spcPts val="0"/>
        </a:spcBef>
        <a:spcAft>
          <a:spcPts val="0"/>
        </a:spcAft>
        <a:buClrTx/>
        <a:buSzTx/>
        <a:buFontTx/>
        <a:buChar char="–"/>
        <a:tabLst/>
        <a:defRPr sz="2000" b="0" i="0" u="none" strike="noStrike" kern="1" spc="0" baseline="0">
          <a:solidFill>
            <a:schemeClr val="tx1"/>
          </a:solidFill>
          <a:effectLst/>
          <a:latin typeface="Calibri" pitchFamily="2" charset="0"/>
          <a:ea typeface="SimSun" pitchFamily="0" charset="0"/>
          <a:cs typeface="Times New Roman" pitchFamily="1" charset="0"/>
        </a:defRPr>
      </a:lvl4pPr>
      <a:lvl5pPr marL="2057400" marR="0" indent="-228600" algn="l" defTabSz="457200">
        <a:lnSpc>
          <a:spcPct val="100000"/>
        </a:lnSpc>
        <a:spcBef>
          <a:spcPts val="0"/>
        </a:spcBef>
        <a:spcAft>
          <a:spcPts val="0"/>
        </a:spcAft>
        <a:buClrTx/>
        <a:buSzTx/>
        <a:buFontTx/>
        <a:buChar char="»"/>
        <a:tabLst/>
        <a:defRPr sz="2000" b="0" i="0" u="none" strike="noStrike" kern="1" spc="0" baseline="0">
          <a:solidFill>
            <a:schemeClr val="tx1"/>
          </a:solidFill>
          <a:effectLst/>
          <a:latin typeface="Calibri" pitchFamily="2" charset="0"/>
          <a:ea typeface="SimSun" pitchFamily="0" charset="0"/>
          <a:cs typeface="Times New Roman" pitchFamily="1" charset="0"/>
        </a:defRPr>
      </a:lvl5pPr>
      <a:lvl6pPr marL="2514600" marR="0" indent="-228600" algn="l" defTabSz="457200">
        <a:lnSpc>
          <a:spcPct val="100000"/>
        </a:lnSpc>
        <a:spcBef>
          <a:spcPts val="0"/>
        </a:spcBef>
        <a:spcAft>
          <a:spcPts val="0"/>
        </a:spcAft>
        <a:buClrTx/>
        <a:buSzTx/>
        <a:buFontTx/>
        <a:buChar char="•"/>
        <a:tabLst/>
        <a:defRPr sz="2000" b="0" i="0" u="none" strike="noStrike" kern="1" spc="0" baseline="0">
          <a:solidFill>
            <a:schemeClr val="tx1"/>
          </a:solidFill>
          <a:effectLst/>
          <a:latin typeface="Calibri" pitchFamily="2" charset="0"/>
          <a:ea typeface="SimSun" pitchFamily="0" charset="0"/>
          <a:cs typeface="Times New Roman" pitchFamily="1" charset="0"/>
        </a:defRPr>
      </a:lvl6pPr>
      <a:lvl7pPr marL="2971800" marR="0" indent="-228600" algn="l" defTabSz="457200">
        <a:lnSpc>
          <a:spcPct val="100000"/>
        </a:lnSpc>
        <a:spcBef>
          <a:spcPts val="0"/>
        </a:spcBef>
        <a:spcAft>
          <a:spcPts val="0"/>
        </a:spcAft>
        <a:buClrTx/>
        <a:buSzTx/>
        <a:buFontTx/>
        <a:buChar char="•"/>
        <a:tabLst/>
        <a:defRPr sz="2000" b="0" i="0" u="none" strike="noStrike" kern="1" spc="0" baseline="0">
          <a:solidFill>
            <a:schemeClr val="tx1"/>
          </a:solidFill>
          <a:effectLst/>
          <a:latin typeface="Calibri" pitchFamily="2" charset="0"/>
          <a:ea typeface="SimSun" pitchFamily="0" charset="0"/>
          <a:cs typeface="Times New Roman" pitchFamily="1" charset="0"/>
        </a:defRPr>
      </a:lvl7pPr>
      <a:lvl8pPr marL="3429000" marR="0" indent="-228600" algn="l" defTabSz="457200">
        <a:lnSpc>
          <a:spcPct val="100000"/>
        </a:lnSpc>
        <a:spcBef>
          <a:spcPts val="0"/>
        </a:spcBef>
        <a:spcAft>
          <a:spcPts val="0"/>
        </a:spcAft>
        <a:buClrTx/>
        <a:buSzTx/>
        <a:buFontTx/>
        <a:buChar char="•"/>
        <a:tabLst/>
        <a:defRPr sz="2000" b="0" i="0" u="none" strike="noStrike" kern="1" spc="0" baseline="0">
          <a:solidFill>
            <a:schemeClr val="tx1"/>
          </a:solidFill>
          <a:effectLst/>
          <a:latin typeface="Calibri" pitchFamily="2" charset="0"/>
          <a:ea typeface="SimSun" pitchFamily="0" charset="0"/>
          <a:cs typeface="Times New Roman" pitchFamily="1" charset="0"/>
        </a:defRPr>
      </a:lvl8pPr>
      <a:lvl9pPr marL="3886200" marR="0" indent="-228600" algn="l" defTabSz="457200">
        <a:lnSpc>
          <a:spcPct val="100000"/>
        </a:lnSpc>
        <a:spcBef>
          <a:spcPts val="0"/>
        </a:spcBef>
        <a:spcAft>
          <a:spcPts val="0"/>
        </a:spcAft>
        <a:buClrTx/>
        <a:buSzTx/>
        <a:buFontTx/>
        <a:buChar char="•"/>
        <a:tabLst/>
        <a:defRPr sz="2000" b="0" i="0" u="none" strike="noStrike" kern="1" spc="0" baseline="0">
          <a:solidFill>
            <a:schemeClr val="tx1"/>
          </a:solidFill>
          <a:effectLst/>
          <a:latin typeface="Calibri" pitchFamily="2" charset="0"/>
          <a:ea typeface="SimSun" pitchFamily="0" charset="0"/>
          <a:cs typeface="Times New Roman" pitchFamily="1" charset="0"/>
        </a:defRPr>
      </a:lvl9pPr>
    </p:bodyStyle>
    <p:other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jpeg"/></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jpeg"/></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jpeg"/></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jpeg"/></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val="SMDATA_15_KWv8XxMAAAAlAAAAEQAAAC8BAAAAkAAAAEgAAACQAAAASAAAAAAAAAAA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GRiBQCAgAEAAAAAAAAAAAAAAAAAAAAAAAAAAAAAAAAAAAAAAAAAAP///wJ/f38AAFpYA8zMzADAwP8Af39/AAAAAAAAAAAAAAAAAP///wAAAAAAIQAAABgAAAAUAAAAyeH//x76//8aPQAAMCoAABAAAAAmAAAACAAAAP//////////"/>
              </a:ext>
            </a:extLst>
          </p:cNvPicPr>
          <p:nvPr/>
        </p:nvPicPr>
        <p:blipFill>
          <a:blip r:embed="rId2"/>
          <a:stretch>
            <a:fillRect/>
          </a:stretch>
        </p:blipFill>
        <p:spPr>
          <a:xfrm>
            <a:off x="-4911725" y="-956310"/>
            <a:ext cx="14844395" cy="7814310"/>
          </a:xfrm>
          <a:prstGeom prst="rect">
            <a:avLst/>
          </a:prstGeom>
          <a:noFill/>
          <a:ln>
            <a:noFill/>
          </a:ln>
          <a:effectLst/>
        </p:spPr>
      </p:pic>
      <p:sp>
        <p:nvSpPr>
          <p:cNvPr id="3" name="SlideTitle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IFAICAAQAAAAAAAAAAAAAAAAAAAAAAAAAAAAAAAAAAAAAAAAAA////An9/fwAAWlgDzMzMAMDA/wB/f38AAAAAAAAAAAAAAAAAAAAAAAAAAAAhAAAAGAAAABQAAADIAAAAHwMAADg2AAAnCgAAAAAAACYAAAAIAAAAAQAAAAAAAAA="/>
              </a:ext>
            </a:extLst>
          </p:cNvSpPr>
          <p:nvPr>
            <p:ph type="title"/>
          </p:nvPr>
        </p:nvSpPr>
        <p:spPr>
          <a:xfrm>
            <a:off x="127000" y="507365"/>
            <a:ext cx="8686800" cy="1143000"/>
          </a:xfrm>
        </p:spPr>
        <p:txBody>
          <a:bodyPr/>
          <a:lstStyle/>
          <a:p>
            <a:pPr marL="0" marR="0" indent="0" algn="ctr" defTabSz="914400">
              <a:lnSpc>
                <a:spcPct val="100000"/>
              </a:lnSpc>
              <a:spcBef>
                <a:spcPts val="1200"/>
              </a:spcBef>
              <a:spcAft>
                <a:spcPts val="300"/>
              </a:spcAft>
              <a:buNone/>
              <a:tabLst/>
              <a:defRPr sz="2600" b="1" i="0" u="none" strike="noStrike" kern="1" spc="0" baseline="0">
                <a:solidFill>
                  <a:srgbClr val="FFFF00"/>
                </a:solidFill>
                <a:uFill>
                  <a:solidFill>
                    <a:srgbClr val="000000"/>
                  </a:solidFill>
                </a:uFill>
                <a:effectLst/>
                <a:latin typeface="Arial" pitchFamily="2" charset="0"/>
                <a:ea typeface="Arial" pitchFamily="2" charset="0"/>
                <a:cs typeface="Arial" pitchFamily="2" charset="0"/>
              </a:defRPr>
            </a:pPr>
            <a:r>
              <a:t>A Search for better Residential Rental investment in </a:t>
            </a:r>
          </a:p>
          <a:p>
            <a:pPr marL="0" marR="0" indent="0" algn="ctr" defTabSz="914400">
              <a:lnSpc>
                <a:spcPct val="100000"/>
              </a:lnSpc>
              <a:spcBef>
                <a:spcPts val="1200"/>
              </a:spcBef>
              <a:spcAft>
                <a:spcPts val="300"/>
              </a:spcAft>
              <a:buNone/>
              <a:tabLst/>
              <a:defRPr sz="2600" b="1" i="0" u="none" strike="noStrike" kern="1" spc="0" baseline="0">
                <a:solidFill>
                  <a:srgbClr val="FFFF00"/>
                </a:solidFill>
                <a:uFill>
                  <a:solidFill>
                    <a:srgbClr val="000000"/>
                  </a:solidFill>
                </a:uFill>
                <a:effectLst/>
                <a:latin typeface="Arial" pitchFamily="2" charset="0"/>
                <a:ea typeface="Arial" pitchFamily="2" charset="0"/>
                <a:cs typeface="Arial" pitchFamily="2" charset="0"/>
              </a:defRPr>
            </a:pPr>
            <a:r>
              <a:t>Toronto neighborhood</a:t>
            </a:r>
          </a:p>
          <a:p>
            <a:pPr marL="0" marR="0" indent="0" algn="ctr" defTabSz="914400">
              <a:lnSpc>
                <a:spcPct val="100000"/>
              </a:lnSpc>
              <a:spcBef>
                <a:spcPts val="1200"/>
              </a:spcBef>
              <a:spcAft>
                <a:spcPts val="300"/>
              </a:spcAft>
              <a:buNone/>
              <a:tabLst/>
              <a:defRPr sz="1800" b="1" i="1" u="none" strike="noStrike" kern="1" spc="0" baseline="0">
                <a:solidFill>
                  <a:srgbClr val="FFFF00"/>
                </a:solidFill>
                <a:uFill>
                  <a:solidFill>
                    <a:srgbClr val="000000"/>
                  </a:solidFill>
                </a:uFill>
                <a:effectLst/>
                <a:latin typeface="Arial" pitchFamily="2" charset="0"/>
                <a:ea typeface="Arial" pitchFamily="2" charset="0"/>
                <a:cs typeface="Arial" pitchFamily="2" charset="0"/>
              </a:defRPr>
            </a:pPr>
            <a:r>
              <a:t>Finding needle in a Haystack</a:t>
            </a:r>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AEAAHA1AAC4CAAAEAAAACYAAAAIAAAAAAAAAAAAAAA="/>
              </a:ext>
            </a:extLst>
          </p:cNvSpPr>
          <p:nvPr>
            <p:ph type="title"/>
          </p:nvPr>
        </p:nvSpPr>
        <p:spPr/>
        <p:txBody>
          <a:bodyPr/>
          <a:lstStyle/>
          <a:p>
            <a:pPr>
              <a:defRPr sz="3000" b="1"/>
            </a:pPr>
            <a:r>
              <a:t>Identifying list of better neighborhoods for Renting</a:t>
            </a:r>
          </a:p>
        </p:txBody>
      </p:sp>
      <p:sp>
        <p:nvSpPr>
          <p:cNvPr id="3" name="SlideText1"/>
          <p:cNvSpPr>
            <a:spLocks noGrp="1" noChangeArrowheads="1"/>
            <a:extLst>
              <a:ext uri="smNativeData">
                <pr:smNativeData xmlns:pr="smNativeData" val="SMDATA_13_KWv8XxMAAAAlAAAAZAAAAA8BAAAAkAAAAEgAAACQAAAASAAAAAAAAAAA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2AkAAKgbAACwJQAAEAAAACYAAAAIAAAAAYAAAAAAAAA="/>
              </a:ext>
            </a:extLst>
          </p:cNvSpPr>
          <p:nvPr>
            <p:ph type="body" idx="1"/>
          </p:nvPr>
        </p:nvSpPr>
        <p:spPr>
          <a:xfrm>
            <a:off x="457200" y="1600200"/>
            <a:ext cx="4038600" cy="45262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defRPr sz="2600"/>
            </a:pPr>
            <a:r>
              <a:t>Filter the neighborhoods which have entities interested_location and accessblity_score &gt;0. </a:t>
            </a:r>
          </a:p>
          <a:p>
            <a:pPr>
              <a:defRPr sz="2600"/>
            </a:pPr>
            <a:r>
              <a:t>The dataset now has only neighborhoods that has atleast one occurence of interested location like school and one of any mode of public transit.</a:t>
            </a:r>
          </a:p>
          <a:p>
            <a:pPr/>
          </a:p>
        </p:txBody>
      </p:sp>
      <p:sp>
        <p:nvSpPr>
          <p:cNvPr id="4" name="SlideText2"/>
          <p:cNvSpPr>
            <a:spLocks noGrp="1" noChangeArrowheads="1"/>
            <a:extLst>
              <a:ext uri="smNativeData">
                <pr:smNativeData xmlns:pr="smNativeData" val="SMDATA_13_KWv8XxMAAAAlAAAAZAAAAA8BAAAAkAAAAEgAAACQAAAASAAAAAAAAAAA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YHAAA2AkAAHA1AACwJQAAEAAAACYAAAAIAAAAAAAAAAAAAAA="/>
              </a:ext>
            </a:extLst>
          </p:cNvSpPr>
          <p:nvPr>
            <p:ph type="body" idx="2"/>
          </p:nvPr>
        </p:nvSpPr>
        <p:spPr/>
        <p:txBody>
          <a:bodyPr/>
          <a:lstStyle/>
          <a:p>
            <a:pPr>
              <a:defRPr sz="2600"/>
            </a:pPr>
            <a:r>
              <a:t>This implies higher the value of entity interested_location, it has the maximum number of summation of locations like universities, schools and colleges. Similarly higher accessblity_score means more options of public transit available.</a:t>
            </a:r>
          </a:p>
        </p:txBody>
      </p:sp>
    </p:spTree>
  </p:cSld>
  <p:clrMapOvr>
    <a:masterClrMapping/>
  </p:clrMapOvr>
  <p:timing>
    <p:tnLst>
      <p:par>
        <p:cTn id="1" dur="indefinite" restart="never" nodeType="tmRoot"/>
      </p:par>
    </p:tnLst>
  </p:timing>
</p:sld>
</file>

<file path=ppt/slides/slide1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KWv8XxMAAAAlAAAAZAAAAA8BAAAAkAAAAEgAAACQAAAASAAAAAAAAAAC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KcP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iAAAAFwMAALw2AADUCAAAEAAAACYAAAAIAAAAAQAAAAAAAAA="/>
              </a:ext>
            </a:extLst>
          </p:cNvSpPr>
          <p:nvPr>
            <p:ph type="title"/>
          </p:nvPr>
        </p:nvSpPr>
        <p:spPr>
          <a:xfrm>
            <a:off x="143510" y="502285"/>
            <a:ext cx="8754110" cy="932815"/>
          </a:xfrm>
        </p:spPr>
        <p:txBody>
          <a:bodyPr/>
          <a:lstStyle/>
          <a:p>
            <a:pPr algn="ctr">
              <a:defRPr sz="2400"/>
            </a:pPr>
            <a:r>
              <a:t>Dataset Snippet  with Calculated , filtered and sorted Interested_Locations</a:t>
            </a:r>
          </a:p>
        </p:txBody>
      </p:sp>
      <p:pic>
        <p:nvPicPr>
          <p:cNvPr id="3" name="SlideText1"/>
          <p:cNvPicPr>
            <a:picLocks noGrp="1" noChangeArrowheads="1" noChangeAspect="1"/>
            <a:extLst>
              <a:ext uri="smNativeData">
                <pr:smNativeData xmlns:pr="smNativeData" val="SMDATA_15_KWv8XxMAAAAlAAAAEQAAAC8BAAAAkAAAAEgAAACQAAAASAAAAAAAAAAA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GRiBQCAgAEAAAAAAAAAAAAAAAAAAAAAAAAAAAAAAAAAAAAAAAAAAP///wJ/f38AAFpYA8zMzADAwP8Af39/AAAAAAAAAAAAAAAAAP///wAAAAAAIQAAABgAAAAUAAAAAAAAAH0NAADWOAAAZRcAABAAAAAmAAAACAAAAAGBAAD/////"/>
              </a:ext>
            </a:extLst>
          </p:cNvPicPr>
          <p:nvPr>
            <p:ph type="clipArt" idx="1"/>
          </p:nvPr>
        </p:nvPicPr>
        <p:blipFill>
          <a:blip r:embed="rId2"/>
          <a:stretch>
            <a:fillRect/>
          </a:stretch>
        </p:blipFill>
        <p:spPr>
          <a:xfrm>
            <a:off x="0" y="2192655"/>
            <a:ext cx="9239250" cy="1610360"/>
          </a:xfrm>
          <a:prstGeom prst="rect">
            <a:avLst/>
          </a:prstGeom>
          <a:noFill/>
          <a:ln>
            <a:noFill/>
          </a:ln>
          <a:effectLst/>
        </p:spPr>
      </p:pic>
      <p:sp>
        <p:nvSpPr>
          <p:cNvPr id="4" name="SlideText2"/>
          <p:cNvSpPr>
            <a:spLocks noGrp="1" noChangeArrowheads="1"/>
            <a:extLst>
              <a:ext uri="smNativeData">
                <pr:smNativeData xmlns:pr="smNativeData" val="SMDATA_13_KWv8XxMAAAAlAAAAZAAAAA8BAAAAkAAAAEgAAACQAAAASAAAAAAAAAAA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iAAAAIh0AAJ43AAD4JQAAEAAAACYAAAAIAAAAAQAAAAAAAAA="/>
              </a:ext>
            </a:extLst>
          </p:cNvSpPr>
          <p:nvPr>
            <p:ph type="body" idx="2"/>
          </p:nvPr>
        </p:nvSpPr>
        <p:spPr>
          <a:xfrm>
            <a:off x="143510" y="4735830"/>
            <a:ext cx="8897620" cy="1436370"/>
          </a:xfrm>
        </p:spPr>
        <p:txBody>
          <a:bodyPr/>
          <a:lstStyle/>
          <a:p>
            <a:pPr>
              <a:defRPr sz="1800"/>
            </a:pPr>
            <a:r>
              <a:t>The dataset contains 31 records that suffice the condition Interested_Locations&gt; 0 and Accessblity_score &gt; 0. These neighborhoods are identified as top options for renting out for our Business case.</a:t>
            </a:r>
          </a:p>
        </p:txBody>
      </p:sp>
    </p:spTree>
  </p:cSld>
  <p:clrMapOvr>
    <a:masterClrMapping/>
  </p:clrMapOvr>
  <p:timing>
    <p:tnLst>
      <p:par>
        <p:cTn id="1" dur="indefinite" restart="never" nodeType="tmRoot"/>
      </p:par>
    </p:tnLst>
  </p:timing>
</p:sld>
</file>

<file path=ppt/slides/slide1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ext2"/>
          <p:cNvSpPr>
            <a:spLocks noGrp="1" noChangeArrowheads="1"/>
            <a:extLst>
              <a:ext uri="smNativeData">
                <pr:smNativeData xmlns:pr="smNativeData" val="SMDATA_13_KWv8XxMAAAAlAAAAZAAAAA8BAAAAkAAAAEgAAACQAAAASAAAAAAAAAAA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EAQAABCEAAGk1AAC6JwAAEAAAACYAAAAIAAAAAQAAAAAAAAA="/>
              </a:ext>
            </a:extLst>
          </p:cNvSpPr>
          <p:nvPr>
            <p:ph type="body" idx="2"/>
          </p:nvPr>
        </p:nvSpPr>
        <p:spPr>
          <a:xfrm>
            <a:off x="287020" y="5367020"/>
            <a:ext cx="8395335" cy="1090930"/>
          </a:xfrm>
        </p:spPr>
        <p:txBody>
          <a:bodyPr/>
          <a:lstStyle/>
          <a:p>
            <a:pPr>
              <a:defRPr sz="2000"/>
            </a:pPr>
            <a:r>
              <a:t>This plot only represents top 10 out of 31 neighborhood options our analysis provided. The dataset is sorted based  on interested_location first followed by accessblity_score.</a:t>
            </a:r>
          </a:p>
        </p:txBody>
      </p:sp>
      <p:pic>
        <p:nvPicPr>
          <p:cNvPr id="3" name="SlideText1"/>
          <p:cNvPicPr>
            <a:picLocks noGrp="1" noChangeArrowheads="1" noChangeAspect="1"/>
            <a:extLst>
              <a:ext uri="smNativeData">
                <pr:smNativeData xmlns:pr="smNativeData" val="SMDATA_15_KWv8XxMAAAAlAAAAEQAAAC8BAAAAkAAAAEgAAACQAAAASAAAAAAAAAAA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AcAAAA4AAAAAAAAAAAAAAAAAAAA////AAAAAAAAAAAAAAAAAAAAAAAAAAAAAAAAAAAAAABkAAAAZAAAAAAAAAAjAAAABAAAAGQAAAAXAAAAFAAAAAAAAAAAAAAA/38AAP9/AAAAAAAACQAAAAQAAABiAQAADAAAABAAAAAAAAAAAAAAAAAAAAAAAAAAHgAAAGgAAAAAAAAAAAAAAAAAAAAAAAAAAAAAABAnAAAQJwAAAAAAAAAAAAAAAAAAAAAAAAAAAAAAAAAAAAAAAAAAAAAUAAAAAAAAAMDA/wAAAAAAZAAAADIAAAAAAAAAZAAAAAAAAAB/f38ACgAAAB8AAABUAAAAAGRiBQCAgAEAAAAAAAAAAAAAAAAAAAAAAAAAAAAAAAAAAAAAAAAAAP///wJ/f38AAFpYA8zMzADAwP8Af39/AAAAAAAAAAAAAAAAAP///wAAAAAAIQAAABgAAAAUAAAAAAAAAJYDAABAOAAAqB4AABAAAAAmAAAACAAAAAGBAAD/////"/>
              </a:ext>
            </a:extLst>
          </p:cNvPicPr>
          <p:nvPr>
            <p:ph type="clipArt" idx="1"/>
          </p:nvPr>
        </p:nvPicPr>
        <p:blipFill>
          <a:blip r:embed="rId2"/>
          <a:stretch>
            <a:fillRect/>
          </a:stretch>
        </p:blipFill>
        <p:spPr>
          <a:xfrm>
            <a:off x="0" y="582930"/>
            <a:ext cx="9144000" cy="4400550"/>
          </a:xfrm>
          <a:prstGeom prst="rect">
            <a:avLst/>
          </a:prstGeom>
          <a:noFill/>
          <a:ln>
            <a:noFill/>
          </a:ln>
          <a:effectLst/>
        </p:spPr>
      </p:pic>
    </p:spTree>
  </p:cSld>
  <p:clrMapOvr>
    <a:masterClrMapping/>
  </p:clrMapOvr>
  <p:timing>
    <p:tnLst>
      <p:par>
        <p:cTn id="1" dur="indefinite" restart="never" nodeType="tmRoot"/>
      </p:par>
    </p:tnLst>
  </p:timing>
</p:sld>
</file>

<file path=ppt/slides/slide1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AEAAHA1AAC4CAAAEAAAACYAAAAIAAAAAAAAAAAAAAA="/>
              </a:ext>
            </a:extLst>
          </p:cNvSpPr>
          <p:nvPr>
            <p:ph type="title"/>
          </p:nvPr>
        </p:nvSpPr>
        <p:spPr/>
        <p:txBody>
          <a:bodyPr/>
          <a:lstStyle/>
          <a:p>
            <a:pPr>
              <a:defRPr sz="3600"/>
            </a:pPr>
            <a:r>
              <a:t>Clustering the top neighborhoods for rental market</a:t>
            </a:r>
          </a:p>
        </p:txBody>
      </p:sp>
      <p:sp>
        <p:nvSpPr>
          <p:cNvPr id="3" name="SlideText1"/>
          <p:cNvSpPr>
            <a:spLocks noGrp="1" noChangeArrowheads="1"/>
            <a:extLst>
              <a:ext uri="smNativeData">
                <pr:smNativeData xmlns:pr="smNativeData" val="SMDATA_13_KWv8XxMAAAAlAAAAZAAAAA8BAAAAkAAAAEgAAACQAAAASAAAAAAAAAAA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2AkAAHA1AACwJQAAEAAAACYAAAAIAAAAAAAAAAAAAAA="/>
              </a:ext>
            </a:extLst>
          </p:cNvSpPr>
          <p:nvPr>
            <p:ph type="body" idx="1"/>
          </p:nvPr>
        </p:nvSpPr>
        <p:spPr/>
        <p:txBody>
          <a:bodyPr/>
          <a:lstStyle/>
          <a:p>
            <a:pPr>
              <a:defRPr sz="2800"/>
            </a:pPr>
          </a:p>
          <a:p>
            <a:pPr>
              <a:defRPr sz="2800"/>
            </a:pPr>
            <a:r>
              <a:t>k-Means Clustering algorithm used to cluster the resultant neighborhood list from our analysis.</a:t>
            </a:r>
          </a:p>
          <a:p>
            <a:pPr>
              <a:defRPr sz="2800"/>
            </a:pPr>
            <a:r>
              <a:t>k-means clustering is unsupervised machine learning algorithm used for the unlabeled data.It forms k groups within the available data points.</a:t>
            </a:r>
          </a:p>
          <a:p>
            <a:pPr>
              <a:defRPr sz="2800"/>
            </a:pPr>
            <a:r>
              <a:t>Best value of k= 4 found by elbow method using euclidean distance.</a:t>
            </a:r>
          </a:p>
          <a:p>
            <a:pPr>
              <a:defRPr sz="2800"/>
            </a:pPr>
            <a:r>
              <a:t>The dataset with top 10 most common venues of neighborhood forms the basis for clustering.</a:t>
            </a:r>
          </a:p>
          <a:p>
            <a:pPr/>
          </a:p>
        </p:txBody>
      </p:sp>
    </p:spTree>
  </p:cSld>
  <p:clrMapOvr>
    <a:masterClrMapping/>
  </p:clrMapOvr>
  <p:timing>
    <p:tnLst>
      <p:par>
        <p:cTn id="1" dur="indefinite" restart="never" nodeType="tmRoot"/>
      </p:par>
    </p:tnLst>
  </p:timing>
</p:sld>
</file>

<file path=ppt/slides/slide1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KWv8XxMAAAAlAAAAZAAAAA8BAAAAkAAAAEgAAACQAAAASAAAAAAAAAAC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uBgAA7gAAAI4wAABqBAAAEAAAACYAAAAIAAAAAQAAAAAAAAA="/>
              </a:ext>
            </a:extLst>
          </p:cNvSpPr>
          <p:nvPr>
            <p:ph type="title"/>
          </p:nvPr>
        </p:nvSpPr>
        <p:spPr>
          <a:xfrm>
            <a:off x="1004570" y="151130"/>
            <a:ext cx="6888480" cy="566420"/>
          </a:xfrm>
        </p:spPr>
        <p:txBody>
          <a:bodyPr/>
          <a:lstStyle/>
          <a:p>
            <a:pPr algn="ctr">
              <a:defRPr sz="2800"/>
            </a:pPr>
            <a:r>
              <a:t>Toronto Map with superimposed Clusters</a:t>
            </a:r>
          </a:p>
        </p:txBody>
      </p:sp>
      <p:pic>
        <p:nvPicPr>
          <p:cNvPr id="3" name="SlideText1"/>
          <p:cNvPicPr>
            <a:picLocks noGrp="1" noChangeArrowheads="1" noChangeAspect="1"/>
            <a:extLst>
              <a:ext uri="smNativeData">
                <pr:smNativeData xmlns:pr="smNativeData" val="SMDATA_15_KWv8XxMAAAAlAAAAEQAAAC8BAAAAkAAAAEgAAACQAAAASAAAAAAAAAAA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AcAAAA4AAAAAAAAAAAAAAAAAAAA////AAAAAAAAAAAAAAAAAAAAAAAAAAAAAAAAAAAAAABkAAAAZAAAAAAAAAAjAAAABAAAAGQAAAAXAAAAFAAAAAAAAAAAAAAA/38AAP9/AAAAAAAACQAAAAQAAAAvYTpsDAAAABAAAAAAAAAAAAAAAAAAAAAAAAAAHgAAAGgAAAAAAAAAAAAAAAAAAAAAAAAAAAAAABAnAAAQJwAAAAAAAAAAAAAAAAAAAAAAAAAAAAAAAAAAAAAAAAAAAAAUAAAAAAAAAMDA/wAAAAAAZAAAADIAAAAAAAAAZAAAAAAAAAB/f38ACgAAAB8AAABUAAAAAGRiBQCAgAEAAAAAAAAAAAAAAAAAAAAAAAAAAAAAAAAAAAAAAAAAAP///wJ/f38AAFpYA8zMzADAwP8Af39/AAAAAAAAAAAAAAAAAP///wAAAAAAIQAAABgAAAAUAAAATQYAALEEAABvMAAA5yAAABAAAAAmAAAACAAAAAGBAAD/////"/>
              </a:ext>
            </a:extLst>
          </p:cNvPicPr>
          <p:nvPr>
            <p:ph type="clipArt" idx="1"/>
          </p:nvPr>
        </p:nvPicPr>
        <p:blipFill>
          <a:blip r:embed="rId2"/>
          <a:stretch>
            <a:fillRect/>
          </a:stretch>
        </p:blipFill>
        <p:spPr>
          <a:xfrm>
            <a:off x="1024255" y="762635"/>
            <a:ext cx="6849110" cy="4585970"/>
          </a:xfrm>
          <a:prstGeom prst="rect">
            <a:avLst/>
          </a:prstGeom>
          <a:noFill/>
          <a:ln>
            <a:noFill/>
          </a:ln>
          <a:effectLst/>
        </p:spPr>
      </p:pic>
      <p:sp>
        <p:nvSpPr>
          <p:cNvPr id="4" name="SlideText2"/>
          <p:cNvSpPr>
            <a:spLocks noGrp="1" noChangeArrowheads="1"/>
            <a:extLst>
              <a:ext uri="smNativeData">
                <pr:smNativeData xmlns:pr="smNativeData" val="SMDATA_13_KWv8XxMAAAAlAAAAZAAAAA8BAAAAkAAAAEgAAACQAAAASAAAAAAAAAAA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fBgAABCEAAB0wAAD4JQAAEAAAACYAAAAIAAAAAQAAAAAAAAA="/>
              </a:ext>
            </a:extLst>
          </p:cNvSpPr>
          <p:nvPr>
            <p:ph type="body" idx="2"/>
          </p:nvPr>
        </p:nvSpPr>
        <p:spPr>
          <a:xfrm>
            <a:off x="1076325" y="5367020"/>
            <a:ext cx="6744970" cy="805180"/>
          </a:xfrm>
        </p:spPr>
        <p:txBody>
          <a:bodyPr/>
          <a:lstStyle/>
          <a:p>
            <a:pPr>
              <a:defRPr sz="1800"/>
            </a:pPr>
            <a:r>
              <a:t>There are 4 clusters represented by 4 different colours .</a:t>
            </a:r>
          </a:p>
          <a:p>
            <a:pPr>
              <a:defRPr sz="1800"/>
            </a:pPr>
            <a:r>
              <a:t>Custer 0 in Red,Cluster 1 in purple,  cluster 2 in turqoise and cluster 3 in yellow.</a:t>
            </a:r>
          </a:p>
        </p:txBody>
      </p:sp>
    </p:spTree>
  </p:cSld>
  <p:clrMapOvr>
    <a:masterClrMapping/>
  </p:clrMapOvr>
  <p:timing>
    <p:tnLst>
      <p:par>
        <p:cTn id="1" dur="indefinite" restart="never" nodeType="tmRoot"/>
      </p:par>
    </p:tnLst>
  </p:timing>
</p:sld>
</file>

<file path=ppt/slides/slide1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F8ATw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AEAAHA1AAC4CAAAEAAAACYAAAAIAAAAAAAAAAAAAAA="/>
              </a:ext>
            </a:extLst>
          </p:cNvSpPr>
          <p:nvPr>
            <p:ph type="title"/>
          </p:nvPr>
        </p:nvSpPr>
        <p:spPr/>
        <p:txBody>
          <a:bodyPr/>
          <a:lstStyle/>
          <a:p>
            <a:pPr>
              <a:defRPr sz="3000" b="1"/>
            </a:pPr>
            <a:r>
              <a:t>Analysis of Clusters</a:t>
            </a:r>
          </a:p>
        </p:txBody>
      </p:sp>
      <p:sp>
        <p:nvSpPr>
          <p:cNvPr id="3" name="SlideText1"/>
          <p:cNvSpPr>
            <a:spLocks noGrp="1" noChangeArrowheads="1"/>
            <a:extLst>
              <a:ext uri="smNativeData">
                <pr:smNativeData xmlns:pr="smNativeData" val="SMDATA_13_KWv8XxMAAAAlAAAAZAAAAA8BAAAAkAAAAEgAAACQAAAASAAAAAAAAAAA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EQAcg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2AkAAHA1AACwJQAAEAAAACYAAAAIAAAAAAAAAAAAAAA="/>
              </a:ext>
            </a:extLst>
          </p:cNvSpPr>
          <p:nvPr>
            <p:ph type="body" idx="1"/>
          </p:nvPr>
        </p:nvSpPr>
        <p:spPr/>
        <p:txBody>
          <a:bodyPr/>
          <a:lstStyle/>
          <a:p>
            <a:pPr>
              <a:defRPr sz="2600"/>
            </a:pPr>
            <a:r>
              <a:t>Cluster 0 has only schools in most common venues and maximum number of train stations out of other clusters. </a:t>
            </a:r>
          </a:p>
          <a:p>
            <a:pPr>
              <a:defRPr sz="2600"/>
            </a:pPr>
            <a:r>
              <a:t>Cluster 1 has a good mix of schools and colleges , but no bigger universities. However it is well connected with all modes of transit.</a:t>
            </a:r>
          </a:p>
          <a:p>
            <a:pPr>
              <a:defRPr sz="2600"/>
            </a:pPr>
            <a:r>
              <a:t>Cluster 2 has only schools with only bus stop in top common venues. Also it comprises of only 2 neighborhoods.</a:t>
            </a:r>
          </a:p>
          <a:p>
            <a:pPr>
              <a:defRPr sz="2600"/>
            </a:pPr>
            <a:r>
              <a:t>Cluster 3 has well connected neighborhoods with several universities and also have good number of schools and colleges. It has best bus transit facity out of the four.</a:t>
            </a:r>
          </a:p>
        </p:txBody>
      </p:sp>
    </p:spTree>
  </p:cSld>
  <p:clrMapOvr>
    <a:masterClrMapping/>
  </p:clrMapOvr>
  <p:timing>
    <p:tnLst>
      <p:par>
        <p:cTn id="1" dur="indefinite" restart="never" nodeType="tmRoot"/>
      </p:par>
    </p:tnLst>
  </p:timing>
</p:sld>
</file>

<file path=ppt/slides/slide1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GEAbQ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AEAAHA1AAC4CAAAEAAAACYAAAAIAAAAAAAAAAAAAAA="/>
              </a:ext>
            </a:extLst>
          </p:cNvSpPr>
          <p:nvPr>
            <p:ph type="title"/>
          </p:nvPr>
        </p:nvSpPr>
        <p:spPr/>
        <p:txBody>
          <a:bodyPr/>
          <a:lstStyle/>
          <a:p>
            <a:pPr>
              <a:defRPr sz="3000" b="1"/>
            </a:pPr>
            <a:r>
              <a:t>Recommended Neighborhood</a:t>
            </a:r>
          </a:p>
        </p:txBody>
      </p:sp>
      <p:sp>
        <p:nvSpPr>
          <p:cNvPr id="3" name="SlideText1"/>
          <p:cNvSpPr>
            <a:spLocks noGrp="1" noChangeArrowheads="1"/>
            <a:extLst>
              <a:ext uri="smNativeData">
                <pr:smNativeData xmlns:pr="smNativeData" val="SMDATA_13_KWv8XxMAAAAlAAAAZAAAAA8BAAAAkAAAAEgAAACQAAAASAAAAAAAAAAA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E4AUw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2AkAAHA1AACwJQAAEAAAACYAAAAIAAAAAAAAAAAAAAA="/>
              </a:ext>
            </a:extLst>
          </p:cNvSpPr>
          <p:nvPr>
            <p:ph type="body" idx="1"/>
          </p:nvPr>
        </p:nvSpPr>
        <p:spPr/>
        <p:txBody>
          <a:bodyPr/>
          <a:lstStyle/>
          <a:p>
            <a:pPr>
              <a:defRPr sz="2800"/>
            </a:pPr>
            <a:r>
              <a:t>Cluster 3 has all of the locations of interest to the business. All the neighbourhoods are close to each other and can be accessed by residents in any of these neighborhood. Rental properties in Cluster 3 would giver better ROI . </a:t>
            </a:r>
          </a:p>
          <a:p>
            <a:pPr>
              <a:defRPr sz="2800"/>
            </a:pPr>
            <a:r>
              <a:t>Cluster 1 will be second choice.  It has good number of schools and colleges with good transit options.</a:t>
            </a:r>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IFAICAAQAAAAAAAAAAAAAAAAAAAAAAAAAAAAAAAAAAAAAAAAAA////An9/fwAAWlgDzMzMAMDA/wB/f38AAAAAAAAAAAAAAAAAAAAAAAAAAAAhAAAAGAAAABQAAADQAgAAsAEAAHA1AAC4CAAAEAAAACYAAAAIAAAAAAAAAAAAAAA="/>
              </a:ext>
            </a:extLst>
          </p:cNvSpPr>
          <p:nvPr>
            <p:ph type="title"/>
          </p:nvPr>
        </p:nvSpPr>
        <p:spPr/>
        <p:txBody>
          <a:bodyPr/>
          <a:lstStyle/>
          <a:p>
            <a:pPr>
              <a:defRPr b="1"/>
            </a:pPr>
            <a:r>
              <a:t>Business Requirement</a:t>
            </a:r>
          </a:p>
        </p:txBody>
      </p:sp>
      <p:sp>
        <p:nvSpPr>
          <p:cNvPr id="3" name="SlideText1"/>
          <p:cNvSpPr>
            <a:spLocks noGrp="1" noChangeArrowheads="1"/>
            <a:extLst>
              <a:ext uri="smNativeData">
                <pr:smNativeData xmlns:pr="smNativeData" val="SMDATA_13_KWv8XxMAAAAlAAAAZAAAAA8BAAAAkAAAAEgAAACQAAAASAAAAAAAAAAA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IFAICAAQAAAAAAAAAAAAAAAAAAAAAAAAAAAAAAAAAAAAAAAAAA////An9/fwAAWlgDzMzMAMDA/wB/f38AAAAAAAAAAAAAAAAAAAAAAAAAAAAhAAAAGAAAABQAAADQAgAA2AkAAHA1AACwJQAAEAAAACYAAAAIAAAAAAAAAAAAAAA="/>
              </a:ext>
            </a:extLst>
          </p:cNvSpPr>
          <p:nvPr>
            <p:ph type="body" idx="1"/>
          </p:nvPr>
        </p:nvSpPr>
        <p:spPr/>
        <p:txBody>
          <a:bodyPr/>
          <a:lstStyle/>
          <a:p>
            <a:pPr>
              <a:defRPr sz="2800"/>
            </a:pPr>
            <a:r>
              <a:t>Client wants to know the best profitable neighborhood to invest in rental condominiums in Toronto.</a:t>
            </a:r>
          </a:p>
          <a:p>
            <a:pPr>
              <a:defRPr sz="2800"/>
            </a:pPr>
            <a:r>
              <a:t>The search is centered around localities with universities and school districts aiming at temporary residents.</a:t>
            </a:r>
          </a:p>
          <a:p>
            <a:pPr>
              <a:defRPr sz="2800"/>
            </a:pPr>
            <a:r>
              <a:t>Locations must have atleast few to several public transit options.</a:t>
            </a:r>
          </a:p>
          <a:p>
            <a:pPr>
              <a:defRPr sz="2800"/>
            </a:pPr>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IFAICAAQAAAAAAAAAAAAAAAAAAAAAAAAAAAAAAAAAAAAAAAAAA////An9/fwAAWlgDzMzMAMDA/wB/f38AAAAAAAAAAAAAAAAAAAAAAAAAAAAhAAAAGAAAABQAAADQAgAAsAEAAHA1AAC4CAAAEAAAACYAAAAIAAAAAAAAAAAAAAA="/>
              </a:ext>
            </a:extLst>
          </p:cNvSpPr>
          <p:nvPr>
            <p:ph type="title"/>
          </p:nvPr>
        </p:nvSpPr>
        <p:spPr/>
        <p:txBody>
          <a:bodyPr/>
          <a:lstStyle/>
          <a:p>
            <a:pPr>
              <a:defRPr b="1"/>
            </a:pPr>
            <a:r>
              <a:t>Understanding the data</a:t>
            </a:r>
          </a:p>
        </p:txBody>
      </p:sp>
      <p:sp>
        <p:nvSpPr>
          <p:cNvPr id="3" name="SlideText1"/>
          <p:cNvSpPr>
            <a:spLocks noGrp="1" noChangeArrowheads="1"/>
            <a:extLst>
              <a:ext uri="smNativeData">
                <pr:smNativeData xmlns:pr="smNativeData" val="SMDATA_13_KWv8XxMAAAAlAAAAZAAAAA8BAAAAkAAAAEgAAACQAAAASAAAAAAAAAAA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IFAICAAQAAAAAAAAAAAAAAAAAAAAAAAAAAAAAAAAAAAAAAAAAA////An9/fwAAWlgDzMzMAMDA/wB/f38AAAAAAAAAAAAAAAAAAAAAAAAAAAAhAAAAGAAAABQAAADQAgAA2AkAAKgbAACwJQAAEAAAACYAAAAIAAAAAYAAAAAAAAA="/>
              </a:ext>
            </a:extLst>
          </p:cNvSpPr>
          <p:nvPr>
            <p:ph type="body" idx="1"/>
          </p:nvPr>
        </p:nvSpPr>
        <p:spPr>
          <a:xfrm>
            <a:off x="457200" y="1600200"/>
            <a:ext cx="4038600" cy="45262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defRPr sz="2600"/>
            </a:pPr>
            <a:r>
              <a:t>Data is aquired from  public data set.</a:t>
            </a:r>
          </a:p>
          <a:p>
            <a:pPr>
              <a:defRPr sz="2600"/>
            </a:pPr>
            <a:r>
              <a:t>Neighborhoods in approximately 10 Boroughs analysed.</a:t>
            </a:r>
          </a:p>
          <a:p>
            <a:pPr>
              <a:defRPr sz="2600"/>
            </a:pPr>
            <a:r>
              <a:t>Four Square client API used to obtain nearby Venues for locations of interest.</a:t>
            </a:r>
          </a:p>
          <a:p>
            <a:pPr/>
          </a:p>
          <a:p>
            <a:pPr/>
          </a:p>
        </p:txBody>
      </p:sp>
      <p:sp>
        <p:nvSpPr>
          <p:cNvPr id="4" name="SlideText2"/>
          <p:cNvSpPr>
            <a:spLocks noGrp="1" noChangeArrowheads="1"/>
            <a:extLst>
              <a:ext uri="smNativeData">
                <pr:smNativeData xmlns:pr="smNativeData" val="SMDATA_13_KWv8XxMAAAAlAAAAZAAAAA8BAAAAkAAAAEgAAACQAAAASAAAAAAAAAAA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IFAICAAQAAAAAAAAAAAAAAAAAAAAAAAAAAAAAAAAAAAAAAAAAA////An9/fwAAWlgDzMzMAMDA/wB/f38AAAAAAAAAAAAAAAAAAAAAAAAAAAAhAAAAGAAAABQAAACYHAAA2AkAAHA1AACwJQAAEAAAACYAAAAIAAAAAAAAAAAAAAA="/>
              </a:ext>
            </a:extLst>
          </p:cNvSpPr>
          <p:nvPr>
            <p:ph type="body" idx="2"/>
          </p:nvPr>
        </p:nvSpPr>
        <p:spPr/>
        <p:txBody>
          <a:bodyPr/>
          <a:lstStyle/>
          <a:p>
            <a:pPr>
              <a:defRPr sz="2600"/>
            </a:pPr>
            <a:r>
              <a:t>Only Data from assigned Boroughs and their Neighborhoods are used.</a:t>
            </a:r>
          </a:p>
          <a:p>
            <a:pPr>
              <a:defRPr sz="2600"/>
            </a:pPr>
            <a:r>
              <a:t>Subset of venue categories of four Square database used for the analysis.</a:t>
            </a:r>
          </a:p>
          <a:p>
            <a:pPr>
              <a:defRPr sz="2600"/>
            </a:pPr>
            <a:r>
              <a:t>Neighbourhoods with data discrepancies in coordinates or venues are eliminated.</a:t>
            </a: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FVVVVVVVQVAAAAAAAAAAAAeAAAAaAAAAAAAAAAAAAAAAAAAAAAAAAAAAAAAECcAABAnAAAAAAAAAAAAAAAAAAAAAAAAAAAAAAAAAAAAAAAAAAAAABQAAAAAAAAAwMD/AAAAAABkAAAAMgAAAAAAAABkAAAAAAAAAH9/fwAKAAAAHwAAAFQAAAAAZGIFAICAAQAAAAAAAAAAAAAAAAAAAAAAAAAAAAAAAAAAAAAAAAAA////An9/fwAAWlgDzMzMAMDA/wB/f38AAAAAAAAAAAAAAAAAAAAAAAAAAAAhAAAAGAAAABQAAADQAgAAsAEAAHA1AAC4CAAAEAAAACYAAAAIAAAAAAAAAAAAAAA="/>
              </a:ext>
            </a:extLst>
          </p:cNvSpPr>
          <p:nvPr>
            <p:ph type="title"/>
          </p:nvPr>
        </p:nvSpPr>
        <p:spPr/>
        <p:txBody>
          <a:bodyPr/>
          <a:lstStyle/>
          <a:p>
            <a:pPr>
              <a:defRPr sz="3400" b="1"/>
            </a:pPr>
            <a:r>
              <a:t>Toronto neighborhood dataset snippet</a:t>
            </a:r>
          </a:p>
        </p:txBody>
      </p:sp>
      <p:sp>
        <p:nvSpPr>
          <p:cNvPr id="3" name="Textbox1"/>
          <p:cNvSpPr txBox="1">
            <a:extLst>
              <a:ext uri="smNativeData">
                <pr:smNativeData xmlns:pr="smNativeData" val="SMDATA_13_KWv8XxMAAAAlAAAAEgAAAE8BAAAAkAAAAEgAAACQAAAASAAAAAAAAAAA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kLAAD/fwAA/38AAAAAAAAJAAAABAAAAGgBAAAMAAAAEAAAAAAAAAAAAAAAAAAAAAAAAAAeAAAAaAAAAAAAAAAAAAAAAAAAAAAAAAAAAAAAECcAABAnAAAAAAAAAAAAAAAAAAAAAAAAAAAAAAAAAAAAAAAAAAAAABQAAAAAAAAAwMD/AAAAAABkAAAAMgAAAAAAAABkAAAAAAAAAH9/fwAKAAAAHwAAAFQAAAAAZGIFAICAAQAAAAAAAAAAAAAAAAAAAAAAAAAAAAAAAAAAAAAAAAAA////An9/fwAAWlgDzMzMAMDA/wB/f38AAAAAAAAAAAAAAAAAAAAAAAAAAAAhAAAAGAAAABQAAAAXAwAAJCEAAGk1AABUJwAAECAAACYAAAAIAAAA//////////8="/>
              </a:ext>
            </a:extLst>
          </p:cNvSpPr>
          <p:nvPr/>
        </p:nvSpPr>
        <p:spPr>
          <a:xfrm>
            <a:off x="502285" y="5387340"/>
            <a:ext cx="8180070" cy="1005840"/>
          </a:xfrm>
          <a:prstGeom prst="rect">
            <a:avLst/>
          </a:prstGeom>
          <a:noFill/>
          <a:ln>
            <a:noFill/>
          </a:ln>
          <a:effectLst/>
        </p:spPr>
        <p:txBody>
          <a:bodyPr vert="horz" wrap="square" numCol="1" spcCol="215900" anchor="t"/>
          <a:lstStyle/>
          <a:p>
            <a:pPr>
              <a:defRPr sz="2000"/>
            </a:pPr>
            <a:r>
              <a:t>Data set is obtained after cleaning the public data set of Toronto neighborhoods.The dataset has total of 10 Boroughs and 103 Neighbourhoods.</a:t>
            </a:r>
          </a:p>
        </p:txBody>
      </p:sp>
      <p:pic>
        <p:nvPicPr>
          <p:cNvPr id="4" name="SlideText1"/>
          <p:cNvPicPr>
            <a:picLocks noGrp="1" noChangeArrowheads="1" noChangeAspect="1"/>
            <a:extLst>
              <a:ext uri="smNativeData">
                <pr:smNativeData xmlns:pr="smNativeData" val="SMDATA_15_KWv8XxMAAAAlAAAAEQAAAC8BAAAAkAAAAEgAAACQAAAASAAAAAAAAAAA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AcAAAA4AAAAAAAAAAAAAAAAAAAA////AAAAAAAAAAAAAAAAAAAAAAAAAAAAAAAAAAAAAABkAAAAZAAAAAAAAAAjAAAABAAAAGQAAAAXAAAAFAAAAAAAAAAAAAAA/38AAP9/AAAAAAAACQAAAAQAAAB+AAAADAAAABAAAAAAAAAAAAAAAAAAAAAAAAAAHgAAAGgAAAAAAAAAAAAAAAAAAAAAAAAAAAAAABAnAAAQJwAAAAAAAAAAAAAAAAAAAAAAAAAAAAAAAAAAAAAAAAAAAAAUAAAAAAAAAMDA/wAAAAAAZAAAADIAAAAAAAAAZAAAAAAAAAB/f38ACgAAAB8AAABUAAAAAGRiBQCAgAEAAAAAAAAAAAAAAAAAAAAAAAAAAAAAAAAAAAAAAAAAAP///wJ/f38AAFpYA8zMzADAwP8Af39/AAAAAAAAAAAAAAAAAP///wAAAAAAIQAAABgAAAAUAAAAyQIAABcJAABpNQAAyB8AABAAAAAmAAAACAAAAAGBAAD/////"/>
              </a:ext>
            </a:extLst>
          </p:cNvPicPr>
          <p:nvPr>
            <p:ph type="clipArt" idx="1"/>
          </p:nvPr>
        </p:nvPicPr>
        <p:blipFill>
          <a:blip r:embed="rId2"/>
          <a:stretch>
            <a:fillRect/>
          </a:stretch>
        </p:blipFill>
        <p:spPr>
          <a:xfrm>
            <a:off x="452755" y="1477645"/>
            <a:ext cx="8229600" cy="3688715"/>
          </a:xfrm>
          <a:prstGeom prst="rect">
            <a:avLst/>
          </a:prstGeom>
          <a:noFill/>
          <a:ln>
            <a:noFill/>
          </a:ln>
          <a:effectLst/>
        </p:spPr>
      </p:pic>
    </p:spTree>
  </p:cSld>
  <p:clrMapOvr>
    <a:masterClrMapping/>
  </p:clrMapOvr>
  <p:timing>
    <p:tnLst>
      <p:par>
        <p:cTn id="1" dur="indefinite" restart="never" nodeType="tmRoot"/>
      </p:par>
    </p:tnLst>
  </p:timing>
</p:sld>
</file>

<file path=ppt/slides/slide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BIMAAAAEAAAAAAAAAAAAAAAAAAAAAAAAAAeAAAAaAAAAAAAAAAAAAAAAAAAAAAAAAAAAAAAECcAABAnAAAAAAAAAAAAAAAAAAAAAAAAAAAAAAAAAAAAAAAAAAAAABQAAAAAAAAAwMD/AAAAAABkAAAAMgAAAAAAAABkAAAAAAAAAH9/fwAKAAAAHwAAAFQAAAAAZGIFAICAAQAAAAAAAAAAAAAAAAAAAAAAAAAAAAAAAAAAAAAAAAAA////An9/fwAAWlgDzMzMAMDA/wB/f38AAAAAAAAAAAAAAAAAAAAAAAAAAAAhAAAAGAAAABQAAADQAgAAsAEAAHA1AAC4CAAAEAAAACYAAAAIAAAAAAAAAAAAAAA="/>
              </a:ext>
            </a:extLst>
          </p:cNvSpPr>
          <p:nvPr>
            <p:ph type="title"/>
          </p:nvPr>
        </p:nvSpPr>
        <p:spPr/>
        <p:txBody>
          <a:bodyPr/>
          <a:lstStyle/>
          <a:p>
            <a:pPr>
              <a:defRPr sz="3000" b="1"/>
            </a:pPr>
            <a:r>
              <a:t>Four Square client for extracting Venues in neighborhood</a:t>
            </a:r>
          </a:p>
        </p:txBody>
      </p:sp>
      <p:sp>
        <p:nvSpPr>
          <p:cNvPr id="3" name="SlideText1"/>
          <p:cNvSpPr>
            <a:spLocks noGrp="1" noChangeArrowheads="1"/>
            <a:extLst>
              <a:ext uri="smNativeData">
                <pr:smNativeData xmlns:pr="smNativeData" val="SMDATA_13_KWv8XxMAAAAlAAAAZAAAAA8BAAAAkAAAAEgAAACQAAAASAAAAAAAAAAA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FwDAAAMAAAAEAAAAAAAAAAAAAAAAAAAAAAAAAAeAAAAaAAAAAAAAAAAAAAAAAAAAAAAAAAAAAAAECcAABAnAAAAAAAAAAAAAAAAAAAAAAAAAAAAAAAAAAAAAAAAAAAAABQAAAAAAAAAwMD/AAAAAABkAAAAMgAAAAAAAABkAAAAAAAAAH9/fwAKAAAAHwAAAFQAAAAAZGIFAICAAQAAAAAAAAAAAAAAAAAAAAAAAAAAAAAAAAAAAAAAAAAA////An9/fwAAWlgDzMzMAMDA/wB/f38AAAAAAAAAAAAAAAAAAAAAAAAAAAAhAAAAGAAAABQAAADQAgAA2AkAAKgbAACwJQAAEAAAACYAAAAIAAAAAYAAAAAAAAA="/>
              </a:ext>
            </a:extLst>
          </p:cNvSpPr>
          <p:nvPr>
            <p:ph type="body" idx="1"/>
          </p:nvPr>
        </p:nvSpPr>
        <p:spPr>
          <a:xfrm>
            <a:off x="457200" y="1600200"/>
            <a:ext cx="4038600" cy="45262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defRPr sz="2400"/>
            </a:pPr>
            <a:r>
              <a:t>FourSquare API is a real time location based service that provides information of venues,users and photos and checkins.</a:t>
            </a:r>
          </a:p>
          <a:p>
            <a:pPr>
              <a:defRPr sz="2400"/>
            </a:pPr>
            <a:r>
              <a:t>Foursquare API is used to generate the near by venues by formulating the suitable URI.</a:t>
            </a:r>
          </a:p>
        </p:txBody>
      </p:sp>
      <p:sp>
        <p:nvSpPr>
          <p:cNvPr id="4" name="SlideText2"/>
          <p:cNvSpPr>
            <a:spLocks noGrp="1" noChangeArrowheads="1"/>
            <a:extLst>
              <a:ext uri="smNativeData">
                <pr:smNativeData xmlns:pr="smNativeData" val="SMDATA_13_KWv8XxMAAAAlAAAAZAAAAA8BAAAAkAAAAEgAAACQAAAASAAAAAAAAAAA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M0AAAAMAAAAEAAAAAAAAAAAAAAAAAAAAAAAAAAeAAAAaAAAAAAAAAAAAAAAAAAAAAAAAAAAAAAAECcAABAnAAAAAAAAAAAAAAAAAAAAAAAAAAAAAAAAAAAAAAAAAAAAABQAAAAAAAAAwMD/AAAAAABkAAAAMgAAAAAAAABkAAAAAAAAAH9/fwAKAAAAHwAAAFQAAAAAZGIFAICAAQAAAAAAAAAAAAAAAAAAAAAAAAAAAAAAAAAAAAAAAAAA////An9/fwAAWlgDzMzMAMDA/wB/f38AAAAAAAAAAAAAAAAAAAAAAAAAAAAhAAAAGAAAABQAAACYHAAA2AkAAHA1AACwJQAAEAAAACYAAAAIAAAAAAAAAAAAAAA="/>
              </a:ext>
            </a:extLst>
          </p:cNvSpPr>
          <p:nvPr>
            <p:ph type="body" idx="2"/>
          </p:nvPr>
        </p:nvSpPr>
        <p:spPr/>
        <p:txBody>
          <a:bodyPr/>
          <a:lstStyle/>
          <a:p>
            <a:pPr>
              <a:defRPr sz="2400"/>
            </a:pPr>
            <a:r>
              <a:t>Current analysis has considered only venue categories under Universities , colleges schools,airport and public travel options.</a:t>
            </a:r>
          </a:p>
          <a:p>
            <a:pPr>
              <a:defRPr sz="2400"/>
            </a:pPr>
            <a:r>
              <a:t>API is requested with all venues in above categories within the radius of 1km.</a:t>
            </a:r>
          </a:p>
          <a:p>
            <a:pPr>
              <a:defRPr sz="2400"/>
            </a:pPr>
            <a:r>
              <a:t>Around 2143 venues extracted for 103 neighborhoods.</a:t>
            </a:r>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KWv8XxMAAAAlAAAAZAAAAA8BAAAAkAAAAEgAAACQAAAASAAAAAAAAAAC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IFAICAAQAAAAAAAAAAAAAAAAAAAAAAAAAAAAAAAAAAAAAAAAAA////An9/fwAAWlgDzMzMAMDA/wB/f38AAAAAAAAAAAAAAAAAAAAAAAAAAAAhAAAAGAAAABQAAAAGCwAAiB0AAMYsAAAEIQAAEAAAACYAAAAIAAAAAAAAAAAAAAA="/>
              </a:ext>
            </a:extLst>
          </p:cNvSpPr>
          <p:nvPr>
            <p:ph type="title"/>
          </p:nvPr>
        </p:nvSpPr>
        <p:spPr/>
        <p:txBody>
          <a:bodyPr/>
          <a:lstStyle/>
          <a:p>
            <a:pPr/>
          </a:p>
        </p:txBody>
      </p:sp>
      <p:pic>
        <p:nvPicPr>
          <p:cNvPr id="3" name="SlideText1"/>
          <p:cNvPicPr>
            <a:picLocks noGrp="1" noChangeArrowheads="1" noChangeAspect="1"/>
            <a:extLst>
              <a:ext uri="smNativeData">
                <pr:smNativeData xmlns:pr="smNativeData" val="SMDATA_15_KWv8XxMAAAAlAAAAEQAAAC8BAAAAkAAAAEgAAACQAAAASAAAAAAAAAAA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AcAAAA4AAAAAAAAAAAAAAAAAAAA////AAAAAAAAAAAAAAAAAAAAAAAAAAAAAAAAAAAAAABkAAAAZAAAAAAAAAAjAAAABAAAAGQAAAAXAAAAFAAAAAAAAAAAAAAA/38AAP9/AAAAAAAACQAAAAQAAAAvYTpsDAAAABAAAAAAAAAAAAAAAAAAAAAAAAAAHgAAAGgAAAAAAAAAAAAAAAAAAAAAAAAAAAAAABAnAAAQJwAAAAAAAAAAAAAAAAAAAAAAAAAAAAAAAAAAAAAAAAAAAAAUAAAAAAAAAMDA/wAAAAAAZAAAADIAAAAAAAAAZAAAAAAAAAB/f38ACgAAAB8AAABUAAAAAGRiBQCAgAEAAAAAAAAAAAAAAAAAAAAAAAAAAAAAAAAAAAAAAAAAAP///wJ/f38AAFpYA8zMzADAwP8Af39/AAAAAAAAAAAAAAAAAP///wAAAAAAIQAAABgAAAAUAAAAFgcAADUCAABMMgAAoCIAABAAAAAmAAAACAAAAAGBAAD/////"/>
              </a:ext>
            </a:extLst>
          </p:cNvPicPr>
          <p:nvPr>
            <p:ph type="clipArt" idx="1"/>
          </p:nvPr>
        </p:nvPicPr>
        <p:blipFill>
          <a:blip r:embed="rId2"/>
          <a:stretch>
            <a:fillRect/>
          </a:stretch>
        </p:blipFill>
        <p:spPr>
          <a:xfrm>
            <a:off x="1151890" y="358775"/>
            <a:ext cx="7024370" cy="5269865"/>
          </a:xfrm>
          <a:prstGeom prst="rect">
            <a:avLst/>
          </a:prstGeom>
          <a:noFill/>
          <a:ln>
            <a:noFill/>
          </a:ln>
          <a:effectLst/>
        </p:spPr>
      </p:pic>
      <p:sp>
        <p:nvSpPr>
          <p:cNvPr id="4" name="SlideText2"/>
          <p:cNvSpPr>
            <a:spLocks noGrp="1" noChangeArrowheads="1"/>
            <a:extLst>
              <a:ext uri="smNativeData">
                <pr:smNativeData xmlns:pr="smNativeData" val="SMDATA_13_KWv8XxMAAAAlAAAAZAAAAA8BAAAAkAAAAEgAAACQAAAASAAAAAAAAAAA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IFAICAAQAAAAAAAAAAAAAAAAAAAAAAAAAAAAAAAAAAAAAAAAAA////An9/fwAAWlgDzMzMAMDA/wB/f38AAAAAAAAAAAAAAAAAAAAAAAAAAAAhAAAAGAAAABQAAAC9BQAANyMAAKUzAAArKAAAEAAAACYAAAAIAAAAAQAAAAAAAAA="/>
              </a:ext>
            </a:extLst>
          </p:cNvSpPr>
          <p:nvPr>
            <p:ph type="body" idx="2"/>
          </p:nvPr>
        </p:nvSpPr>
        <p:spPr>
          <a:xfrm>
            <a:off x="932815" y="5724525"/>
            <a:ext cx="7462520" cy="805180"/>
          </a:xfrm>
        </p:spPr>
        <p:txBody>
          <a:bodyPr/>
          <a:lstStyle/>
          <a:p>
            <a:pPr>
              <a:defRPr sz="2000"/>
            </a:pPr>
            <a:r>
              <a:t>Displaying only 10 Neighborhoods out of 103 with maximum number of Venues under selected Venue categories</a:t>
            </a:r>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C0AMQAMAAAAEAAAAAAAAAAAAAAAAAAAAAAAAAAeAAAAaAAAAAAAAAAAAAAAAAAAAAAAAAAAAAAAECcAABAnAAAAAAAAAAAAAAAAAAAAAAAAAAAAAAAAAAAAAAAAAAAAABQAAAAAAAAAwMD/AAAAAABkAAAAMgAAAAAAAABkAAAAAAAAAH9/fwAKAAAAHwAAAFQAAAAAZGIFAICAAQAAAAAAAAAAAAAAAAAAAAAAAAAAAAAAAAAAAAAAAAAA////An9/fwAAWlgDzMzMAMDA/wB/f38AAAAAAAAAAAAAAAAAAAAAAAAAAAAhAAAAGAAAABQAAADQAgAAsAEAAHA1AAC4CAAAEAAAACYAAAAIAAAAAAAAAAAAAAA="/>
              </a:ext>
            </a:extLst>
          </p:cNvSpPr>
          <p:nvPr>
            <p:ph type="title"/>
          </p:nvPr>
        </p:nvSpPr>
        <p:spPr/>
        <p:txBody>
          <a:bodyPr/>
          <a:lstStyle/>
          <a:p>
            <a:pPr>
              <a:defRPr b="1"/>
            </a:pPr>
            <a:r>
              <a:t>Further Data Cleaning</a:t>
            </a:r>
          </a:p>
        </p:txBody>
      </p:sp>
      <p:sp>
        <p:nvSpPr>
          <p:cNvPr id="3" name="SlideText1"/>
          <p:cNvSpPr>
            <a:spLocks noGrp="1" noChangeArrowheads="1"/>
            <a:extLst>
              <a:ext uri="smNativeData">
                <pr:smNativeData xmlns:pr="smNativeData" val="SMDATA_13_KWv8XxMAAAAlAAAAZAAAAA8BAAAAkAAAAEgAAACQAAAASAAAAAAAAAAA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DUAMwAMAAAAEAAAAAAAAAAAAAAAAAAAAAAAAAAeAAAAaAAAAAAAAAAAAAAAAAAAAAAAAAAAAAAAECcAABAnAAAAAAAAAAAAAAAAAAAAAAAAAAAAAAAAAAAAAAAAAAAAABQAAAAAAAAAwMD/AAAAAABkAAAAMgAAAAAAAABkAAAAAAAAAH9/fwAKAAAAHwAAAFQAAAAAZGIFAICAAQAAAAAAAAAAAAAAAAAAAAAAAAAAAAAAAAAAAAAAAAAA////An9/fwAAWlgDzMzMAMDA/wB/f38AAAAAAAAAAAAAAAAAAAAAAAAAAAAhAAAAGAAAABQAAADQAgAA2AkAAHA1AACwJQAAEAAAACYAAAAIAAAAAAAAAAAAAAA="/>
              </a:ext>
            </a:extLst>
          </p:cNvSpPr>
          <p:nvPr>
            <p:ph type="body" idx="1"/>
          </p:nvPr>
        </p:nvSpPr>
        <p:spPr/>
        <p:txBody>
          <a:bodyPr/>
          <a:lstStyle/>
          <a:p>
            <a:pPr>
              <a:defRPr sz="2600"/>
            </a:pPr>
            <a:r>
              <a:t>Data is filtered at venues sub-category level.All the sub -categories under selected categories that are redundant or not useful are eliminated.e.g university auditorium under university .</a:t>
            </a:r>
          </a:p>
          <a:p>
            <a:pPr>
              <a:defRPr sz="2600"/>
            </a:pPr>
            <a:r>
              <a:t>One Hot encoding technique is performed on data.Also , mean for each venue category is calculated.Mean() here calculates the frequency of occurence of each venue category</a:t>
            </a:r>
          </a:p>
          <a:p>
            <a:pPr>
              <a:defRPr sz="2600"/>
            </a:pPr>
            <a:r>
              <a:t>One hot encoding is done to convert the categorical values to numerical. This is necessity for applying any machine learning algorithms on the dataset.</a:t>
            </a:r>
          </a:p>
          <a:p>
            <a:pPr>
              <a:defRPr sz="2600"/>
            </a:pPr>
          </a:p>
        </p:txBody>
      </p:sp>
    </p:spTree>
  </p:cSld>
  <p:clrMapOvr>
    <a:masterClrMapping/>
  </p:clrMapOvr>
  <p:timing>
    <p:tnLst>
      <p:par>
        <p:cTn id="1" dur="indefinite" restart="never" nodeType="tmRoot"/>
      </p:par>
    </p:tnLst>
  </p:timing>
</p:sld>
</file>

<file path=ppt/slides/slide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KWv8XxMAAAAlAAAAZAAAAA8BAAAAkAAAAEgAAACQAAAASAAAAAAAAAAC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AAAAB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QBwAAsgIAAMAwAAAuBgAAEAAAACYAAAAIAAAAAQAAAAAAAAA="/>
              </a:ext>
            </a:extLst>
          </p:cNvSpPr>
          <p:nvPr>
            <p:ph type="title"/>
          </p:nvPr>
        </p:nvSpPr>
        <p:spPr>
          <a:xfrm>
            <a:off x="1148080" y="438150"/>
            <a:ext cx="6776720" cy="566420"/>
          </a:xfrm>
        </p:spPr>
        <p:txBody>
          <a:bodyPr/>
          <a:lstStyle/>
          <a:p>
            <a:pPr algn="ctr">
              <a:defRPr sz="3600"/>
            </a:pPr>
            <a:r>
              <a:t>One hot encoded dataset snippet</a:t>
            </a:r>
          </a:p>
        </p:txBody>
      </p:sp>
      <p:pic>
        <p:nvPicPr>
          <p:cNvPr id="3" name="SlideText1"/>
          <p:cNvPicPr>
            <a:picLocks noGrp="1" noChangeArrowheads="1" noChangeAspect="1"/>
            <a:extLst>
              <a:ext uri="smNativeData">
                <pr:smNativeData xmlns:pr="smNativeData" val="SMDATA_15_KWv8XxMAAAAlAAAAEQAAAC8BAAAAkAAAAEgAAACQAAAASAAAAAAAAAAA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AcAAAA4AAAAAAAAAAAAAAAAAAAA////AAAAAAAAAAAAAAAAAAAAAAAAAAAAAAAAAAAAAABkAAAAZAAAAAAAAAAjAAAABAAAAGQAAAAXAAAAFAAAAAAAAAAAAAAA/38AAP9/AAAAAAAACQAAAAQAAAAvYTpsDAAAABAAAAAAAAAAAAAAAAAAAAAAAAAAHgAAAGgAAAAAAAAAAAAAAAAAAAAAAAAAAAAAABAnAAAQJwAAAAAAAAAAAAAAAAAAAAAAAAAAAAAAAAAAAAAAAAAAAAAUAAAAAAAAAMDA/wAAAAAAZAAAADIAAAAAAAAAZAAAAAAAAAB/f38ACgAAAB8AAABUAAAAAGRiBQCAgAEAAAAAAAAAAAAAAAAAAAAAAAAAAAAAAAAAAAAAAAAAAP///wJ/f38AAFpYA8zMzADAwP8Af39/AAAAAAAAAAAAAAAAAP///wAAAAAAIQAAABgAAAAUAAAAAQAAAKoKAABAOAAAjhoAABAAAAAmAAAACAAAAAGBAAD/////"/>
              </a:ext>
            </a:extLst>
          </p:cNvPicPr>
          <p:nvPr>
            <p:ph type="clipArt" idx="1"/>
          </p:nvPr>
        </p:nvPicPr>
        <p:blipFill>
          <a:blip r:embed="rId2"/>
          <a:stretch>
            <a:fillRect/>
          </a:stretch>
        </p:blipFill>
        <p:spPr>
          <a:xfrm>
            <a:off x="635" y="1733550"/>
            <a:ext cx="9143365" cy="2583180"/>
          </a:xfrm>
          <a:prstGeom prst="rect">
            <a:avLst/>
          </a:prstGeom>
          <a:noFill/>
          <a:ln>
            <a:noFill/>
          </a:ln>
          <a:effectLst/>
        </p:spPr>
      </p:pic>
      <p:sp>
        <p:nvSpPr>
          <p:cNvPr id="4" name="SlideText2"/>
          <p:cNvSpPr>
            <a:spLocks noGrp="1" noChangeArrowheads="1"/>
            <a:extLst>
              <a:ext uri="smNativeData">
                <pr:smNativeData xmlns:pr="smNativeData" val="SMDATA_13_KWv8XxMAAAAlAAAAZAAAAA8BAAAAkAAAAEgAAACQAAAASAAAAAAAAAAA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KcP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iAAAAeh0AAPk0AABuIgAAEAAAACYAAAAIAAAAAQAAAAAAAAA="/>
              </a:ext>
            </a:extLst>
          </p:cNvSpPr>
          <p:nvPr>
            <p:ph type="body" idx="2"/>
          </p:nvPr>
        </p:nvSpPr>
        <p:spPr>
          <a:xfrm>
            <a:off x="143510" y="4791710"/>
            <a:ext cx="8467725" cy="805180"/>
          </a:xfrm>
        </p:spPr>
        <p:txBody>
          <a:bodyPr/>
          <a:lstStyle/>
          <a:p>
            <a:pPr>
              <a:defRPr sz="2400"/>
            </a:pPr>
            <a:r>
              <a:t>Further mean() is performed on each column. Panda libraries are used for all data transformations</a:t>
            </a:r>
          </a:p>
        </p:txBody>
      </p:sp>
    </p:spTree>
  </p:cSld>
  <p:clrMapOvr>
    <a:masterClrMapping/>
  </p:clrMapOvr>
  <p:timing>
    <p:tnLst>
      <p:par>
        <p:cTn id="1" dur="indefinite" restart="never" nodeType="tmRoot"/>
      </p:par>
    </p:tnLst>
  </p:timing>
</p:sld>
</file>

<file path=ppt/slides/slide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KWv8XxMAAAAlAAAAZAAAAA8BAAAAkAAAAEgAAACQAAAASAAAAAAAAAAB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GQB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AEAAHA1AAC4CAAAEAAAACYAAAAIAAAAAAAAAAAAAAA="/>
              </a:ext>
            </a:extLst>
          </p:cNvSpPr>
          <p:nvPr>
            <p:ph type="title"/>
          </p:nvPr>
        </p:nvSpPr>
        <p:spPr/>
        <p:txBody>
          <a:bodyPr/>
          <a:lstStyle/>
          <a:p>
            <a:pPr>
              <a:defRPr sz="2800" b="1"/>
            </a:pPr>
            <a:r>
              <a:t>Calculation of Measures- Interested_Locations and Accessblity_Score</a:t>
            </a:r>
          </a:p>
        </p:txBody>
      </p:sp>
      <p:sp>
        <p:nvSpPr>
          <p:cNvPr id="3" name="SlideText1"/>
          <p:cNvSpPr>
            <a:spLocks noGrp="1" noChangeArrowheads="1"/>
            <a:extLst>
              <a:ext uri="smNativeData">
                <pr:smNativeData xmlns:pr="smNativeData" val="SMDATA_13_KWv8XxMAAAAlAAAAZAAAAA8BAAAAkAAAAEgAAACQAAAASAAAAAAAAAAAAAAAAAAAAAEAAABQAAAAAAAAAAAA4D8AAAAAAADgPwAAAAAAAOA/AAAAAAAA4D8AAAAAAADgPwAAAAAAAOA/AAAAAAAA4D8AAAAAAADgPwAAAAAAAOA/AAAAAAAA4D8CAAAAjAAAAAAAAAAAAAAAAGRiDACAg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WlgKAAAAACgAAAAoAAAAZAAAAGQAAAAAAAAAzMzMAAAAAABQAAAAUAAAAGQAAABkAAAAAAAAABcAAAAUAAAAAAAAAAAAAAD/fwAA/38AAAAAAAAJAAAABAAAAGQB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2AkAAHA1AACwJQAAEAAAACYAAAAIAAAAAAAAAAAAAAA="/>
              </a:ext>
            </a:extLst>
          </p:cNvSpPr>
          <p:nvPr>
            <p:ph type="body" idx="1"/>
          </p:nvPr>
        </p:nvSpPr>
        <p:spPr/>
        <p:txBody>
          <a:bodyPr/>
          <a:lstStyle/>
          <a:p>
            <a:pPr>
              <a:defRPr sz="2400"/>
            </a:pPr>
            <a:r>
              <a:t>Maximum Number of occurences of venues that are of interest to business  in each neighborhood is calculated as ‘Interested_Locations’.For example , the sum of number of occurence of schools, unversity,college in the specific neighborhood.</a:t>
            </a:r>
          </a:p>
          <a:p>
            <a:pPr>
              <a:defRPr sz="2400"/>
            </a:pPr>
            <a:r>
              <a:t>Maximum number of occurences of various public transport modes are calculated as ‘Accessiblity_score’.Example , the sum of number of occurence of Bus stop, train station etc. in the specific neighborhood.</a:t>
            </a:r>
          </a:p>
          <a:p>
            <a:pPr>
              <a:defRPr sz="2400"/>
            </a:pPr>
            <a:r>
              <a:t>Both entities will be used as measures to identify the better neighborhoods that suffice our Business scenario.</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FFFFFF"/>
      </a:dk1>
      <a:lt1>
        <a:srgbClr val="008080"/>
      </a:lt1>
      <a:dk2>
        <a:srgbClr val="FFFF99"/>
      </a:dk2>
      <a:lt2>
        <a:srgbClr val="005A58"/>
      </a:lt2>
      <a:accent1>
        <a:srgbClr val="006462"/>
      </a:accent1>
      <a:accent2>
        <a:srgbClr val="6D6FC7"/>
      </a:accent2>
      <a:accent3>
        <a:srgbClr val="6D8FA7"/>
      </a:accent3>
      <a:accent4>
        <a:srgbClr val="8DAF87"/>
      </a:accent4>
      <a:accent5>
        <a:srgbClr val="ADCF67"/>
      </a:accent5>
      <a:accent6>
        <a:srgbClr val="CDEF47"/>
      </a:accent6>
      <a:hlink>
        <a:srgbClr val="00FFFF"/>
      </a:hlink>
      <a:folHlink>
        <a:srgbClr val="00FF00"/>
      </a:folHlink>
    </a:clrScheme>
    <a:fontScheme name="Presentation">
      <a:majorFont>
        <a:latin typeface="Calibri"/>
        <a:ea typeface="SimSun"/>
        <a:cs typeface="Times New Roman"/>
      </a:majorFont>
      <a:minorFont>
        <a:latin typeface="Calibri"/>
        <a:ea typeface="SimSun"/>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FFFFFF"/>
        </a:dk1>
        <a:lt1>
          <a:srgbClr val="008080"/>
        </a:lt1>
        <a:dk2>
          <a:srgbClr val="FFFF99"/>
        </a:dk2>
        <a:lt2>
          <a:srgbClr val="005A58"/>
        </a:lt2>
        <a:accent1>
          <a:srgbClr val="006462"/>
        </a:accent1>
        <a:accent2>
          <a:srgbClr val="6D6FC7"/>
        </a:accent2>
        <a:accent3>
          <a:srgbClr val="6D8FA7"/>
        </a:accent3>
        <a:accent4>
          <a:srgbClr val="8DAF87"/>
        </a:accent4>
        <a:accent5>
          <a:srgbClr val="ADCF67"/>
        </a:accent5>
        <a:accent6>
          <a:srgbClr val="CDEF47"/>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969696"/>
        </a:lt2>
        <a:accent1>
          <a:srgbClr val="FBDF53"/>
        </a:accent1>
        <a:accent2>
          <a:srgbClr val="FF9966"/>
        </a:accent2>
        <a:accent3>
          <a:srgbClr val="DF7986"/>
        </a:accent3>
        <a:accent4>
          <a:srgbClr val="BF59A6"/>
        </a:accent4>
        <a:accent5>
          <a:srgbClr val="9F39C6"/>
        </a:accent5>
        <a:accent6>
          <a:srgbClr val="7F19E6"/>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808080"/>
        </a:lt2>
        <a:accent1>
          <a:srgbClr val="99CCFF"/>
        </a:accent1>
        <a:accent2>
          <a:srgbClr val="CCCCFF"/>
        </a:accent2>
        <a:accent3>
          <a:srgbClr val="ACACDF"/>
        </a:accent3>
        <a:accent4>
          <a:srgbClr val="9C9CBF"/>
        </a:accent4>
        <a:accent5>
          <a:srgbClr val="7C7C9F"/>
        </a:accent5>
        <a:accent6>
          <a:srgbClr val="5C5C7F"/>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DEF6F1"/>
        </a:lt1>
        <a:dk2>
          <a:srgbClr val="000000"/>
        </a:dk2>
        <a:lt2>
          <a:srgbClr val="969696"/>
        </a:lt2>
        <a:accent1>
          <a:srgbClr val="FFFFFF"/>
        </a:accent1>
        <a:accent2>
          <a:srgbClr val="8DC6FF"/>
        </a:accent2>
        <a:accent3>
          <a:srgbClr val="6DA6DF"/>
        </a:accent3>
        <a:accent4>
          <a:srgbClr val="4D86BF"/>
        </a:accent4>
        <a:accent5>
          <a:srgbClr val="2D669F"/>
        </a:accent5>
        <a:accent6>
          <a:srgbClr val="0D467F"/>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D9"/>
        </a:lt1>
        <a:dk2>
          <a:srgbClr val="0000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6">
        <a:dk1>
          <a:srgbClr val="FFFFFF"/>
        </a:dk1>
        <a:lt1>
          <a:srgbClr val="800000"/>
        </a:lt1>
        <a:dk2>
          <a:srgbClr val="DFD293"/>
        </a:dk2>
        <a:lt2>
          <a:srgbClr val="5C1F00"/>
        </a:lt2>
        <a:accent1>
          <a:srgbClr val="CC3300"/>
        </a:accent1>
        <a:accent2>
          <a:srgbClr val="BE7960"/>
        </a:accent2>
        <a:accent3>
          <a:srgbClr val="9E9980"/>
        </a:accent3>
        <a:accent4>
          <a:srgbClr val="7EB9A0"/>
        </a:accent4>
        <a:accent5>
          <a:srgbClr val="5EC9C0"/>
        </a:accent5>
        <a:accent6>
          <a:srgbClr val="3EE9E0"/>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Presentation 7">
        <a:dk1>
          <a:srgbClr val="FFFFFF"/>
        </a:dk1>
        <a:lt1>
          <a:srgbClr val="000099"/>
        </a:lt1>
        <a:dk2>
          <a:srgbClr val="CCFFFF"/>
        </a:dk2>
        <a:lt2>
          <a:srgbClr val="003366"/>
        </a:lt2>
        <a:accent1>
          <a:srgbClr val="3366CC"/>
        </a:accent1>
        <a:accent2>
          <a:srgbClr val="00B000"/>
        </a:accent2>
        <a:accent3>
          <a:srgbClr val="209020"/>
        </a:accent3>
        <a:accent4>
          <a:srgbClr val="407040"/>
        </a:accent4>
        <a:accent5>
          <a:srgbClr val="605060"/>
        </a:accent5>
        <a:accent6>
          <a:srgbClr val="80308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8">
        <a:dk1>
          <a:srgbClr val="FFFFFF"/>
        </a:dk1>
        <a:lt1>
          <a:srgbClr val="000000"/>
        </a:lt1>
        <a:dk2>
          <a:srgbClr val="E3EBF1"/>
        </a:dk2>
        <a:lt2>
          <a:srgbClr val="336699"/>
        </a:lt2>
        <a:accent1>
          <a:srgbClr val="003399"/>
        </a:accent1>
        <a:accent2>
          <a:srgbClr val="468A4B"/>
        </a:accent2>
        <a:accent3>
          <a:srgbClr val="666A6B"/>
        </a:accent3>
        <a:accent4>
          <a:srgbClr val="864A8B"/>
        </a:accent4>
        <a:accent5>
          <a:srgbClr val="A62AAB"/>
        </a:accent5>
        <a:accent6>
          <a:srgbClr val="C60ACB"/>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9">
        <a:dk1>
          <a:srgbClr val="FFFFFF"/>
        </a:dk1>
        <a:lt1>
          <a:srgbClr val="686B5D"/>
        </a:lt1>
        <a:dk2>
          <a:srgbClr val="D1D1CB"/>
        </a:dk2>
        <a:lt2>
          <a:srgbClr val="777777"/>
        </a:lt2>
        <a:accent1>
          <a:srgbClr val="909082"/>
        </a:accent1>
        <a:accent2>
          <a:srgbClr val="809EA8"/>
        </a:accent2>
        <a:accent3>
          <a:srgbClr val="A07E88"/>
        </a:accent3>
        <a:accent4>
          <a:srgbClr val="C05E68"/>
        </a:accent4>
        <a:accent5>
          <a:srgbClr val="E03E48"/>
        </a:accent5>
        <a:accent6>
          <a:srgbClr val="FF1E28"/>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10">
        <a:dk1>
          <a:srgbClr val="FFFFFF"/>
        </a:dk1>
        <a:lt1>
          <a:srgbClr val="666699"/>
        </a:lt1>
        <a:dk2>
          <a:srgbClr val="FFFFFF"/>
        </a:dk2>
        <a:lt2>
          <a:srgbClr val="3E3E5C"/>
        </a:lt2>
        <a:accent1>
          <a:srgbClr val="60597B"/>
        </a:accent1>
        <a:accent2>
          <a:srgbClr val="6666FF"/>
        </a:accent2>
        <a:accent3>
          <a:srgbClr val="8686DF"/>
        </a:accent3>
        <a:accent4>
          <a:srgbClr val="A6A6BF"/>
        </a:accent4>
        <a:accent5>
          <a:srgbClr val="C6C69F"/>
        </a:accent5>
        <a:accent6>
          <a:srgbClr val="E6E67F"/>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Presentation 11">
        <a:dk1>
          <a:srgbClr val="FFFFFF"/>
        </a:dk1>
        <a:lt1>
          <a:srgbClr val="523E26"/>
        </a:lt1>
        <a:dk2>
          <a:srgbClr val="DFC08D"/>
        </a:dk2>
        <a:lt2>
          <a:srgbClr val="2D2015"/>
        </a:lt2>
        <a:accent1>
          <a:srgbClr val="8C7B70"/>
        </a:accent1>
        <a:accent2>
          <a:srgbClr val="8F5F2F"/>
        </a:accent2>
        <a:accent3>
          <a:srgbClr val="8F7F4F"/>
        </a:accent3>
        <a:accent4>
          <a:srgbClr val="6F9F6F"/>
        </a:accent4>
        <a:accent5>
          <a:srgbClr val="4FBF8F"/>
        </a:accent5>
        <a:accent6>
          <a:srgbClr val="2FDFAF"/>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Presentation 12">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3">
        <a:dk1>
          <a:srgbClr val="FFFFFF"/>
        </a:dk1>
        <a:lt1>
          <a:srgbClr val="008080"/>
        </a:lt1>
        <a:dk2>
          <a:srgbClr val="FFFF99"/>
        </a:dk2>
        <a:lt2>
          <a:srgbClr val="005A58"/>
        </a:lt2>
        <a:accent1>
          <a:srgbClr val="006462"/>
        </a:accent1>
        <a:accent2>
          <a:srgbClr val="6D6FC7"/>
        </a:accent2>
        <a:accent3>
          <a:srgbClr val="6D8FA7"/>
        </a:accent3>
        <a:accent4>
          <a:srgbClr val="8DAF87"/>
        </a:accent4>
        <a:accent5>
          <a:srgbClr val="ADCF67"/>
        </a:accent5>
        <a:accent6>
          <a:srgbClr val="CDEF47"/>
        </a:accent6>
        <a:hlink>
          <a:srgbClr val="00FFFF"/>
        </a:hlink>
        <a:folHlink>
          <a:srgbClr val="00FF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User</cp:lastModifiedBy>
  <cp:revision>0</cp:revision>
  <dcterms:created xsi:type="dcterms:W3CDTF">2021-01-11T00:04:37Z</dcterms:created>
  <dcterms:modified xsi:type="dcterms:W3CDTF">2021-01-11T15:13:45Z</dcterms:modified>
</cp:coreProperties>
</file>