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65" r:id="rId6"/>
    <p:sldId id="271" r:id="rId7"/>
    <p:sldId id="259" r:id="rId8"/>
    <p:sldId id="261" r:id="rId9"/>
    <p:sldId id="262" r:id="rId10"/>
    <p:sldId id="263" r:id="rId11"/>
    <p:sldId id="264" r:id="rId12"/>
    <p:sldId id="266" r:id="rId13"/>
    <p:sldId id="267" r:id="rId14"/>
    <p:sldId id="268" r:id="rId15"/>
    <p:sldId id="269" r:id="rId16"/>
    <p:sldId id="270"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A8AF63-17E9-42B7-AF66-A21D0CB0C5C5}" v="36" dt="2025-03-26T17:59:27.5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3" d="100"/>
          <a:sy n="73" d="100"/>
        </p:scale>
        <p:origin x="1070"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C41035-812C-4117-BDE8-DCE113E8CD0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04DD89F-7881-4074-85D7-252D557A0914}">
      <dgm:prSet/>
      <dgm:spPr/>
      <dgm:t>
        <a:bodyPr/>
        <a:lstStyle/>
        <a:p>
          <a:r>
            <a:rPr lang="en-US"/>
            <a:t>Unsupervised learning is a type of machine learning where the algorithm is given data without any labels or predefined categories. The goal is to let the model discover hidden patterns, structures, or groupings on its own.</a:t>
          </a:r>
        </a:p>
      </dgm:t>
    </dgm:pt>
    <dgm:pt modelId="{FC0E7D98-B79B-46D1-804B-40CB7DE708C2}" type="parTrans" cxnId="{02734DB4-BE5A-4844-8DE4-D01D71609969}">
      <dgm:prSet/>
      <dgm:spPr/>
      <dgm:t>
        <a:bodyPr/>
        <a:lstStyle/>
        <a:p>
          <a:endParaRPr lang="en-US"/>
        </a:p>
      </dgm:t>
    </dgm:pt>
    <dgm:pt modelId="{6B5E930C-5B32-4BFA-A84D-EF80C3C02F4A}" type="sibTrans" cxnId="{02734DB4-BE5A-4844-8DE4-D01D71609969}">
      <dgm:prSet/>
      <dgm:spPr/>
      <dgm:t>
        <a:bodyPr/>
        <a:lstStyle/>
        <a:p>
          <a:endParaRPr lang="en-US"/>
        </a:p>
      </dgm:t>
    </dgm:pt>
    <dgm:pt modelId="{69E134E9-E1A3-4FD3-AE1E-2119FE14676D}">
      <dgm:prSet/>
      <dgm:spPr/>
      <dgm:t>
        <a:bodyPr/>
        <a:lstStyle/>
        <a:p>
          <a:r>
            <a:rPr lang="en-US"/>
            <a:t>A good example of unsupervised learning is clustering, where similar data points are grouped together based on features like behavior, characteristics, or similarity.</a:t>
          </a:r>
        </a:p>
      </dgm:t>
    </dgm:pt>
    <dgm:pt modelId="{9D4362D8-5DA8-43C7-A4EE-47A917B2217F}" type="parTrans" cxnId="{9CB7FA46-EF17-495F-BDF7-D2DF6516C7E4}">
      <dgm:prSet/>
      <dgm:spPr/>
      <dgm:t>
        <a:bodyPr/>
        <a:lstStyle/>
        <a:p>
          <a:endParaRPr lang="en-US"/>
        </a:p>
      </dgm:t>
    </dgm:pt>
    <dgm:pt modelId="{28113A02-0955-46EC-BDBF-8EB84C5AF538}" type="sibTrans" cxnId="{9CB7FA46-EF17-495F-BDF7-D2DF6516C7E4}">
      <dgm:prSet/>
      <dgm:spPr/>
      <dgm:t>
        <a:bodyPr/>
        <a:lstStyle/>
        <a:p>
          <a:endParaRPr lang="en-US"/>
        </a:p>
      </dgm:t>
    </dgm:pt>
    <dgm:pt modelId="{CEA32B9F-A585-4105-80F3-AFEDF4EC0A67}" type="pres">
      <dgm:prSet presAssocID="{11C41035-812C-4117-BDE8-DCE113E8CD00}" presName="root" presStyleCnt="0">
        <dgm:presLayoutVars>
          <dgm:dir/>
          <dgm:resizeHandles val="exact"/>
        </dgm:presLayoutVars>
      </dgm:prSet>
      <dgm:spPr/>
    </dgm:pt>
    <dgm:pt modelId="{57E3881E-4B4E-463B-B829-FB05EAF43CCE}" type="pres">
      <dgm:prSet presAssocID="{704DD89F-7881-4074-85D7-252D557A0914}" presName="compNode" presStyleCnt="0"/>
      <dgm:spPr/>
    </dgm:pt>
    <dgm:pt modelId="{86B42C4C-6B15-449D-BD63-9209994A751B}" type="pres">
      <dgm:prSet presAssocID="{704DD89F-7881-4074-85D7-252D557A0914}" presName="bgRect" presStyleLbl="bgShp" presStyleIdx="0" presStyleCnt="2"/>
      <dgm:spPr/>
    </dgm:pt>
    <dgm:pt modelId="{A1145D28-FFDD-420E-A6B2-19006FB23D29}" type="pres">
      <dgm:prSet presAssocID="{704DD89F-7881-4074-85D7-252D557A091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057243B-E2BD-4352-8069-ED9D0E01BE6C}" type="pres">
      <dgm:prSet presAssocID="{704DD89F-7881-4074-85D7-252D557A0914}" presName="spaceRect" presStyleCnt="0"/>
      <dgm:spPr/>
    </dgm:pt>
    <dgm:pt modelId="{EA6377CF-2F95-4AA7-8073-B06790E52F55}" type="pres">
      <dgm:prSet presAssocID="{704DD89F-7881-4074-85D7-252D557A0914}" presName="parTx" presStyleLbl="revTx" presStyleIdx="0" presStyleCnt="2">
        <dgm:presLayoutVars>
          <dgm:chMax val="0"/>
          <dgm:chPref val="0"/>
        </dgm:presLayoutVars>
      </dgm:prSet>
      <dgm:spPr/>
    </dgm:pt>
    <dgm:pt modelId="{D6C42011-C7E9-4F83-80FA-C81134441F29}" type="pres">
      <dgm:prSet presAssocID="{6B5E930C-5B32-4BFA-A84D-EF80C3C02F4A}" presName="sibTrans" presStyleCnt="0"/>
      <dgm:spPr/>
    </dgm:pt>
    <dgm:pt modelId="{8BA4054D-F90F-46AA-BFC8-BFC94EFCEEF6}" type="pres">
      <dgm:prSet presAssocID="{69E134E9-E1A3-4FD3-AE1E-2119FE14676D}" presName="compNode" presStyleCnt="0"/>
      <dgm:spPr/>
    </dgm:pt>
    <dgm:pt modelId="{2157E2A8-1B3D-4B54-95EB-5ADBFDB00434}" type="pres">
      <dgm:prSet presAssocID="{69E134E9-E1A3-4FD3-AE1E-2119FE14676D}" presName="bgRect" presStyleLbl="bgShp" presStyleIdx="1" presStyleCnt="2"/>
      <dgm:spPr/>
    </dgm:pt>
    <dgm:pt modelId="{6F17B6E8-6389-4425-9AEE-86300C14CCF6}" type="pres">
      <dgm:prSet presAssocID="{69E134E9-E1A3-4FD3-AE1E-2119FE1467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9F45F92A-9010-4774-9C46-CE836745F462}" type="pres">
      <dgm:prSet presAssocID="{69E134E9-E1A3-4FD3-AE1E-2119FE14676D}" presName="spaceRect" presStyleCnt="0"/>
      <dgm:spPr/>
    </dgm:pt>
    <dgm:pt modelId="{CDBA88CC-BC40-4472-9841-C88648E0AE3C}" type="pres">
      <dgm:prSet presAssocID="{69E134E9-E1A3-4FD3-AE1E-2119FE14676D}" presName="parTx" presStyleLbl="revTx" presStyleIdx="1" presStyleCnt="2">
        <dgm:presLayoutVars>
          <dgm:chMax val="0"/>
          <dgm:chPref val="0"/>
        </dgm:presLayoutVars>
      </dgm:prSet>
      <dgm:spPr/>
    </dgm:pt>
  </dgm:ptLst>
  <dgm:cxnLst>
    <dgm:cxn modelId="{E0B4A10F-6AAF-4DEF-87F6-6A21701DA585}" type="presOf" srcId="{11C41035-812C-4117-BDE8-DCE113E8CD00}" destId="{CEA32B9F-A585-4105-80F3-AFEDF4EC0A67}" srcOrd="0" destOrd="0" presId="urn:microsoft.com/office/officeart/2018/2/layout/IconVerticalSolidList"/>
    <dgm:cxn modelId="{12BD1B46-D83C-4348-B30E-6AE1EBBD793C}" type="presOf" srcId="{69E134E9-E1A3-4FD3-AE1E-2119FE14676D}" destId="{CDBA88CC-BC40-4472-9841-C88648E0AE3C}" srcOrd="0" destOrd="0" presId="urn:microsoft.com/office/officeart/2018/2/layout/IconVerticalSolidList"/>
    <dgm:cxn modelId="{9CB7FA46-EF17-495F-BDF7-D2DF6516C7E4}" srcId="{11C41035-812C-4117-BDE8-DCE113E8CD00}" destId="{69E134E9-E1A3-4FD3-AE1E-2119FE14676D}" srcOrd="1" destOrd="0" parTransId="{9D4362D8-5DA8-43C7-A4EE-47A917B2217F}" sibTransId="{28113A02-0955-46EC-BDBF-8EB84C5AF538}"/>
    <dgm:cxn modelId="{3BAB86AD-5284-40EA-8CF5-089DFE733101}" type="presOf" srcId="{704DD89F-7881-4074-85D7-252D557A0914}" destId="{EA6377CF-2F95-4AA7-8073-B06790E52F55}" srcOrd="0" destOrd="0" presId="urn:microsoft.com/office/officeart/2018/2/layout/IconVerticalSolidList"/>
    <dgm:cxn modelId="{02734DB4-BE5A-4844-8DE4-D01D71609969}" srcId="{11C41035-812C-4117-BDE8-DCE113E8CD00}" destId="{704DD89F-7881-4074-85D7-252D557A0914}" srcOrd="0" destOrd="0" parTransId="{FC0E7D98-B79B-46D1-804B-40CB7DE708C2}" sibTransId="{6B5E930C-5B32-4BFA-A84D-EF80C3C02F4A}"/>
    <dgm:cxn modelId="{6ADBC009-86D7-42C0-914B-63EE0C0EF0B9}" type="presParOf" srcId="{CEA32B9F-A585-4105-80F3-AFEDF4EC0A67}" destId="{57E3881E-4B4E-463B-B829-FB05EAF43CCE}" srcOrd="0" destOrd="0" presId="urn:microsoft.com/office/officeart/2018/2/layout/IconVerticalSolidList"/>
    <dgm:cxn modelId="{19FF7320-697C-4C19-B3F1-2FDEB5A5D1E2}" type="presParOf" srcId="{57E3881E-4B4E-463B-B829-FB05EAF43CCE}" destId="{86B42C4C-6B15-449D-BD63-9209994A751B}" srcOrd="0" destOrd="0" presId="urn:microsoft.com/office/officeart/2018/2/layout/IconVerticalSolidList"/>
    <dgm:cxn modelId="{6F1F9C96-AA97-4E5E-ABAB-3C4E3A053503}" type="presParOf" srcId="{57E3881E-4B4E-463B-B829-FB05EAF43CCE}" destId="{A1145D28-FFDD-420E-A6B2-19006FB23D29}" srcOrd="1" destOrd="0" presId="urn:microsoft.com/office/officeart/2018/2/layout/IconVerticalSolidList"/>
    <dgm:cxn modelId="{4CE7D751-698C-41C7-A753-4C9839146F7E}" type="presParOf" srcId="{57E3881E-4B4E-463B-B829-FB05EAF43CCE}" destId="{B057243B-E2BD-4352-8069-ED9D0E01BE6C}" srcOrd="2" destOrd="0" presId="urn:microsoft.com/office/officeart/2018/2/layout/IconVerticalSolidList"/>
    <dgm:cxn modelId="{2457F500-F723-4150-904C-0383B7575CB1}" type="presParOf" srcId="{57E3881E-4B4E-463B-B829-FB05EAF43CCE}" destId="{EA6377CF-2F95-4AA7-8073-B06790E52F55}" srcOrd="3" destOrd="0" presId="urn:microsoft.com/office/officeart/2018/2/layout/IconVerticalSolidList"/>
    <dgm:cxn modelId="{144FB274-189E-4F50-8C02-1C24E20FB7D1}" type="presParOf" srcId="{CEA32B9F-A585-4105-80F3-AFEDF4EC0A67}" destId="{D6C42011-C7E9-4F83-80FA-C81134441F29}" srcOrd="1" destOrd="0" presId="urn:microsoft.com/office/officeart/2018/2/layout/IconVerticalSolidList"/>
    <dgm:cxn modelId="{73F4E508-AB3C-4817-A2B7-DE0930E528A9}" type="presParOf" srcId="{CEA32B9F-A585-4105-80F3-AFEDF4EC0A67}" destId="{8BA4054D-F90F-46AA-BFC8-BFC94EFCEEF6}" srcOrd="2" destOrd="0" presId="urn:microsoft.com/office/officeart/2018/2/layout/IconVerticalSolidList"/>
    <dgm:cxn modelId="{7A8762A5-300B-49CD-A194-1A834F2D7232}" type="presParOf" srcId="{8BA4054D-F90F-46AA-BFC8-BFC94EFCEEF6}" destId="{2157E2A8-1B3D-4B54-95EB-5ADBFDB00434}" srcOrd="0" destOrd="0" presId="urn:microsoft.com/office/officeart/2018/2/layout/IconVerticalSolidList"/>
    <dgm:cxn modelId="{8198294E-FAE8-4696-AFC3-65547AEDEE1A}" type="presParOf" srcId="{8BA4054D-F90F-46AA-BFC8-BFC94EFCEEF6}" destId="{6F17B6E8-6389-4425-9AEE-86300C14CCF6}" srcOrd="1" destOrd="0" presId="urn:microsoft.com/office/officeart/2018/2/layout/IconVerticalSolidList"/>
    <dgm:cxn modelId="{3585D0C3-AB40-4D11-8C3E-2B5D6C46E51A}" type="presParOf" srcId="{8BA4054D-F90F-46AA-BFC8-BFC94EFCEEF6}" destId="{9F45F92A-9010-4774-9C46-CE836745F462}" srcOrd="2" destOrd="0" presId="urn:microsoft.com/office/officeart/2018/2/layout/IconVerticalSolidList"/>
    <dgm:cxn modelId="{0457455E-46C2-444E-A67C-F958E7E4B7C9}" type="presParOf" srcId="{8BA4054D-F90F-46AA-BFC8-BFC94EFCEEF6}" destId="{CDBA88CC-BC40-4472-9841-C88648E0AE3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147333-945B-42AB-9B1E-81F0799A21D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F63CE57-C93F-4E72-B284-9C4E307C7300}">
      <dgm:prSet/>
      <dgm:spPr/>
      <dgm:t>
        <a:bodyPr/>
        <a:lstStyle/>
        <a:p>
          <a:pPr>
            <a:lnSpc>
              <a:spcPct val="100000"/>
            </a:lnSpc>
          </a:pPr>
          <a:r>
            <a:rPr lang="en-US"/>
            <a:t>K-Means Clustering is a popular unsupervised machine learning algorithm used to group data points into K distinct clusters based on similarity.</a:t>
          </a:r>
        </a:p>
      </dgm:t>
    </dgm:pt>
    <dgm:pt modelId="{1D9BAC13-4993-4B34-AD12-6105AF34B376}" type="parTrans" cxnId="{36B4D7C6-9292-48B7-891E-4512590F2A4A}">
      <dgm:prSet/>
      <dgm:spPr/>
      <dgm:t>
        <a:bodyPr/>
        <a:lstStyle/>
        <a:p>
          <a:endParaRPr lang="en-US"/>
        </a:p>
      </dgm:t>
    </dgm:pt>
    <dgm:pt modelId="{5AE81E1F-7488-4BF5-86AB-5E63E10C1FE6}" type="sibTrans" cxnId="{36B4D7C6-9292-48B7-891E-4512590F2A4A}">
      <dgm:prSet/>
      <dgm:spPr/>
      <dgm:t>
        <a:bodyPr/>
        <a:lstStyle/>
        <a:p>
          <a:endParaRPr lang="en-US"/>
        </a:p>
      </dgm:t>
    </dgm:pt>
    <dgm:pt modelId="{22417479-1090-47EE-B147-8B51EFDF6E66}">
      <dgm:prSet/>
      <dgm:spPr/>
      <dgm:t>
        <a:bodyPr/>
        <a:lstStyle/>
        <a:p>
          <a:pPr>
            <a:lnSpc>
              <a:spcPct val="100000"/>
            </a:lnSpc>
          </a:pPr>
          <a:r>
            <a:rPr lang="en-US"/>
            <a:t>The main goal of K-Means is to group data into clusters where items in the same cluster are very similar, and items in different clusters are quite different.</a:t>
          </a:r>
        </a:p>
      </dgm:t>
    </dgm:pt>
    <dgm:pt modelId="{2E383E57-E7AC-4E17-B1D7-4381D1878FD9}" type="parTrans" cxnId="{739BB8A7-7DF0-467E-BB08-1535C22F9BBF}">
      <dgm:prSet/>
      <dgm:spPr/>
      <dgm:t>
        <a:bodyPr/>
        <a:lstStyle/>
        <a:p>
          <a:endParaRPr lang="en-US"/>
        </a:p>
      </dgm:t>
    </dgm:pt>
    <dgm:pt modelId="{B00CDB48-0659-4445-AA7A-FE0918F9FAAD}" type="sibTrans" cxnId="{739BB8A7-7DF0-467E-BB08-1535C22F9BBF}">
      <dgm:prSet/>
      <dgm:spPr/>
      <dgm:t>
        <a:bodyPr/>
        <a:lstStyle/>
        <a:p>
          <a:endParaRPr lang="en-US"/>
        </a:p>
      </dgm:t>
    </dgm:pt>
    <dgm:pt modelId="{52965523-F452-4EC6-A921-74F0F661E6A4}">
      <dgm:prSet/>
      <dgm:spPr/>
      <dgm:t>
        <a:bodyPr/>
        <a:lstStyle/>
        <a:p>
          <a:pPr>
            <a:lnSpc>
              <a:spcPct val="100000"/>
            </a:lnSpc>
          </a:pPr>
          <a:r>
            <a:rPr lang="en-US"/>
            <a:t>Each item belongs to only one cluster, and the algorithm creates a set number of separate, non-overlapping groups.</a:t>
          </a:r>
        </a:p>
      </dgm:t>
    </dgm:pt>
    <dgm:pt modelId="{46AA5745-CCB9-4ADF-B217-43ABC4DCA921}" type="parTrans" cxnId="{DB2803AE-7F98-43E4-9B2A-C5D308204344}">
      <dgm:prSet/>
      <dgm:spPr/>
      <dgm:t>
        <a:bodyPr/>
        <a:lstStyle/>
        <a:p>
          <a:endParaRPr lang="en-US"/>
        </a:p>
      </dgm:t>
    </dgm:pt>
    <dgm:pt modelId="{0B448D84-F661-4EB9-BC94-1E258773E629}" type="sibTrans" cxnId="{DB2803AE-7F98-43E4-9B2A-C5D308204344}">
      <dgm:prSet/>
      <dgm:spPr/>
      <dgm:t>
        <a:bodyPr/>
        <a:lstStyle/>
        <a:p>
          <a:endParaRPr lang="en-US"/>
        </a:p>
      </dgm:t>
    </dgm:pt>
    <dgm:pt modelId="{330D9D19-5510-4867-A37C-AA6F626DFB9F}" type="pres">
      <dgm:prSet presAssocID="{34147333-945B-42AB-9B1E-81F0799A21DF}" presName="root" presStyleCnt="0">
        <dgm:presLayoutVars>
          <dgm:dir/>
          <dgm:resizeHandles val="exact"/>
        </dgm:presLayoutVars>
      </dgm:prSet>
      <dgm:spPr/>
    </dgm:pt>
    <dgm:pt modelId="{08249AD5-D646-4E6C-B4B2-43738E02468D}" type="pres">
      <dgm:prSet presAssocID="{AF63CE57-C93F-4E72-B284-9C4E307C7300}" presName="compNode" presStyleCnt="0"/>
      <dgm:spPr/>
    </dgm:pt>
    <dgm:pt modelId="{FECAB49F-1881-4043-9335-6C00827F946C}" type="pres">
      <dgm:prSet presAssocID="{AF63CE57-C93F-4E72-B284-9C4E307C7300}" presName="bgRect" presStyleLbl="bgShp" presStyleIdx="0" presStyleCnt="3"/>
      <dgm:spPr/>
    </dgm:pt>
    <dgm:pt modelId="{4F099D9A-433B-4265-BA9A-AA8BC312895B}" type="pres">
      <dgm:prSet presAssocID="{AF63CE57-C93F-4E72-B284-9C4E307C730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EF474A11-B215-4F87-9774-6EC7B985B1FE}" type="pres">
      <dgm:prSet presAssocID="{AF63CE57-C93F-4E72-B284-9C4E307C7300}" presName="spaceRect" presStyleCnt="0"/>
      <dgm:spPr/>
    </dgm:pt>
    <dgm:pt modelId="{D2125EBD-A5D8-43A3-8BDE-333E45EF7B58}" type="pres">
      <dgm:prSet presAssocID="{AF63CE57-C93F-4E72-B284-9C4E307C7300}" presName="parTx" presStyleLbl="revTx" presStyleIdx="0" presStyleCnt="3">
        <dgm:presLayoutVars>
          <dgm:chMax val="0"/>
          <dgm:chPref val="0"/>
        </dgm:presLayoutVars>
      </dgm:prSet>
      <dgm:spPr/>
    </dgm:pt>
    <dgm:pt modelId="{EE8967E5-4E45-453C-A504-3DACA1AE526F}" type="pres">
      <dgm:prSet presAssocID="{5AE81E1F-7488-4BF5-86AB-5E63E10C1FE6}" presName="sibTrans" presStyleCnt="0"/>
      <dgm:spPr/>
    </dgm:pt>
    <dgm:pt modelId="{760F76E4-F752-4CAF-8CDC-B8659C609F10}" type="pres">
      <dgm:prSet presAssocID="{22417479-1090-47EE-B147-8B51EFDF6E66}" presName="compNode" presStyleCnt="0"/>
      <dgm:spPr/>
    </dgm:pt>
    <dgm:pt modelId="{693F8573-7A31-486D-B05D-7910855D9EEB}" type="pres">
      <dgm:prSet presAssocID="{22417479-1090-47EE-B147-8B51EFDF6E66}" presName="bgRect" presStyleLbl="bgShp" presStyleIdx="1" presStyleCnt="3"/>
      <dgm:spPr/>
    </dgm:pt>
    <dgm:pt modelId="{45695580-A025-4A98-9596-1713C68802D3}" type="pres">
      <dgm:prSet presAssocID="{22417479-1090-47EE-B147-8B51EFDF6E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48524C6F-B9C5-44BA-9BEB-0E3CA52B04B3}" type="pres">
      <dgm:prSet presAssocID="{22417479-1090-47EE-B147-8B51EFDF6E66}" presName="spaceRect" presStyleCnt="0"/>
      <dgm:spPr/>
    </dgm:pt>
    <dgm:pt modelId="{6C109E84-53CD-40FC-9D18-D54EA0D33BFB}" type="pres">
      <dgm:prSet presAssocID="{22417479-1090-47EE-B147-8B51EFDF6E66}" presName="parTx" presStyleLbl="revTx" presStyleIdx="1" presStyleCnt="3">
        <dgm:presLayoutVars>
          <dgm:chMax val="0"/>
          <dgm:chPref val="0"/>
        </dgm:presLayoutVars>
      </dgm:prSet>
      <dgm:spPr/>
    </dgm:pt>
    <dgm:pt modelId="{05758191-C6CF-4E6F-ACF3-3130D74D572A}" type="pres">
      <dgm:prSet presAssocID="{B00CDB48-0659-4445-AA7A-FE0918F9FAAD}" presName="sibTrans" presStyleCnt="0"/>
      <dgm:spPr/>
    </dgm:pt>
    <dgm:pt modelId="{B5E27261-E152-4213-B0D0-728DC573BF83}" type="pres">
      <dgm:prSet presAssocID="{52965523-F452-4EC6-A921-74F0F661E6A4}" presName="compNode" presStyleCnt="0"/>
      <dgm:spPr/>
    </dgm:pt>
    <dgm:pt modelId="{A4DFC7C6-5FB1-4241-8919-C6EA4047AA73}" type="pres">
      <dgm:prSet presAssocID="{52965523-F452-4EC6-A921-74F0F661E6A4}" presName="bgRect" presStyleLbl="bgShp" presStyleIdx="2" presStyleCnt="3"/>
      <dgm:spPr/>
    </dgm:pt>
    <dgm:pt modelId="{E3765762-304D-4736-90FD-5BDFAC8A50BA}" type="pres">
      <dgm:prSet presAssocID="{52965523-F452-4EC6-A921-74F0F661E6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7E656165-CEFC-4016-AB4F-6D9746EF6FAE}" type="pres">
      <dgm:prSet presAssocID="{52965523-F452-4EC6-A921-74F0F661E6A4}" presName="spaceRect" presStyleCnt="0"/>
      <dgm:spPr/>
    </dgm:pt>
    <dgm:pt modelId="{85D560BD-80E6-46AB-B8F5-892A0B186A91}" type="pres">
      <dgm:prSet presAssocID="{52965523-F452-4EC6-A921-74F0F661E6A4}" presName="parTx" presStyleLbl="revTx" presStyleIdx="2" presStyleCnt="3">
        <dgm:presLayoutVars>
          <dgm:chMax val="0"/>
          <dgm:chPref val="0"/>
        </dgm:presLayoutVars>
      </dgm:prSet>
      <dgm:spPr/>
    </dgm:pt>
  </dgm:ptLst>
  <dgm:cxnLst>
    <dgm:cxn modelId="{5A79A317-615B-4973-B35B-D5EDEC0BC20E}" type="presOf" srcId="{52965523-F452-4EC6-A921-74F0F661E6A4}" destId="{85D560BD-80E6-46AB-B8F5-892A0B186A91}" srcOrd="0" destOrd="0" presId="urn:microsoft.com/office/officeart/2018/2/layout/IconVerticalSolidList"/>
    <dgm:cxn modelId="{EFE56F26-6BC1-4C42-96B7-3212A7BDA5E5}" type="presOf" srcId="{34147333-945B-42AB-9B1E-81F0799A21DF}" destId="{330D9D19-5510-4867-A37C-AA6F626DFB9F}" srcOrd="0" destOrd="0" presId="urn:microsoft.com/office/officeart/2018/2/layout/IconVerticalSolidList"/>
    <dgm:cxn modelId="{94522351-5403-4730-BA46-F2A4766F7876}" type="presOf" srcId="{AF63CE57-C93F-4E72-B284-9C4E307C7300}" destId="{D2125EBD-A5D8-43A3-8BDE-333E45EF7B58}" srcOrd="0" destOrd="0" presId="urn:microsoft.com/office/officeart/2018/2/layout/IconVerticalSolidList"/>
    <dgm:cxn modelId="{685E828D-7CC2-4EDD-BEB6-A7C452EA2AA9}" type="presOf" srcId="{22417479-1090-47EE-B147-8B51EFDF6E66}" destId="{6C109E84-53CD-40FC-9D18-D54EA0D33BFB}" srcOrd="0" destOrd="0" presId="urn:microsoft.com/office/officeart/2018/2/layout/IconVerticalSolidList"/>
    <dgm:cxn modelId="{739BB8A7-7DF0-467E-BB08-1535C22F9BBF}" srcId="{34147333-945B-42AB-9B1E-81F0799A21DF}" destId="{22417479-1090-47EE-B147-8B51EFDF6E66}" srcOrd="1" destOrd="0" parTransId="{2E383E57-E7AC-4E17-B1D7-4381D1878FD9}" sibTransId="{B00CDB48-0659-4445-AA7A-FE0918F9FAAD}"/>
    <dgm:cxn modelId="{DB2803AE-7F98-43E4-9B2A-C5D308204344}" srcId="{34147333-945B-42AB-9B1E-81F0799A21DF}" destId="{52965523-F452-4EC6-A921-74F0F661E6A4}" srcOrd="2" destOrd="0" parTransId="{46AA5745-CCB9-4ADF-B217-43ABC4DCA921}" sibTransId="{0B448D84-F661-4EB9-BC94-1E258773E629}"/>
    <dgm:cxn modelId="{36B4D7C6-9292-48B7-891E-4512590F2A4A}" srcId="{34147333-945B-42AB-9B1E-81F0799A21DF}" destId="{AF63CE57-C93F-4E72-B284-9C4E307C7300}" srcOrd="0" destOrd="0" parTransId="{1D9BAC13-4993-4B34-AD12-6105AF34B376}" sibTransId="{5AE81E1F-7488-4BF5-86AB-5E63E10C1FE6}"/>
    <dgm:cxn modelId="{84910DAB-C566-4E70-970D-E87EE8AF40D4}" type="presParOf" srcId="{330D9D19-5510-4867-A37C-AA6F626DFB9F}" destId="{08249AD5-D646-4E6C-B4B2-43738E02468D}" srcOrd="0" destOrd="0" presId="urn:microsoft.com/office/officeart/2018/2/layout/IconVerticalSolidList"/>
    <dgm:cxn modelId="{AFB60990-D831-49D3-A705-F8BEBAB9C38B}" type="presParOf" srcId="{08249AD5-D646-4E6C-B4B2-43738E02468D}" destId="{FECAB49F-1881-4043-9335-6C00827F946C}" srcOrd="0" destOrd="0" presId="urn:microsoft.com/office/officeart/2018/2/layout/IconVerticalSolidList"/>
    <dgm:cxn modelId="{1288FE44-C213-409F-A688-ADFF084E9EA9}" type="presParOf" srcId="{08249AD5-D646-4E6C-B4B2-43738E02468D}" destId="{4F099D9A-433B-4265-BA9A-AA8BC312895B}" srcOrd="1" destOrd="0" presId="urn:microsoft.com/office/officeart/2018/2/layout/IconVerticalSolidList"/>
    <dgm:cxn modelId="{43106050-47DD-4E4C-A948-11FDA09B9BB1}" type="presParOf" srcId="{08249AD5-D646-4E6C-B4B2-43738E02468D}" destId="{EF474A11-B215-4F87-9774-6EC7B985B1FE}" srcOrd="2" destOrd="0" presId="urn:microsoft.com/office/officeart/2018/2/layout/IconVerticalSolidList"/>
    <dgm:cxn modelId="{BC613526-C218-4FF5-8B52-E162E8AEF991}" type="presParOf" srcId="{08249AD5-D646-4E6C-B4B2-43738E02468D}" destId="{D2125EBD-A5D8-43A3-8BDE-333E45EF7B58}" srcOrd="3" destOrd="0" presId="urn:microsoft.com/office/officeart/2018/2/layout/IconVerticalSolidList"/>
    <dgm:cxn modelId="{A08998E0-7FE7-463E-A1CF-9EA701F73559}" type="presParOf" srcId="{330D9D19-5510-4867-A37C-AA6F626DFB9F}" destId="{EE8967E5-4E45-453C-A504-3DACA1AE526F}" srcOrd="1" destOrd="0" presId="urn:microsoft.com/office/officeart/2018/2/layout/IconVerticalSolidList"/>
    <dgm:cxn modelId="{6973387D-D1D5-4296-AF8D-EDB7DF903C73}" type="presParOf" srcId="{330D9D19-5510-4867-A37C-AA6F626DFB9F}" destId="{760F76E4-F752-4CAF-8CDC-B8659C609F10}" srcOrd="2" destOrd="0" presId="urn:microsoft.com/office/officeart/2018/2/layout/IconVerticalSolidList"/>
    <dgm:cxn modelId="{1A043CE3-DA45-4CEA-86F0-C532968B4ED3}" type="presParOf" srcId="{760F76E4-F752-4CAF-8CDC-B8659C609F10}" destId="{693F8573-7A31-486D-B05D-7910855D9EEB}" srcOrd="0" destOrd="0" presId="urn:microsoft.com/office/officeart/2018/2/layout/IconVerticalSolidList"/>
    <dgm:cxn modelId="{84A1F7A7-BB11-4D90-A299-8F57FD515380}" type="presParOf" srcId="{760F76E4-F752-4CAF-8CDC-B8659C609F10}" destId="{45695580-A025-4A98-9596-1713C68802D3}" srcOrd="1" destOrd="0" presId="urn:microsoft.com/office/officeart/2018/2/layout/IconVerticalSolidList"/>
    <dgm:cxn modelId="{EA3FD687-BDD7-47CB-B6D8-90A321A588F8}" type="presParOf" srcId="{760F76E4-F752-4CAF-8CDC-B8659C609F10}" destId="{48524C6F-B9C5-44BA-9BEB-0E3CA52B04B3}" srcOrd="2" destOrd="0" presId="urn:microsoft.com/office/officeart/2018/2/layout/IconVerticalSolidList"/>
    <dgm:cxn modelId="{46FF9DCD-3DA3-4F18-9615-37C9D5FCA87E}" type="presParOf" srcId="{760F76E4-F752-4CAF-8CDC-B8659C609F10}" destId="{6C109E84-53CD-40FC-9D18-D54EA0D33BFB}" srcOrd="3" destOrd="0" presId="urn:microsoft.com/office/officeart/2018/2/layout/IconVerticalSolidList"/>
    <dgm:cxn modelId="{9458F163-3925-498F-B971-32CB7CAC7506}" type="presParOf" srcId="{330D9D19-5510-4867-A37C-AA6F626DFB9F}" destId="{05758191-C6CF-4E6F-ACF3-3130D74D572A}" srcOrd="3" destOrd="0" presId="urn:microsoft.com/office/officeart/2018/2/layout/IconVerticalSolidList"/>
    <dgm:cxn modelId="{8E3DE853-85F9-4953-A136-8CF2CABB5158}" type="presParOf" srcId="{330D9D19-5510-4867-A37C-AA6F626DFB9F}" destId="{B5E27261-E152-4213-B0D0-728DC573BF83}" srcOrd="4" destOrd="0" presId="urn:microsoft.com/office/officeart/2018/2/layout/IconVerticalSolidList"/>
    <dgm:cxn modelId="{F09B6A37-28FD-42B0-B287-345C06B03759}" type="presParOf" srcId="{B5E27261-E152-4213-B0D0-728DC573BF83}" destId="{A4DFC7C6-5FB1-4241-8919-C6EA4047AA73}" srcOrd="0" destOrd="0" presId="urn:microsoft.com/office/officeart/2018/2/layout/IconVerticalSolidList"/>
    <dgm:cxn modelId="{9E053C22-56C7-4E22-9D63-1C701D7EF28E}" type="presParOf" srcId="{B5E27261-E152-4213-B0D0-728DC573BF83}" destId="{E3765762-304D-4736-90FD-5BDFAC8A50BA}" srcOrd="1" destOrd="0" presId="urn:microsoft.com/office/officeart/2018/2/layout/IconVerticalSolidList"/>
    <dgm:cxn modelId="{D9923E72-37E2-48CE-AF53-7D0889336074}" type="presParOf" srcId="{B5E27261-E152-4213-B0D0-728DC573BF83}" destId="{7E656165-CEFC-4016-AB4F-6D9746EF6FAE}" srcOrd="2" destOrd="0" presId="urn:microsoft.com/office/officeart/2018/2/layout/IconVerticalSolidList"/>
    <dgm:cxn modelId="{73D96ABC-56EB-45EE-9FF9-513E00A228F9}" type="presParOf" srcId="{B5E27261-E152-4213-B0D0-728DC573BF83}" destId="{85D560BD-80E6-46AB-B8F5-892A0B186A91}"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420F09-418E-4118-BA45-E60A70E6D3C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155863E8-5F27-4BF5-A903-1AAD0C0859B1}">
      <dgm:prSet/>
      <dgm:spPr/>
      <dgm:t>
        <a:bodyPr/>
        <a:lstStyle/>
        <a:p>
          <a:r>
            <a:rPr lang="en-US"/>
            <a:t>K-Means requires you to choose the number of clusters in advance.</a:t>
          </a:r>
        </a:p>
      </dgm:t>
    </dgm:pt>
    <dgm:pt modelId="{EBED2F73-222B-4247-80EA-B2799BC6DD9B}" type="parTrans" cxnId="{5188F96B-FE49-43AE-B295-1CFA22DBA266}">
      <dgm:prSet/>
      <dgm:spPr/>
      <dgm:t>
        <a:bodyPr/>
        <a:lstStyle/>
        <a:p>
          <a:endParaRPr lang="en-US"/>
        </a:p>
      </dgm:t>
    </dgm:pt>
    <dgm:pt modelId="{A92AF6E6-5250-4012-A4B5-9AD234E5D07F}" type="sibTrans" cxnId="{5188F96B-FE49-43AE-B295-1CFA22DBA266}">
      <dgm:prSet/>
      <dgm:spPr/>
      <dgm:t>
        <a:bodyPr/>
        <a:lstStyle/>
        <a:p>
          <a:endParaRPr lang="en-US"/>
        </a:p>
      </dgm:t>
    </dgm:pt>
    <dgm:pt modelId="{E5C7C37D-A845-4BA1-A898-AA1639AF0CE4}">
      <dgm:prSet/>
      <dgm:spPr/>
      <dgm:t>
        <a:bodyPr/>
        <a:lstStyle/>
        <a:p>
          <a:r>
            <a:rPr lang="en-US"/>
            <a:t>K-Means doesn’t perform well with clusters of different sizes, shapes, or densities.</a:t>
          </a:r>
        </a:p>
      </dgm:t>
    </dgm:pt>
    <dgm:pt modelId="{DC217F77-2793-4B4E-B8C4-35B77C9EADD1}" type="parTrans" cxnId="{03C9828F-3037-4CC8-A8F0-16733D441111}">
      <dgm:prSet/>
      <dgm:spPr/>
      <dgm:t>
        <a:bodyPr/>
        <a:lstStyle/>
        <a:p>
          <a:endParaRPr lang="en-US"/>
        </a:p>
      </dgm:t>
    </dgm:pt>
    <dgm:pt modelId="{A85EF08B-E23B-4129-8069-6B328271B750}" type="sibTrans" cxnId="{03C9828F-3037-4CC8-A8F0-16733D441111}">
      <dgm:prSet/>
      <dgm:spPr/>
      <dgm:t>
        <a:bodyPr/>
        <a:lstStyle/>
        <a:p>
          <a:endParaRPr lang="en-US"/>
        </a:p>
      </dgm:t>
    </dgm:pt>
    <dgm:pt modelId="{79852A97-8000-43E7-9957-89A9A42B316D}">
      <dgm:prSet/>
      <dgm:spPr/>
      <dgm:t>
        <a:bodyPr/>
        <a:lstStyle/>
        <a:p>
          <a:r>
            <a:rPr lang="en-US"/>
            <a:t>Outliers can distort the results of K-Means.</a:t>
          </a:r>
        </a:p>
      </dgm:t>
    </dgm:pt>
    <dgm:pt modelId="{50AE0B7A-ABA6-4B70-BC75-896AA0B9D220}" type="parTrans" cxnId="{BD406B01-7341-4138-AA25-22E8E4D041B3}">
      <dgm:prSet/>
      <dgm:spPr/>
      <dgm:t>
        <a:bodyPr/>
        <a:lstStyle/>
        <a:p>
          <a:endParaRPr lang="en-US"/>
        </a:p>
      </dgm:t>
    </dgm:pt>
    <dgm:pt modelId="{3EEECB20-881B-4035-8A27-191F6333F849}" type="sibTrans" cxnId="{BD406B01-7341-4138-AA25-22E8E4D041B3}">
      <dgm:prSet/>
      <dgm:spPr/>
      <dgm:t>
        <a:bodyPr/>
        <a:lstStyle/>
        <a:p>
          <a:endParaRPr lang="en-US"/>
        </a:p>
      </dgm:t>
    </dgm:pt>
    <dgm:pt modelId="{7485CCD2-4362-4CAB-888E-E6E633C97A6D}" type="pres">
      <dgm:prSet presAssocID="{43420F09-418E-4118-BA45-E60A70E6D3C7}" presName="hierChild1" presStyleCnt="0">
        <dgm:presLayoutVars>
          <dgm:chPref val="1"/>
          <dgm:dir/>
          <dgm:animOne val="branch"/>
          <dgm:animLvl val="lvl"/>
          <dgm:resizeHandles/>
        </dgm:presLayoutVars>
      </dgm:prSet>
      <dgm:spPr/>
    </dgm:pt>
    <dgm:pt modelId="{9D3AEDB7-CE70-45D8-9DC1-6813E24EA01B}" type="pres">
      <dgm:prSet presAssocID="{155863E8-5F27-4BF5-A903-1AAD0C0859B1}" presName="hierRoot1" presStyleCnt="0"/>
      <dgm:spPr/>
    </dgm:pt>
    <dgm:pt modelId="{D61CD51B-0B4C-425D-B851-AF9357518838}" type="pres">
      <dgm:prSet presAssocID="{155863E8-5F27-4BF5-A903-1AAD0C0859B1}" presName="composite" presStyleCnt="0"/>
      <dgm:spPr/>
    </dgm:pt>
    <dgm:pt modelId="{B1B5C972-FA37-44E0-98AD-62096F3F9DB0}" type="pres">
      <dgm:prSet presAssocID="{155863E8-5F27-4BF5-A903-1AAD0C0859B1}" presName="background" presStyleLbl="node0" presStyleIdx="0" presStyleCnt="3"/>
      <dgm:spPr/>
    </dgm:pt>
    <dgm:pt modelId="{3AE79FFC-C3DE-4F94-BFD4-332EE85733AF}" type="pres">
      <dgm:prSet presAssocID="{155863E8-5F27-4BF5-A903-1AAD0C0859B1}" presName="text" presStyleLbl="fgAcc0" presStyleIdx="0" presStyleCnt="3">
        <dgm:presLayoutVars>
          <dgm:chPref val="3"/>
        </dgm:presLayoutVars>
      </dgm:prSet>
      <dgm:spPr/>
    </dgm:pt>
    <dgm:pt modelId="{6A5F26B3-FCD0-4E68-8F1B-612E3A753329}" type="pres">
      <dgm:prSet presAssocID="{155863E8-5F27-4BF5-A903-1AAD0C0859B1}" presName="hierChild2" presStyleCnt="0"/>
      <dgm:spPr/>
    </dgm:pt>
    <dgm:pt modelId="{41693DDE-A1A4-490A-A89A-2C9CC0CDDD2F}" type="pres">
      <dgm:prSet presAssocID="{E5C7C37D-A845-4BA1-A898-AA1639AF0CE4}" presName="hierRoot1" presStyleCnt="0"/>
      <dgm:spPr/>
    </dgm:pt>
    <dgm:pt modelId="{257B9389-D385-416D-BC10-B1B770D38FA3}" type="pres">
      <dgm:prSet presAssocID="{E5C7C37D-A845-4BA1-A898-AA1639AF0CE4}" presName="composite" presStyleCnt="0"/>
      <dgm:spPr/>
    </dgm:pt>
    <dgm:pt modelId="{BB56B25E-8001-4488-9BA0-AC94470FD558}" type="pres">
      <dgm:prSet presAssocID="{E5C7C37D-A845-4BA1-A898-AA1639AF0CE4}" presName="background" presStyleLbl="node0" presStyleIdx="1" presStyleCnt="3"/>
      <dgm:spPr/>
    </dgm:pt>
    <dgm:pt modelId="{FFE37EAC-A468-422F-B5FB-1E6EEA97690B}" type="pres">
      <dgm:prSet presAssocID="{E5C7C37D-A845-4BA1-A898-AA1639AF0CE4}" presName="text" presStyleLbl="fgAcc0" presStyleIdx="1" presStyleCnt="3">
        <dgm:presLayoutVars>
          <dgm:chPref val="3"/>
        </dgm:presLayoutVars>
      </dgm:prSet>
      <dgm:spPr/>
    </dgm:pt>
    <dgm:pt modelId="{775DE537-5773-419C-82D8-3E60BBA466CB}" type="pres">
      <dgm:prSet presAssocID="{E5C7C37D-A845-4BA1-A898-AA1639AF0CE4}" presName="hierChild2" presStyleCnt="0"/>
      <dgm:spPr/>
    </dgm:pt>
    <dgm:pt modelId="{7E14D361-4DC4-4B9D-8159-17F273D80D27}" type="pres">
      <dgm:prSet presAssocID="{79852A97-8000-43E7-9957-89A9A42B316D}" presName="hierRoot1" presStyleCnt="0"/>
      <dgm:spPr/>
    </dgm:pt>
    <dgm:pt modelId="{6BAB3DC4-22D1-497D-BAEE-5A40CB498210}" type="pres">
      <dgm:prSet presAssocID="{79852A97-8000-43E7-9957-89A9A42B316D}" presName="composite" presStyleCnt="0"/>
      <dgm:spPr/>
    </dgm:pt>
    <dgm:pt modelId="{04605DA9-5608-421C-BD80-86C6DB8F8FBA}" type="pres">
      <dgm:prSet presAssocID="{79852A97-8000-43E7-9957-89A9A42B316D}" presName="background" presStyleLbl="node0" presStyleIdx="2" presStyleCnt="3"/>
      <dgm:spPr/>
    </dgm:pt>
    <dgm:pt modelId="{4C6EB989-F399-4BB9-9276-D1B576BE19A4}" type="pres">
      <dgm:prSet presAssocID="{79852A97-8000-43E7-9957-89A9A42B316D}" presName="text" presStyleLbl="fgAcc0" presStyleIdx="2" presStyleCnt="3">
        <dgm:presLayoutVars>
          <dgm:chPref val="3"/>
        </dgm:presLayoutVars>
      </dgm:prSet>
      <dgm:spPr/>
    </dgm:pt>
    <dgm:pt modelId="{31D89C72-25C3-4D90-BD62-A1485138ADE8}" type="pres">
      <dgm:prSet presAssocID="{79852A97-8000-43E7-9957-89A9A42B316D}" presName="hierChild2" presStyleCnt="0"/>
      <dgm:spPr/>
    </dgm:pt>
  </dgm:ptLst>
  <dgm:cxnLst>
    <dgm:cxn modelId="{BD406B01-7341-4138-AA25-22E8E4D041B3}" srcId="{43420F09-418E-4118-BA45-E60A70E6D3C7}" destId="{79852A97-8000-43E7-9957-89A9A42B316D}" srcOrd="2" destOrd="0" parTransId="{50AE0B7A-ABA6-4B70-BC75-896AA0B9D220}" sibTransId="{3EEECB20-881B-4035-8A27-191F6333F849}"/>
    <dgm:cxn modelId="{D9357420-F810-43AD-8D5C-9C81CE1B9047}" type="presOf" srcId="{43420F09-418E-4118-BA45-E60A70E6D3C7}" destId="{7485CCD2-4362-4CAB-888E-E6E633C97A6D}" srcOrd="0" destOrd="0" presId="urn:microsoft.com/office/officeart/2005/8/layout/hierarchy1"/>
    <dgm:cxn modelId="{39CD0D41-9AFE-4878-8D5F-12AD83114613}" type="presOf" srcId="{E5C7C37D-A845-4BA1-A898-AA1639AF0CE4}" destId="{FFE37EAC-A468-422F-B5FB-1E6EEA97690B}" srcOrd="0" destOrd="0" presId="urn:microsoft.com/office/officeart/2005/8/layout/hierarchy1"/>
    <dgm:cxn modelId="{A0377B63-6DEC-4401-AE9E-708C1DE82C75}" type="presOf" srcId="{79852A97-8000-43E7-9957-89A9A42B316D}" destId="{4C6EB989-F399-4BB9-9276-D1B576BE19A4}" srcOrd="0" destOrd="0" presId="urn:microsoft.com/office/officeart/2005/8/layout/hierarchy1"/>
    <dgm:cxn modelId="{5188F96B-FE49-43AE-B295-1CFA22DBA266}" srcId="{43420F09-418E-4118-BA45-E60A70E6D3C7}" destId="{155863E8-5F27-4BF5-A903-1AAD0C0859B1}" srcOrd="0" destOrd="0" parTransId="{EBED2F73-222B-4247-80EA-B2799BC6DD9B}" sibTransId="{A92AF6E6-5250-4012-A4B5-9AD234E5D07F}"/>
    <dgm:cxn modelId="{03C9828F-3037-4CC8-A8F0-16733D441111}" srcId="{43420F09-418E-4118-BA45-E60A70E6D3C7}" destId="{E5C7C37D-A845-4BA1-A898-AA1639AF0CE4}" srcOrd="1" destOrd="0" parTransId="{DC217F77-2793-4B4E-B8C4-35B77C9EADD1}" sibTransId="{A85EF08B-E23B-4129-8069-6B328271B750}"/>
    <dgm:cxn modelId="{9F8885ED-6704-49B1-BD08-863D72C840FC}" type="presOf" srcId="{155863E8-5F27-4BF5-A903-1AAD0C0859B1}" destId="{3AE79FFC-C3DE-4F94-BFD4-332EE85733AF}" srcOrd="0" destOrd="0" presId="urn:microsoft.com/office/officeart/2005/8/layout/hierarchy1"/>
    <dgm:cxn modelId="{F145884F-5968-413D-A85B-829E6CF6A66B}" type="presParOf" srcId="{7485CCD2-4362-4CAB-888E-E6E633C97A6D}" destId="{9D3AEDB7-CE70-45D8-9DC1-6813E24EA01B}" srcOrd="0" destOrd="0" presId="urn:microsoft.com/office/officeart/2005/8/layout/hierarchy1"/>
    <dgm:cxn modelId="{6824C92A-938B-4578-9C2D-E8336C8A84F6}" type="presParOf" srcId="{9D3AEDB7-CE70-45D8-9DC1-6813E24EA01B}" destId="{D61CD51B-0B4C-425D-B851-AF9357518838}" srcOrd="0" destOrd="0" presId="urn:microsoft.com/office/officeart/2005/8/layout/hierarchy1"/>
    <dgm:cxn modelId="{5791B239-5994-47BC-9899-A172D795413C}" type="presParOf" srcId="{D61CD51B-0B4C-425D-B851-AF9357518838}" destId="{B1B5C972-FA37-44E0-98AD-62096F3F9DB0}" srcOrd="0" destOrd="0" presId="urn:microsoft.com/office/officeart/2005/8/layout/hierarchy1"/>
    <dgm:cxn modelId="{01CED492-B982-46A5-BA53-6FF21936D797}" type="presParOf" srcId="{D61CD51B-0B4C-425D-B851-AF9357518838}" destId="{3AE79FFC-C3DE-4F94-BFD4-332EE85733AF}" srcOrd="1" destOrd="0" presId="urn:microsoft.com/office/officeart/2005/8/layout/hierarchy1"/>
    <dgm:cxn modelId="{CE7D046C-80DE-4DA6-91E2-6DF52D233A42}" type="presParOf" srcId="{9D3AEDB7-CE70-45D8-9DC1-6813E24EA01B}" destId="{6A5F26B3-FCD0-4E68-8F1B-612E3A753329}" srcOrd="1" destOrd="0" presId="urn:microsoft.com/office/officeart/2005/8/layout/hierarchy1"/>
    <dgm:cxn modelId="{306F80E1-03A2-4177-85DE-08EEBEE8C1DF}" type="presParOf" srcId="{7485CCD2-4362-4CAB-888E-E6E633C97A6D}" destId="{41693DDE-A1A4-490A-A89A-2C9CC0CDDD2F}" srcOrd="1" destOrd="0" presId="urn:microsoft.com/office/officeart/2005/8/layout/hierarchy1"/>
    <dgm:cxn modelId="{63907992-CCFE-4896-A885-BBACD1CD1828}" type="presParOf" srcId="{41693DDE-A1A4-490A-A89A-2C9CC0CDDD2F}" destId="{257B9389-D385-416D-BC10-B1B770D38FA3}" srcOrd="0" destOrd="0" presId="urn:microsoft.com/office/officeart/2005/8/layout/hierarchy1"/>
    <dgm:cxn modelId="{E3D82F92-6325-42D4-8FD2-51FEEAB1EE30}" type="presParOf" srcId="{257B9389-D385-416D-BC10-B1B770D38FA3}" destId="{BB56B25E-8001-4488-9BA0-AC94470FD558}" srcOrd="0" destOrd="0" presId="urn:microsoft.com/office/officeart/2005/8/layout/hierarchy1"/>
    <dgm:cxn modelId="{DFED534E-C411-4ED6-9A99-51198E4F7ED2}" type="presParOf" srcId="{257B9389-D385-416D-BC10-B1B770D38FA3}" destId="{FFE37EAC-A468-422F-B5FB-1E6EEA97690B}" srcOrd="1" destOrd="0" presId="urn:microsoft.com/office/officeart/2005/8/layout/hierarchy1"/>
    <dgm:cxn modelId="{A352BE14-ECEA-49CF-8130-BBFEDB234E42}" type="presParOf" srcId="{41693DDE-A1A4-490A-A89A-2C9CC0CDDD2F}" destId="{775DE537-5773-419C-82D8-3E60BBA466CB}" srcOrd="1" destOrd="0" presId="urn:microsoft.com/office/officeart/2005/8/layout/hierarchy1"/>
    <dgm:cxn modelId="{679BA913-8B92-4869-BEE0-221446A11269}" type="presParOf" srcId="{7485CCD2-4362-4CAB-888E-E6E633C97A6D}" destId="{7E14D361-4DC4-4B9D-8159-17F273D80D27}" srcOrd="2" destOrd="0" presId="urn:microsoft.com/office/officeart/2005/8/layout/hierarchy1"/>
    <dgm:cxn modelId="{630961B3-7432-4FAB-8315-413565DAF74A}" type="presParOf" srcId="{7E14D361-4DC4-4B9D-8159-17F273D80D27}" destId="{6BAB3DC4-22D1-497D-BAEE-5A40CB498210}" srcOrd="0" destOrd="0" presId="urn:microsoft.com/office/officeart/2005/8/layout/hierarchy1"/>
    <dgm:cxn modelId="{4D816E3C-4BCB-4882-ADBB-CCD30FAEC348}" type="presParOf" srcId="{6BAB3DC4-22D1-497D-BAEE-5A40CB498210}" destId="{04605DA9-5608-421C-BD80-86C6DB8F8FBA}" srcOrd="0" destOrd="0" presId="urn:microsoft.com/office/officeart/2005/8/layout/hierarchy1"/>
    <dgm:cxn modelId="{E3DD1E8B-DFB3-47A8-B0A9-E8DA13AAF4B0}" type="presParOf" srcId="{6BAB3DC4-22D1-497D-BAEE-5A40CB498210}" destId="{4C6EB989-F399-4BB9-9276-D1B576BE19A4}" srcOrd="1" destOrd="0" presId="urn:microsoft.com/office/officeart/2005/8/layout/hierarchy1"/>
    <dgm:cxn modelId="{026FD8E1-C666-45B6-BBE3-91D627FDE290}" type="presParOf" srcId="{7E14D361-4DC4-4B9D-8159-17F273D80D27}" destId="{31D89C72-25C3-4D90-BD62-A1485138ADE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03DFC6-4EC7-40C2-AFB1-B29070E2279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BFFDD33-65C6-4555-94C8-82E139E2A136}">
      <dgm:prSet/>
      <dgm:spPr/>
      <dgm:t>
        <a:bodyPr/>
        <a:lstStyle/>
        <a:p>
          <a:r>
            <a:rPr lang="en-US"/>
            <a:t>The Silhouette Method helps evaluate how well data points fit within their assigned clusters.</a:t>
          </a:r>
        </a:p>
      </dgm:t>
    </dgm:pt>
    <dgm:pt modelId="{9D1EAE44-66BF-4859-AD02-4FB10C6663FA}" type="parTrans" cxnId="{0CD94732-B93B-4E77-8606-F352FEA7E0EB}">
      <dgm:prSet/>
      <dgm:spPr/>
      <dgm:t>
        <a:bodyPr/>
        <a:lstStyle/>
        <a:p>
          <a:endParaRPr lang="en-US"/>
        </a:p>
      </dgm:t>
    </dgm:pt>
    <dgm:pt modelId="{72807D7B-C531-41D0-A62E-25EB29B54E0C}" type="sibTrans" cxnId="{0CD94732-B93B-4E77-8606-F352FEA7E0EB}">
      <dgm:prSet/>
      <dgm:spPr/>
      <dgm:t>
        <a:bodyPr/>
        <a:lstStyle/>
        <a:p>
          <a:endParaRPr lang="en-US"/>
        </a:p>
      </dgm:t>
    </dgm:pt>
    <dgm:pt modelId="{E413D558-7E81-4260-AD24-2ED13275D942}">
      <dgm:prSet/>
      <dgm:spPr/>
      <dgm:t>
        <a:bodyPr/>
        <a:lstStyle/>
        <a:p>
          <a:r>
            <a:rPr lang="en-US"/>
            <a:t>It compares how close a point is to its own cluster vs. the nearest neighboring cluster.</a:t>
          </a:r>
        </a:p>
      </dgm:t>
    </dgm:pt>
    <dgm:pt modelId="{F1C71E11-21D4-4053-8CD5-441381B55D3F}" type="parTrans" cxnId="{1B175D0D-79D0-48DD-BFEC-A32272EB4B8B}">
      <dgm:prSet/>
      <dgm:spPr/>
      <dgm:t>
        <a:bodyPr/>
        <a:lstStyle/>
        <a:p>
          <a:endParaRPr lang="en-US"/>
        </a:p>
      </dgm:t>
    </dgm:pt>
    <dgm:pt modelId="{199A1BC4-037F-48E3-ADF4-810CDC0097C5}" type="sibTrans" cxnId="{1B175D0D-79D0-48DD-BFEC-A32272EB4B8B}">
      <dgm:prSet/>
      <dgm:spPr/>
      <dgm:t>
        <a:bodyPr/>
        <a:lstStyle/>
        <a:p>
          <a:endParaRPr lang="en-US"/>
        </a:p>
      </dgm:t>
    </dgm:pt>
    <dgm:pt modelId="{0C6D1ED2-EEAD-42A4-9410-800924AE0429}">
      <dgm:prSet/>
      <dgm:spPr/>
      <dgm:t>
        <a:bodyPr/>
        <a:lstStyle/>
        <a:p>
          <a:r>
            <a:rPr lang="en-US"/>
            <a:t>Each point gets a score between -1 and 1.</a:t>
          </a:r>
        </a:p>
      </dgm:t>
    </dgm:pt>
    <dgm:pt modelId="{D4360D97-CF94-428D-BA5B-DF79F88D264B}" type="parTrans" cxnId="{9DC869C3-9015-42D7-9B15-8370270FDDFA}">
      <dgm:prSet/>
      <dgm:spPr/>
      <dgm:t>
        <a:bodyPr/>
        <a:lstStyle/>
        <a:p>
          <a:endParaRPr lang="en-US"/>
        </a:p>
      </dgm:t>
    </dgm:pt>
    <dgm:pt modelId="{B01A047F-8543-402D-B3BD-E6163B6AB3F1}" type="sibTrans" cxnId="{9DC869C3-9015-42D7-9B15-8370270FDDFA}">
      <dgm:prSet/>
      <dgm:spPr/>
      <dgm:t>
        <a:bodyPr/>
        <a:lstStyle/>
        <a:p>
          <a:endParaRPr lang="en-US"/>
        </a:p>
      </dgm:t>
    </dgm:pt>
    <dgm:pt modelId="{250E1E58-ACD2-4AF3-B26D-D4424BD37F8A}">
      <dgm:prSet/>
      <dgm:spPr/>
      <dgm:t>
        <a:bodyPr/>
        <a:lstStyle/>
        <a:p>
          <a:r>
            <a:rPr lang="en-US"/>
            <a:t>The higher the average silhouette score, the better the overall clustering.</a:t>
          </a:r>
        </a:p>
      </dgm:t>
    </dgm:pt>
    <dgm:pt modelId="{199C9C11-22D7-498B-918A-C8EF04A92ACF}" type="parTrans" cxnId="{2D61C6EB-8CC8-4094-B02E-D81966D25920}">
      <dgm:prSet/>
      <dgm:spPr/>
      <dgm:t>
        <a:bodyPr/>
        <a:lstStyle/>
        <a:p>
          <a:endParaRPr lang="en-US"/>
        </a:p>
      </dgm:t>
    </dgm:pt>
    <dgm:pt modelId="{2D9CDEA8-051F-404C-8B8F-563F0CC379D9}" type="sibTrans" cxnId="{2D61C6EB-8CC8-4094-B02E-D81966D25920}">
      <dgm:prSet/>
      <dgm:spPr/>
      <dgm:t>
        <a:bodyPr/>
        <a:lstStyle/>
        <a:p>
          <a:endParaRPr lang="en-US"/>
        </a:p>
      </dgm:t>
    </dgm:pt>
    <dgm:pt modelId="{DE91A365-C038-48D8-8D9C-E6153FA4BC3D}">
      <dgm:prSet/>
      <dgm:spPr/>
      <dgm:t>
        <a:bodyPr/>
        <a:lstStyle/>
        <a:p>
          <a:r>
            <a:rPr lang="en-US"/>
            <a:t>It helps determine the optimal number of clusters (K) by comparing scores across different values of K.</a:t>
          </a:r>
        </a:p>
      </dgm:t>
    </dgm:pt>
    <dgm:pt modelId="{994A699B-79CC-4A5D-9256-E24490BE2C98}" type="parTrans" cxnId="{6FB4F5A6-FBD1-46C2-96AC-92BAFBF152CA}">
      <dgm:prSet/>
      <dgm:spPr/>
      <dgm:t>
        <a:bodyPr/>
        <a:lstStyle/>
        <a:p>
          <a:endParaRPr lang="en-US"/>
        </a:p>
      </dgm:t>
    </dgm:pt>
    <dgm:pt modelId="{6561C1BE-932C-48F6-B5A0-C7CE0F1079F4}" type="sibTrans" cxnId="{6FB4F5A6-FBD1-46C2-96AC-92BAFBF152CA}">
      <dgm:prSet/>
      <dgm:spPr/>
      <dgm:t>
        <a:bodyPr/>
        <a:lstStyle/>
        <a:p>
          <a:endParaRPr lang="en-US"/>
        </a:p>
      </dgm:t>
    </dgm:pt>
    <dgm:pt modelId="{DFACD467-1E3F-40C2-B6E9-FBB3BECF3249}" type="pres">
      <dgm:prSet presAssocID="{5F03DFC6-4EC7-40C2-AFB1-B29070E2279E}" presName="linear" presStyleCnt="0">
        <dgm:presLayoutVars>
          <dgm:animLvl val="lvl"/>
          <dgm:resizeHandles val="exact"/>
        </dgm:presLayoutVars>
      </dgm:prSet>
      <dgm:spPr/>
    </dgm:pt>
    <dgm:pt modelId="{C7586B12-7B00-4BF8-B1D9-E25D54F44C12}" type="pres">
      <dgm:prSet presAssocID="{7BFFDD33-65C6-4555-94C8-82E139E2A136}" presName="parentText" presStyleLbl="node1" presStyleIdx="0" presStyleCnt="5">
        <dgm:presLayoutVars>
          <dgm:chMax val="0"/>
          <dgm:bulletEnabled val="1"/>
        </dgm:presLayoutVars>
      </dgm:prSet>
      <dgm:spPr/>
    </dgm:pt>
    <dgm:pt modelId="{6AC5F3F7-3A14-40D6-9D29-6D27968917AE}" type="pres">
      <dgm:prSet presAssocID="{72807D7B-C531-41D0-A62E-25EB29B54E0C}" presName="spacer" presStyleCnt="0"/>
      <dgm:spPr/>
    </dgm:pt>
    <dgm:pt modelId="{98F2A828-90A3-4602-9E6C-26691F780EB7}" type="pres">
      <dgm:prSet presAssocID="{E413D558-7E81-4260-AD24-2ED13275D942}" presName="parentText" presStyleLbl="node1" presStyleIdx="1" presStyleCnt="5">
        <dgm:presLayoutVars>
          <dgm:chMax val="0"/>
          <dgm:bulletEnabled val="1"/>
        </dgm:presLayoutVars>
      </dgm:prSet>
      <dgm:spPr/>
    </dgm:pt>
    <dgm:pt modelId="{1C0E3C46-FD6F-406F-86D5-D8DB94ED032D}" type="pres">
      <dgm:prSet presAssocID="{199A1BC4-037F-48E3-ADF4-810CDC0097C5}" presName="spacer" presStyleCnt="0"/>
      <dgm:spPr/>
    </dgm:pt>
    <dgm:pt modelId="{4118FE8E-7A5B-4FA8-A4A8-D1D610DB1B4C}" type="pres">
      <dgm:prSet presAssocID="{0C6D1ED2-EEAD-42A4-9410-800924AE0429}" presName="parentText" presStyleLbl="node1" presStyleIdx="2" presStyleCnt="5">
        <dgm:presLayoutVars>
          <dgm:chMax val="0"/>
          <dgm:bulletEnabled val="1"/>
        </dgm:presLayoutVars>
      </dgm:prSet>
      <dgm:spPr/>
    </dgm:pt>
    <dgm:pt modelId="{29CADE51-C38C-4CB1-AC38-C00768DD3F8D}" type="pres">
      <dgm:prSet presAssocID="{B01A047F-8543-402D-B3BD-E6163B6AB3F1}" presName="spacer" presStyleCnt="0"/>
      <dgm:spPr/>
    </dgm:pt>
    <dgm:pt modelId="{62713A7A-1162-4254-A0F9-E93902845518}" type="pres">
      <dgm:prSet presAssocID="{250E1E58-ACD2-4AF3-B26D-D4424BD37F8A}" presName="parentText" presStyleLbl="node1" presStyleIdx="3" presStyleCnt="5">
        <dgm:presLayoutVars>
          <dgm:chMax val="0"/>
          <dgm:bulletEnabled val="1"/>
        </dgm:presLayoutVars>
      </dgm:prSet>
      <dgm:spPr/>
    </dgm:pt>
    <dgm:pt modelId="{A2FD377F-4ADF-4407-AF57-1D247F83C95C}" type="pres">
      <dgm:prSet presAssocID="{2D9CDEA8-051F-404C-8B8F-563F0CC379D9}" presName="spacer" presStyleCnt="0"/>
      <dgm:spPr/>
    </dgm:pt>
    <dgm:pt modelId="{35F9D7E1-BC7D-45D3-8468-707F9AD1877C}" type="pres">
      <dgm:prSet presAssocID="{DE91A365-C038-48D8-8D9C-E6153FA4BC3D}" presName="parentText" presStyleLbl="node1" presStyleIdx="4" presStyleCnt="5">
        <dgm:presLayoutVars>
          <dgm:chMax val="0"/>
          <dgm:bulletEnabled val="1"/>
        </dgm:presLayoutVars>
      </dgm:prSet>
      <dgm:spPr/>
    </dgm:pt>
  </dgm:ptLst>
  <dgm:cxnLst>
    <dgm:cxn modelId="{1B175D0D-79D0-48DD-BFEC-A32272EB4B8B}" srcId="{5F03DFC6-4EC7-40C2-AFB1-B29070E2279E}" destId="{E413D558-7E81-4260-AD24-2ED13275D942}" srcOrd="1" destOrd="0" parTransId="{F1C71E11-21D4-4053-8CD5-441381B55D3F}" sibTransId="{199A1BC4-037F-48E3-ADF4-810CDC0097C5}"/>
    <dgm:cxn modelId="{0CD94732-B93B-4E77-8606-F352FEA7E0EB}" srcId="{5F03DFC6-4EC7-40C2-AFB1-B29070E2279E}" destId="{7BFFDD33-65C6-4555-94C8-82E139E2A136}" srcOrd="0" destOrd="0" parTransId="{9D1EAE44-66BF-4859-AD02-4FB10C6663FA}" sibTransId="{72807D7B-C531-41D0-A62E-25EB29B54E0C}"/>
    <dgm:cxn modelId="{2D2BBE36-418A-44D3-AE07-A29468FE1EAC}" type="presOf" srcId="{DE91A365-C038-48D8-8D9C-E6153FA4BC3D}" destId="{35F9D7E1-BC7D-45D3-8468-707F9AD1877C}" srcOrd="0" destOrd="0" presId="urn:microsoft.com/office/officeart/2005/8/layout/vList2"/>
    <dgm:cxn modelId="{0CF71B3D-3D40-4D2A-8D56-CC492219F701}" type="presOf" srcId="{0C6D1ED2-EEAD-42A4-9410-800924AE0429}" destId="{4118FE8E-7A5B-4FA8-A4A8-D1D610DB1B4C}" srcOrd="0" destOrd="0" presId="urn:microsoft.com/office/officeart/2005/8/layout/vList2"/>
    <dgm:cxn modelId="{CE70C05B-47F8-4225-923C-341F756F15F1}" type="presOf" srcId="{250E1E58-ACD2-4AF3-B26D-D4424BD37F8A}" destId="{62713A7A-1162-4254-A0F9-E93902845518}" srcOrd="0" destOrd="0" presId="urn:microsoft.com/office/officeart/2005/8/layout/vList2"/>
    <dgm:cxn modelId="{18918C4C-417D-4893-95E6-081B8A2DB0C7}" type="presOf" srcId="{7BFFDD33-65C6-4555-94C8-82E139E2A136}" destId="{C7586B12-7B00-4BF8-B1D9-E25D54F44C12}" srcOrd="0" destOrd="0" presId="urn:microsoft.com/office/officeart/2005/8/layout/vList2"/>
    <dgm:cxn modelId="{3ECDFA98-1DB4-4709-83C0-C9B8D76CE9D5}" type="presOf" srcId="{E413D558-7E81-4260-AD24-2ED13275D942}" destId="{98F2A828-90A3-4602-9E6C-26691F780EB7}" srcOrd="0" destOrd="0" presId="urn:microsoft.com/office/officeart/2005/8/layout/vList2"/>
    <dgm:cxn modelId="{6FB4F5A6-FBD1-46C2-96AC-92BAFBF152CA}" srcId="{5F03DFC6-4EC7-40C2-AFB1-B29070E2279E}" destId="{DE91A365-C038-48D8-8D9C-E6153FA4BC3D}" srcOrd="4" destOrd="0" parTransId="{994A699B-79CC-4A5D-9256-E24490BE2C98}" sibTransId="{6561C1BE-932C-48F6-B5A0-C7CE0F1079F4}"/>
    <dgm:cxn modelId="{9DC869C3-9015-42D7-9B15-8370270FDDFA}" srcId="{5F03DFC6-4EC7-40C2-AFB1-B29070E2279E}" destId="{0C6D1ED2-EEAD-42A4-9410-800924AE0429}" srcOrd="2" destOrd="0" parTransId="{D4360D97-CF94-428D-BA5B-DF79F88D264B}" sibTransId="{B01A047F-8543-402D-B3BD-E6163B6AB3F1}"/>
    <dgm:cxn modelId="{2D61C6EB-8CC8-4094-B02E-D81966D25920}" srcId="{5F03DFC6-4EC7-40C2-AFB1-B29070E2279E}" destId="{250E1E58-ACD2-4AF3-B26D-D4424BD37F8A}" srcOrd="3" destOrd="0" parTransId="{199C9C11-22D7-498B-918A-C8EF04A92ACF}" sibTransId="{2D9CDEA8-051F-404C-8B8F-563F0CC379D9}"/>
    <dgm:cxn modelId="{BADA68FD-6ECC-4F5A-A0B8-3905B65586B5}" type="presOf" srcId="{5F03DFC6-4EC7-40C2-AFB1-B29070E2279E}" destId="{DFACD467-1E3F-40C2-B6E9-FBB3BECF3249}" srcOrd="0" destOrd="0" presId="urn:microsoft.com/office/officeart/2005/8/layout/vList2"/>
    <dgm:cxn modelId="{97C9FD0C-88FF-4767-9221-AD7F52AECD91}" type="presParOf" srcId="{DFACD467-1E3F-40C2-B6E9-FBB3BECF3249}" destId="{C7586B12-7B00-4BF8-B1D9-E25D54F44C12}" srcOrd="0" destOrd="0" presId="urn:microsoft.com/office/officeart/2005/8/layout/vList2"/>
    <dgm:cxn modelId="{8C7F4BCC-432A-494F-9E42-65250E0F9E01}" type="presParOf" srcId="{DFACD467-1E3F-40C2-B6E9-FBB3BECF3249}" destId="{6AC5F3F7-3A14-40D6-9D29-6D27968917AE}" srcOrd="1" destOrd="0" presId="urn:microsoft.com/office/officeart/2005/8/layout/vList2"/>
    <dgm:cxn modelId="{E1F82CF8-AD20-498B-BD46-D7599BF38A1D}" type="presParOf" srcId="{DFACD467-1E3F-40C2-B6E9-FBB3BECF3249}" destId="{98F2A828-90A3-4602-9E6C-26691F780EB7}" srcOrd="2" destOrd="0" presId="urn:microsoft.com/office/officeart/2005/8/layout/vList2"/>
    <dgm:cxn modelId="{59BA10E3-D6BE-48E3-9785-83CCDC133230}" type="presParOf" srcId="{DFACD467-1E3F-40C2-B6E9-FBB3BECF3249}" destId="{1C0E3C46-FD6F-406F-86D5-D8DB94ED032D}" srcOrd="3" destOrd="0" presId="urn:microsoft.com/office/officeart/2005/8/layout/vList2"/>
    <dgm:cxn modelId="{31FE3A4F-28EF-4529-B926-A192EE977DFA}" type="presParOf" srcId="{DFACD467-1E3F-40C2-B6E9-FBB3BECF3249}" destId="{4118FE8E-7A5B-4FA8-A4A8-D1D610DB1B4C}" srcOrd="4" destOrd="0" presId="urn:microsoft.com/office/officeart/2005/8/layout/vList2"/>
    <dgm:cxn modelId="{373B0BF0-62F3-418B-800E-02C6756C597D}" type="presParOf" srcId="{DFACD467-1E3F-40C2-B6E9-FBB3BECF3249}" destId="{29CADE51-C38C-4CB1-AC38-C00768DD3F8D}" srcOrd="5" destOrd="0" presId="urn:microsoft.com/office/officeart/2005/8/layout/vList2"/>
    <dgm:cxn modelId="{E2AEF568-8A67-4687-84EE-7E7305D62938}" type="presParOf" srcId="{DFACD467-1E3F-40C2-B6E9-FBB3BECF3249}" destId="{62713A7A-1162-4254-A0F9-E93902845518}" srcOrd="6" destOrd="0" presId="urn:microsoft.com/office/officeart/2005/8/layout/vList2"/>
    <dgm:cxn modelId="{960A444D-F80E-45F5-B20D-2325530E7D98}" type="presParOf" srcId="{DFACD467-1E3F-40C2-B6E9-FBB3BECF3249}" destId="{A2FD377F-4ADF-4407-AF57-1D247F83C95C}" srcOrd="7" destOrd="0" presId="urn:microsoft.com/office/officeart/2005/8/layout/vList2"/>
    <dgm:cxn modelId="{464E67F2-721E-48C4-B127-CFA6DD46A4AD}" type="presParOf" srcId="{DFACD467-1E3F-40C2-B6E9-FBB3BECF3249}" destId="{35F9D7E1-BC7D-45D3-8468-707F9AD1877C}"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D3DD77-4CD3-4899-AA57-55EBDA87A7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661FE8-DB8A-42FE-BF9E-94EE85A4B935}">
      <dgm:prSet/>
      <dgm:spPr/>
      <dgm:t>
        <a:bodyPr/>
        <a:lstStyle/>
        <a:p>
          <a:r>
            <a:rPr lang="en-GB"/>
            <a:t>Silhouette Score Formula:</a:t>
          </a:r>
          <a:endParaRPr lang="en-US"/>
        </a:p>
      </dgm:t>
    </dgm:pt>
    <dgm:pt modelId="{D4AD29A9-4C73-4258-A1EE-5326DE39670E}" type="parTrans" cxnId="{9FD1DA69-124E-4D63-A989-E2340B17B0F3}">
      <dgm:prSet/>
      <dgm:spPr/>
      <dgm:t>
        <a:bodyPr/>
        <a:lstStyle/>
        <a:p>
          <a:endParaRPr lang="en-US"/>
        </a:p>
      </dgm:t>
    </dgm:pt>
    <dgm:pt modelId="{25FDED58-A496-4BBE-87F4-0BBD4DF80524}" type="sibTrans" cxnId="{9FD1DA69-124E-4D63-A989-E2340B17B0F3}">
      <dgm:prSet/>
      <dgm:spPr/>
      <dgm:t>
        <a:bodyPr/>
        <a:lstStyle/>
        <a:p>
          <a:endParaRPr lang="en-US"/>
        </a:p>
      </dgm:t>
    </dgm:pt>
    <dgm:pt modelId="{0791D9F9-D218-4E09-B43C-06EEA84C0C82}">
      <dgm:prSet/>
      <dgm:spPr/>
      <dgm:t>
        <a:bodyPr/>
        <a:lstStyle/>
        <a:p>
          <a:r>
            <a:rPr lang="en-GB"/>
            <a:t>Silhouette Score = b−a​/ max(a,b)</a:t>
          </a:r>
          <a:endParaRPr lang="en-US"/>
        </a:p>
      </dgm:t>
    </dgm:pt>
    <dgm:pt modelId="{BA1E2AB1-94E8-4C1A-B726-60EEFC9CE2E5}" type="parTrans" cxnId="{F1D9CB35-3A8E-4720-A0A0-A8DDC88691D1}">
      <dgm:prSet/>
      <dgm:spPr/>
      <dgm:t>
        <a:bodyPr/>
        <a:lstStyle/>
        <a:p>
          <a:endParaRPr lang="en-US"/>
        </a:p>
      </dgm:t>
    </dgm:pt>
    <dgm:pt modelId="{D25C5ED8-321F-43C0-9388-996E55FCD7C4}" type="sibTrans" cxnId="{F1D9CB35-3A8E-4720-A0A0-A8DDC88691D1}">
      <dgm:prSet/>
      <dgm:spPr/>
      <dgm:t>
        <a:bodyPr/>
        <a:lstStyle/>
        <a:p>
          <a:endParaRPr lang="en-US"/>
        </a:p>
      </dgm:t>
    </dgm:pt>
    <dgm:pt modelId="{9C61C570-DA7A-44B6-A065-4456544C2962}">
      <dgm:prSet/>
      <dgm:spPr/>
      <dgm:t>
        <a:bodyPr/>
        <a:lstStyle/>
        <a:p>
          <a:r>
            <a:rPr lang="en-US"/>
            <a:t>a = Average distance to all other points in the same cluster</a:t>
          </a:r>
        </a:p>
      </dgm:t>
    </dgm:pt>
    <dgm:pt modelId="{55D2B3F7-13BD-496A-AE10-DBAAC2468781}" type="parTrans" cxnId="{FAD2F75E-3B05-4258-AC84-B1FA0F8074F4}">
      <dgm:prSet/>
      <dgm:spPr/>
      <dgm:t>
        <a:bodyPr/>
        <a:lstStyle/>
        <a:p>
          <a:endParaRPr lang="en-US"/>
        </a:p>
      </dgm:t>
    </dgm:pt>
    <dgm:pt modelId="{A7BFD97C-9EAB-4B17-A759-5F060C617FDD}" type="sibTrans" cxnId="{FAD2F75E-3B05-4258-AC84-B1FA0F8074F4}">
      <dgm:prSet/>
      <dgm:spPr/>
      <dgm:t>
        <a:bodyPr/>
        <a:lstStyle/>
        <a:p>
          <a:endParaRPr lang="en-US"/>
        </a:p>
      </dgm:t>
    </dgm:pt>
    <dgm:pt modelId="{47FCB6C3-F175-4F53-99F8-778AAFE4ECD2}">
      <dgm:prSet/>
      <dgm:spPr/>
      <dgm:t>
        <a:bodyPr/>
        <a:lstStyle/>
        <a:p>
          <a:r>
            <a:rPr lang="en-US" dirty="0"/>
            <a:t>b = Average distance to points in the nearest neighbor cluster</a:t>
          </a:r>
        </a:p>
      </dgm:t>
    </dgm:pt>
    <dgm:pt modelId="{D3062071-6C38-475E-B8C0-576CD4B6C7EC}" type="parTrans" cxnId="{42FFF6FE-80B9-40B8-8152-9032024824C9}">
      <dgm:prSet/>
      <dgm:spPr/>
      <dgm:t>
        <a:bodyPr/>
        <a:lstStyle/>
        <a:p>
          <a:endParaRPr lang="en-US"/>
        </a:p>
      </dgm:t>
    </dgm:pt>
    <dgm:pt modelId="{AA7A8254-FABA-4DD2-BE4B-628ED1A9E993}" type="sibTrans" cxnId="{42FFF6FE-80B9-40B8-8152-9032024824C9}">
      <dgm:prSet/>
      <dgm:spPr/>
      <dgm:t>
        <a:bodyPr/>
        <a:lstStyle/>
        <a:p>
          <a:endParaRPr lang="en-US"/>
        </a:p>
      </dgm:t>
    </dgm:pt>
    <dgm:pt modelId="{07C48453-1D1F-4F42-9893-4663C8F56D42}">
      <dgm:prSet/>
      <dgm:spPr/>
      <dgm:t>
        <a:bodyPr/>
        <a:lstStyle/>
        <a:p>
          <a:r>
            <a:rPr lang="en-US"/>
            <a:t>+1 → well assigned to its cluster</a:t>
          </a:r>
        </a:p>
      </dgm:t>
    </dgm:pt>
    <dgm:pt modelId="{5F3D156F-CA2C-465E-BA13-4C7B23066574}" type="parTrans" cxnId="{E06BE3CF-18B7-460B-A242-D14FB316D2AD}">
      <dgm:prSet/>
      <dgm:spPr/>
      <dgm:t>
        <a:bodyPr/>
        <a:lstStyle/>
        <a:p>
          <a:endParaRPr lang="en-US"/>
        </a:p>
      </dgm:t>
    </dgm:pt>
    <dgm:pt modelId="{B34A6CAA-6BBF-4FAB-B9C6-E8EA4CFE833B}" type="sibTrans" cxnId="{E06BE3CF-18B7-460B-A242-D14FB316D2AD}">
      <dgm:prSet/>
      <dgm:spPr/>
      <dgm:t>
        <a:bodyPr/>
        <a:lstStyle/>
        <a:p>
          <a:endParaRPr lang="en-US"/>
        </a:p>
      </dgm:t>
    </dgm:pt>
    <dgm:pt modelId="{5C068FD8-7AE2-45FF-9A39-E2FA11DED5A8}">
      <dgm:prSet/>
      <dgm:spPr/>
      <dgm:t>
        <a:bodyPr/>
        <a:lstStyle/>
        <a:p>
          <a:r>
            <a:rPr lang="en-US"/>
            <a:t>0 → on the border between clusters</a:t>
          </a:r>
        </a:p>
      </dgm:t>
    </dgm:pt>
    <dgm:pt modelId="{35A08780-330D-4F58-9B40-AFA658153FE1}" type="parTrans" cxnId="{6C81D62C-E76A-49C5-8247-4373AA206228}">
      <dgm:prSet/>
      <dgm:spPr/>
      <dgm:t>
        <a:bodyPr/>
        <a:lstStyle/>
        <a:p>
          <a:endParaRPr lang="en-US"/>
        </a:p>
      </dgm:t>
    </dgm:pt>
    <dgm:pt modelId="{9F113F59-6E7E-438C-8E12-7B922DFE4B46}" type="sibTrans" cxnId="{6C81D62C-E76A-49C5-8247-4373AA206228}">
      <dgm:prSet/>
      <dgm:spPr/>
      <dgm:t>
        <a:bodyPr/>
        <a:lstStyle/>
        <a:p>
          <a:endParaRPr lang="en-US"/>
        </a:p>
      </dgm:t>
    </dgm:pt>
    <dgm:pt modelId="{A216F869-5C1C-4352-8FFA-B7C0A1AE3C7A}">
      <dgm:prSet/>
      <dgm:spPr/>
      <dgm:t>
        <a:bodyPr/>
        <a:lstStyle/>
        <a:p>
          <a:r>
            <a:rPr lang="en-US"/>
            <a:t>-1 → likely in the wrong cluster</a:t>
          </a:r>
        </a:p>
      </dgm:t>
    </dgm:pt>
    <dgm:pt modelId="{E8AAFDE5-2809-4B57-B83A-D43B1AA6A887}" type="parTrans" cxnId="{570FF0D6-562B-4CF0-885D-BC2F8B8AFBA8}">
      <dgm:prSet/>
      <dgm:spPr/>
      <dgm:t>
        <a:bodyPr/>
        <a:lstStyle/>
        <a:p>
          <a:endParaRPr lang="en-US"/>
        </a:p>
      </dgm:t>
    </dgm:pt>
    <dgm:pt modelId="{4291372F-C086-4D3B-9647-14B2C96E352D}" type="sibTrans" cxnId="{570FF0D6-562B-4CF0-885D-BC2F8B8AFBA8}">
      <dgm:prSet/>
      <dgm:spPr/>
      <dgm:t>
        <a:bodyPr/>
        <a:lstStyle/>
        <a:p>
          <a:endParaRPr lang="en-US"/>
        </a:p>
      </dgm:t>
    </dgm:pt>
    <dgm:pt modelId="{22B7ED2C-D7B6-4CB9-AA09-7D07E73014FE}" type="pres">
      <dgm:prSet presAssocID="{17D3DD77-4CD3-4899-AA57-55EBDA87A750}" presName="linear" presStyleCnt="0">
        <dgm:presLayoutVars>
          <dgm:animLvl val="lvl"/>
          <dgm:resizeHandles val="exact"/>
        </dgm:presLayoutVars>
      </dgm:prSet>
      <dgm:spPr/>
    </dgm:pt>
    <dgm:pt modelId="{19FF4EDC-5D4E-439E-9350-4E9EA909C8B7}" type="pres">
      <dgm:prSet presAssocID="{4D661FE8-DB8A-42FE-BF9E-94EE85A4B935}" presName="parentText" presStyleLbl="node1" presStyleIdx="0" presStyleCnt="6">
        <dgm:presLayoutVars>
          <dgm:chMax val="0"/>
          <dgm:bulletEnabled val="1"/>
        </dgm:presLayoutVars>
      </dgm:prSet>
      <dgm:spPr/>
    </dgm:pt>
    <dgm:pt modelId="{3D757469-0271-42B4-A0D0-0D149992AB6E}" type="pres">
      <dgm:prSet presAssocID="{4D661FE8-DB8A-42FE-BF9E-94EE85A4B935}" presName="childText" presStyleLbl="revTx" presStyleIdx="0" presStyleCnt="1">
        <dgm:presLayoutVars>
          <dgm:bulletEnabled val="1"/>
        </dgm:presLayoutVars>
      </dgm:prSet>
      <dgm:spPr/>
    </dgm:pt>
    <dgm:pt modelId="{ED2CC77D-3FAF-47A1-AC09-08E541DE1BE4}" type="pres">
      <dgm:prSet presAssocID="{9C61C570-DA7A-44B6-A065-4456544C2962}" presName="parentText" presStyleLbl="node1" presStyleIdx="1" presStyleCnt="6">
        <dgm:presLayoutVars>
          <dgm:chMax val="0"/>
          <dgm:bulletEnabled val="1"/>
        </dgm:presLayoutVars>
      </dgm:prSet>
      <dgm:spPr/>
    </dgm:pt>
    <dgm:pt modelId="{5FAA0E05-FAA9-4A5F-98A0-FCC2503E36F2}" type="pres">
      <dgm:prSet presAssocID="{A7BFD97C-9EAB-4B17-A759-5F060C617FDD}" presName="spacer" presStyleCnt="0"/>
      <dgm:spPr/>
    </dgm:pt>
    <dgm:pt modelId="{69024E81-91B7-46C1-8A48-492DF5CD1D57}" type="pres">
      <dgm:prSet presAssocID="{47FCB6C3-F175-4F53-99F8-778AAFE4ECD2}" presName="parentText" presStyleLbl="node1" presStyleIdx="2" presStyleCnt="6">
        <dgm:presLayoutVars>
          <dgm:chMax val="0"/>
          <dgm:bulletEnabled val="1"/>
        </dgm:presLayoutVars>
      </dgm:prSet>
      <dgm:spPr/>
    </dgm:pt>
    <dgm:pt modelId="{CC558446-8BA9-4EA0-A1CD-F44DA45334BF}" type="pres">
      <dgm:prSet presAssocID="{AA7A8254-FABA-4DD2-BE4B-628ED1A9E993}" presName="spacer" presStyleCnt="0"/>
      <dgm:spPr/>
    </dgm:pt>
    <dgm:pt modelId="{30375EEB-D046-44D7-9BDD-0AE32A5A63F5}" type="pres">
      <dgm:prSet presAssocID="{07C48453-1D1F-4F42-9893-4663C8F56D42}" presName="parentText" presStyleLbl="node1" presStyleIdx="3" presStyleCnt="6">
        <dgm:presLayoutVars>
          <dgm:chMax val="0"/>
          <dgm:bulletEnabled val="1"/>
        </dgm:presLayoutVars>
      </dgm:prSet>
      <dgm:spPr/>
    </dgm:pt>
    <dgm:pt modelId="{143C3333-984C-4FE8-9E7B-447723C88555}" type="pres">
      <dgm:prSet presAssocID="{B34A6CAA-6BBF-4FAB-B9C6-E8EA4CFE833B}" presName="spacer" presStyleCnt="0"/>
      <dgm:spPr/>
    </dgm:pt>
    <dgm:pt modelId="{021BA505-860C-4811-AA6C-B4B2A226D38C}" type="pres">
      <dgm:prSet presAssocID="{5C068FD8-7AE2-45FF-9A39-E2FA11DED5A8}" presName="parentText" presStyleLbl="node1" presStyleIdx="4" presStyleCnt="6">
        <dgm:presLayoutVars>
          <dgm:chMax val="0"/>
          <dgm:bulletEnabled val="1"/>
        </dgm:presLayoutVars>
      </dgm:prSet>
      <dgm:spPr/>
    </dgm:pt>
    <dgm:pt modelId="{B6930016-F1F3-4741-8F26-434A55354BB5}" type="pres">
      <dgm:prSet presAssocID="{9F113F59-6E7E-438C-8E12-7B922DFE4B46}" presName="spacer" presStyleCnt="0"/>
      <dgm:spPr/>
    </dgm:pt>
    <dgm:pt modelId="{060B856D-EA7D-42CB-959C-B045766D2DE7}" type="pres">
      <dgm:prSet presAssocID="{A216F869-5C1C-4352-8FFA-B7C0A1AE3C7A}" presName="parentText" presStyleLbl="node1" presStyleIdx="5" presStyleCnt="6">
        <dgm:presLayoutVars>
          <dgm:chMax val="0"/>
          <dgm:bulletEnabled val="1"/>
        </dgm:presLayoutVars>
      </dgm:prSet>
      <dgm:spPr/>
    </dgm:pt>
  </dgm:ptLst>
  <dgm:cxnLst>
    <dgm:cxn modelId="{B5C7FC1F-261D-4390-B648-1998F030911C}" type="presOf" srcId="{17D3DD77-4CD3-4899-AA57-55EBDA87A750}" destId="{22B7ED2C-D7B6-4CB9-AA09-7D07E73014FE}" srcOrd="0" destOrd="0" presId="urn:microsoft.com/office/officeart/2005/8/layout/vList2"/>
    <dgm:cxn modelId="{6C81D62C-E76A-49C5-8247-4373AA206228}" srcId="{17D3DD77-4CD3-4899-AA57-55EBDA87A750}" destId="{5C068FD8-7AE2-45FF-9A39-E2FA11DED5A8}" srcOrd="4" destOrd="0" parTransId="{35A08780-330D-4F58-9B40-AFA658153FE1}" sibTransId="{9F113F59-6E7E-438C-8E12-7B922DFE4B46}"/>
    <dgm:cxn modelId="{F1D9CB35-3A8E-4720-A0A0-A8DDC88691D1}" srcId="{4D661FE8-DB8A-42FE-BF9E-94EE85A4B935}" destId="{0791D9F9-D218-4E09-B43C-06EEA84C0C82}" srcOrd="0" destOrd="0" parTransId="{BA1E2AB1-94E8-4C1A-B726-60EEFC9CE2E5}" sibTransId="{D25C5ED8-321F-43C0-9388-996E55FCD7C4}"/>
    <dgm:cxn modelId="{93B66336-4765-4C52-9F13-5D84AA7EEB91}" type="presOf" srcId="{5C068FD8-7AE2-45FF-9A39-E2FA11DED5A8}" destId="{021BA505-860C-4811-AA6C-B4B2A226D38C}" srcOrd="0" destOrd="0" presId="urn:microsoft.com/office/officeart/2005/8/layout/vList2"/>
    <dgm:cxn modelId="{8A5F005E-2A2C-42C8-9B8F-BD838B9E5DE7}" type="presOf" srcId="{47FCB6C3-F175-4F53-99F8-778AAFE4ECD2}" destId="{69024E81-91B7-46C1-8A48-492DF5CD1D57}" srcOrd="0" destOrd="0" presId="urn:microsoft.com/office/officeart/2005/8/layout/vList2"/>
    <dgm:cxn modelId="{FAD2F75E-3B05-4258-AC84-B1FA0F8074F4}" srcId="{17D3DD77-4CD3-4899-AA57-55EBDA87A750}" destId="{9C61C570-DA7A-44B6-A065-4456544C2962}" srcOrd="1" destOrd="0" parTransId="{55D2B3F7-13BD-496A-AE10-DBAAC2468781}" sibTransId="{A7BFD97C-9EAB-4B17-A759-5F060C617FDD}"/>
    <dgm:cxn modelId="{9A24BC41-BAFE-41B1-A1DB-27840CA24043}" type="presOf" srcId="{4D661FE8-DB8A-42FE-BF9E-94EE85A4B935}" destId="{19FF4EDC-5D4E-439E-9350-4E9EA909C8B7}" srcOrd="0" destOrd="0" presId="urn:microsoft.com/office/officeart/2005/8/layout/vList2"/>
    <dgm:cxn modelId="{9FD1DA69-124E-4D63-A989-E2340B17B0F3}" srcId="{17D3DD77-4CD3-4899-AA57-55EBDA87A750}" destId="{4D661FE8-DB8A-42FE-BF9E-94EE85A4B935}" srcOrd="0" destOrd="0" parTransId="{D4AD29A9-4C73-4258-A1EE-5326DE39670E}" sibTransId="{25FDED58-A496-4BBE-87F4-0BBD4DF80524}"/>
    <dgm:cxn modelId="{F446697A-AB17-4D4F-A42F-C251A4F404E2}" type="presOf" srcId="{07C48453-1D1F-4F42-9893-4663C8F56D42}" destId="{30375EEB-D046-44D7-9BDD-0AE32A5A63F5}" srcOrd="0" destOrd="0" presId="urn:microsoft.com/office/officeart/2005/8/layout/vList2"/>
    <dgm:cxn modelId="{ECB75791-EA69-4B48-A998-E9C1A126FFF9}" type="presOf" srcId="{9C61C570-DA7A-44B6-A065-4456544C2962}" destId="{ED2CC77D-3FAF-47A1-AC09-08E541DE1BE4}" srcOrd="0" destOrd="0" presId="urn:microsoft.com/office/officeart/2005/8/layout/vList2"/>
    <dgm:cxn modelId="{6D91FD9A-405C-4E81-8070-1894AE48AFF4}" type="presOf" srcId="{A216F869-5C1C-4352-8FFA-B7C0A1AE3C7A}" destId="{060B856D-EA7D-42CB-959C-B045766D2DE7}" srcOrd="0" destOrd="0" presId="urn:microsoft.com/office/officeart/2005/8/layout/vList2"/>
    <dgm:cxn modelId="{950147A6-C9FA-4DD5-8688-B8DB1426E7E4}" type="presOf" srcId="{0791D9F9-D218-4E09-B43C-06EEA84C0C82}" destId="{3D757469-0271-42B4-A0D0-0D149992AB6E}" srcOrd="0" destOrd="0" presId="urn:microsoft.com/office/officeart/2005/8/layout/vList2"/>
    <dgm:cxn modelId="{E06BE3CF-18B7-460B-A242-D14FB316D2AD}" srcId="{17D3DD77-4CD3-4899-AA57-55EBDA87A750}" destId="{07C48453-1D1F-4F42-9893-4663C8F56D42}" srcOrd="3" destOrd="0" parTransId="{5F3D156F-CA2C-465E-BA13-4C7B23066574}" sibTransId="{B34A6CAA-6BBF-4FAB-B9C6-E8EA4CFE833B}"/>
    <dgm:cxn modelId="{570FF0D6-562B-4CF0-885D-BC2F8B8AFBA8}" srcId="{17D3DD77-4CD3-4899-AA57-55EBDA87A750}" destId="{A216F869-5C1C-4352-8FFA-B7C0A1AE3C7A}" srcOrd="5" destOrd="0" parTransId="{E8AAFDE5-2809-4B57-B83A-D43B1AA6A887}" sibTransId="{4291372F-C086-4D3B-9647-14B2C96E352D}"/>
    <dgm:cxn modelId="{42FFF6FE-80B9-40B8-8152-9032024824C9}" srcId="{17D3DD77-4CD3-4899-AA57-55EBDA87A750}" destId="{47FCB6C3-F175-4F53-99F8-778AAFE4ECD2}" srcOrd="2" destOrd="0" parTransId="{D3062071-6C38-475E-B8C0-576CD4B6C7EC}" sibTransId="{AA7A8254-FABA-4DD2-BE4B-628ED1A9E993}"/>
    <dgm:cxn modelId="{13BD9A26-6FC2-4EC9-A841-C0EBE45CE50B}" type="presParOf" srcId="{22B7ED2C-D7B6-4CB9-AA09-7D07E73014FE}" destId="{19FF4EDC-5D4E-439E-9350-4E9EA909C8B7}" srcOrd="0" destOrd="0" presId="urn:microsoft.com/office/officeart/2005/8/layout/vList2"/>
    <dgm:cxn modelId="{85E3A86C-9E90-4413-B145-65AEE2F33CFF}" type="presParOf" srcId="{22B7ED2C-D7B6-4CB9-AA09-7D07E73014FE}" destId="{3D757469-0271-42B4-A0D0-0D149992AB6E}" srcOrd="1" destOrd="0" presId="urn:microsoft.com/office/officeart/2005/8/layout/vList2"/>
    <dgm:cxn modelId="{DF066999-982E-4529-A404-A7E6DAE58AC1}" type="presParOf" srcId="{22B7ED2C-D7B6-4CB9-AA09-7D07E73014FE}" destId="{ED2CC77D-3FAF-47A1-AC09-08E541DE1BE4}" srcOrd="2" destOrd="0" presId="urn:microsoft.com/office/officeart/2005/8/layout/vList2"/>
    <dgm:cxn modelId="{7D209B0D-EA98-4675-88DA-9530DFFC5C92}" type="presParOf" srcId="{22B7ED2C-D7B6-4CB9-AA09-7D07E73014FE}" destId="{5FAA0E05-FAA9-4A5F-98A0-FCC2503E36F2}" srcOrd="3" destOrd="0" presId="urn:microsoft.com/office/officeart/2005/8/layout/vList2"/>
    <dgm:cxn modelId="{B6471625-70C9-49B4-AF56-8BB43C090652}" type="presParOf" srcId="{22B7ED2C-D7B6-4CB9-AA09-7D07E73014FE}" destId="{69024E81-91B7-46C1-8A48-492DF5CD1D57}" srcOrd="4" destOrd="0" presId="urn:microsoft.com/office/officeart/2005/8/layout/vList2"/>
    <dgm:cxn modelId="{310ED3D0-0A1D-42AF-916A-6046B99DB629}" type="presParOf" srcId="{22B7ED2C-D7B6-4CB9-AA09-7D07E73014FE}" destId="{CC558446-8BA9-4EA0-A1CD-F44DA45334BF}" srcOrd="5" destOrd="0" presId="urn:microsoft.com/office/officeart/2005/8/layout/vList2"/>
    <dgm:cxn modelId="{A2AA0788-6987-492B-9B5D-E761ACDAA0F0}" type="presParOf" srcId="{22B7ED2C-D7B6-4CB9-AA09-7D07E73014FE}" destId="{30375EEB-D046-44D7-9BDD-0AE32A5A63F5}" srcOrd="6" destOrd="0" presId="urn:microsoft.com/office/officeart/2005/8/layout/vList2"/>
    <dgm:cxn modelId="{645F4C05-BE1C-421B-B9FB-B8DDEC7C99FB}" type="presParOf" srcId="{22B7ED2C-D7B6-4CB9-AA09-7D07E73014FE}" destId="{143C3333-984C-4FE8-9E7B-447723C88555}" srcOrd="7" destOrd="0" presId="urn:microsoft.com/office/officeart/2005/8/layout/vList2"/>
    <dgm:cxn modelId="{0702E994-FF3D-44C1-8CF7-60F5A88F8AA0}" type="presParOf" srcId="{22B7ED2C-D7B6-4CB9-AA09-7D07E73014FE}" destId="{021BA505-860C-4811-AA6C-B4B2A226D38C}" srcOrd="8" destOrd="0" presId="urn:microsoft.com/office/officeart/2005/8/layout/vList2"/>
    <dgm:cxn modelId="{C32D572C-76A9-4CAB-BD7C-A6E9077F75D8}" type="presParOf" srcId="{22B7ED2C-D7B6-4CB9-AA09-7D07E73014FE}" destId="{B6930016-F1F3-4741-8F26-434A55354BB5}" srcOrd="9" destOrd="0" presId="urn:microsoft.com/office/officeart/2005/8/layout/vList2"/>
    <dgm:cxn modelId="{678E6299-1651-4685-B4F6-0A86A5D69BC8}" type="presParOf" srcId="{22B7ED2C-D7B6-4CB9-AA09-7D07E73014FE}" destId="{060B856D-EA7D-42CB-959C-B045766D2DE7}"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F152C7-D277-4A44-9B77-7A3B6EC820C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507A26C-2E0E-494E-9F92-A57E71873352}">
      <dgm:prSet/>
      <dgm:spPr/>
      <dgm:t>
        <a:bodyPr/>
        <a:lstStyle/>
        <a:p>
          <a:r>
            <a:rPr lang="en-US"/>
            <a:t>The Elbow Method helps you find the best number of clusters for K-Means.</a:t>
          </a:r>
        </a:p>
      </dgm:t>
    </dgm:pt>
    <dgm:pt modelId="{F245789F-19F3-4DDA-A8DA-8B2DEE1A1013}" type="parTrans" cxnId="{75384AC1-6570-4E45-A635-503BE1281B1E}">
      <dgm:prSet/>
      <dgm:spPr/>
      <dgm:t>
        <a:bodyPr/>
        <a:lstStyle/>
        <a:p>
          <a:endParaRPr lang="en-US"/>
        </a:p>
      </dgm:t>
    </dgm:pt>
    <dgm:pt modelId="{22ED8037-9D5A-465F-AA39-DC4616A81B6E}" type="sibTrans" cxnId="{75384AC1-6570-4E45-A635-503BE1281B1E}">
      <dgm:prSet/>
      <dgm:spPr/>
      <dgm:t>
        <a:bodyPr/>
        <a:lstStyle/>
        <a:p>
          <a:endParaRPr lang="en-US"/>
        </a:p>
      </dgm:t>
    </dgm:pt>
    <dgm:pt modelId="{1EB79FD1-5AB5-4641-8FD4-C8AD1F6646B5}">
      <dgm:prSet/>
      <dgm:spPr/>
      <dgm:t>
        <a:bodyPr/>
        <a:lstStyle/>
        <a:p>
          <a:r>
            <a:rPr lang="en-US"/>
            <a:t>It works by plotting the total error (within-cluster distance) for different numbers of clusters.</a:t>
          </a:r>
        </a:p>
      </dgm:t>
    </dgm:pt>
    <dgm:pt modelId="{E0B0F31C-DA72-4F54-A499-9F06787B90BA}" type="parTrans" cxnId="{BDBAAE36-F1D9-40C7-9D1B-E528A413E58B}">
      <dgm:prSet/>
      <dgm:spPr/>
      <dgm:t>
        <a:bodyPr/>
        <a:lstStyle/>
        <a:p>
          <a:endParaRPr lang="en-US"/>
        </a:p>
      </dgm:t>
    </dgm:pt>
    <dgm:pt modelId="{CD3A73CD-B449-439F-8236-4BC00BE30603}" type="sibTrans" cxnId="{BDBAAE36-F1D9-40C7-9D1B-E528A413E58B}">
      <dgm:prSet/>
      <dgm:spPr/>
      <dgm:t>
        <a:bodyPr/>
        <a:lstStyle/>
        <a:p>
          <a:endParaRPr lang="en-US"/>
        </a:p>
      </dgm:t>
    </dgm:pt>
    <dgm:pt modelId="{E9D6C163-BC08-47FD-A1AA-FF8837148BBE}">
      <dgm:prSet/>
      <dgm:spPr/>
      <dgm:t>
        <a:bodyPr/>
        <a:lstStyle/>
        <a:p>
          <a:r>
            <a:rPr lang="en-US"/>
            <a:t>The best number of clusters is usually where the curve suddenly stops dropping sharply and forms a bend like an elbow.</a:t>
          </a:r>
        </a:p>
      </dgm:t>
    </dgm:pt>
    <dgm:pt modelId="{89DA9B10-5B85-40C6-9CAB-94B76538E3BF}" type="parTrans" cxnId="{86AB9667-367E-40A3-A084-87FF12CD7F01}">
      <dgm:prSet/>
      <dgm:spPr/>
      <dgm:t>
        <a:bodyPr/>
        <a:lstStyle/>
        <a:p>
          <a:endParaRPr lang="en-US"/>
        </a:p>
      </dgm:t>
    </dgm:pt>
    <dgm:pt modelId="{32309FF2-F0D5-4D8E-8BDC-CDCA8FD8B2D8}" type="sibTrans" cxnId="{86AB9667-367E-40A3-A084-87FF12CD7F01}">
      <dgm:prSet/>
      <dgm:spPr/>
      <dgm:t>
        <a:bodyPr/>
        <a:lstStyle/>
        <a:p>
          <a:endParaRPr lang="en-US"/>
        </a:p>
      </dgm:t>
    </dgm:pt>
    <dgm:pt modelId="{7458046F-EAD3-46DF-8E55-19B1E6BA8FA2}" type="pres">
      <dgm:prSet presAssocID="{E6F152C7-D277-4A44-9B77-7A3B6EC820C0}" presName="linear" presStyleCnt="0">
        <dgm:presLayoutVars>
          <dgm:animLvl val="lvl"/>
          <dgm:resizeHandles val="exact"/>
        </dgm:presLayoutVars>
      </dgm:prSet>
      <dgm:spPr/>
    </dgm:pt>
    <dgm:pt modelId="{79D7EAE4-62D7-4EC4-BC01-C29E23013DC0}" type="pres">
      <dgm:prSet presAssocID="{F507A26C-2E0E-494E-9F92-A57E71873352}" presName="parentText" presStyleLbl="node1" presStyleIdx="0" presStyleCnt="3">
        <dgm:presLayoutVars>
          <dgm:chMax val="0"/>
          <dgm:bulletEnabled val="1"/>
        </dgm:presLayoutVars>
      </dgm:prSet>
      <dgm:spPr/>
    </dgm:pt>
    <dgm:pt modelId="{9432D131-B59E-4899-98FC-E45FF6B1777E}" type="pres">
      <dgm:prSet presAssocID="{22ED8037-9D5A-465F-AA39-DC4616A81B6E}" presName="spacer" presStyleCnt="0"/>
      <dgm:spPr/>
    </dgm:pt>
    <dgm:pt modelId="{68EAD4DE-1570-4F00-A462-3EA46A530CBB}" type="pres">
      <dgm:prSet presAssocID="{1EB79FD1-5AB5-4641-8FD4-C8AD1F6646B5}" presName="parentText" presStyleLbl="node1" presStyleIdx="1" presStyleCnt="3">
        <dgm:presLayoutVars>
          <dgm:chMax val="0"/>
          <dgm:bulletEnabled val="1"/>
        </dgm:presLayoutVars>
      </dgm:prSet>
      <dgm:spPr/>
    </dgm:pt>
    <dgm:pt modelId="{CAE0541A-A667-45FF-8365-17E548666E67}" type="pres">
      <dgm:prSet presAssocID="{CD3A73CD-B449-439F-8236-4BC00BE30603}" presName="spacer" presStyleCnt="0"/>
      <dgm:spPr/>
    </dgm:pt>
    <dgm:pt modelId="{FE412519-C5D8-4CCF-BE7B-D0FCB88D4DA5}" type="pres">
      <dgm:prSet presAssocID="{E9D6C163-BC08-47FD-A1AA-FF8837148BBE}" presName="parentText" presStyleLbl="node1" presStyleIdx="2" presStyleCnt="3">
        <dgm:presLayoutVars>
          <dgm:chMax val="0"/>
          <dgm:bulletEnabled val="1"/>
        </dgm:presLayoutVars>
      </dgm:prSet>
      <dgm:spPr/>
    </dgm:pt>
  </dgm:ptLst>
  <dgm:cxnLst>
    <dgm:cxn modelId="{3EDE1F18-3008-4125-A071-367BE0960138}" type="presOf" srcId="{E9D6C163-BC08-47FD-A1AA-FF8837148BBE}" destId="{FE412519-C5D8-4CCF-BE7B-D0FCB88D4DA5}" srcOrd="0" destOrd="0" presId="urn:microsoft.com/office/officeart/2005/8/layout/vList2"/>
    <dgm:cxn modelId="{BDBAAE36-F1D9-40C7-9D1B-E528A413E58B}" srcId="{E6F152C7-D277-4A44-9B77-7A3B6EC820C0}" destId="{1EB79FD1-5AB5-4641-8FD4-C8AD1F6646B5}" srcOrd="1" destOrd="0" parTransId="{E0B0F31C-DA72-4F54-A499-9F06787B90BA}" sibTransId="{CD3A73CD-B449-439F-8236-4BC00BE30603}"/>
    <dgm:cxn modelId="{86AB9667-367E-40A3-A084-87FF12CD7F01}" srcId="{E6F152C7-D277-4A44-9B77-7A3B6EC820C0}" destId="{E9D6C163-BC08-47FD-A1AA-FF8837148BBE}" srcOrd="2" destOrd="0" parTransId="{89DA9B10-5B85-40C6-9CAB-94B76538E3BF}" sibTransId="{32309FF2-F0D5-4D8E-8BDC-CDCA8FD8B2D8}"/>
    <dgm:cxn modelId="{7375B74F-A2F7-4B0D-9EB4-63F28C33038A}" type="presOf" srcId="{E6F152C7-D277-4A44-9B77-7A3B6EC820C0}" destId="{7458046F-EAD3-46DF-8E55-19B1E6BA8FA2}" srcOrd="0" destOrd="0" presId="urn:microsoft.com/office/officeart/2005/8/layout/vList2"/>
    <dgm:cxn modelId="{ADDD0C78-27EE-434B-B768-19086C31CFD6}" type="presOf" srcId="{1EB79FD1-5AB5-4641-8FD4-C8AD1F6646B5}" destId="{68EAD4DE-1570-4F00-A462-3EA46A530CBB}" srcOrd="0" destOrd="0" presId="urn:microsoft.com/office/officeart/2005/8/layout/vList2"/>
    <dgm:cxn modelId="{75384AC1-6570-4E45-A635-503BE1281B1E}" srcId="{E6F152C7-D277-4A44-9B77-7A3B6EC820C0}" destId="{F507A26C-2E0E-494E-9F92-A57E71873352}" srcOrd="0" destOrd="0" parTransId="{F245789F-19F3-4DDA-A8DA-8B2DEE1A1013}" sibTransId="{22ED8037-9D5A-465F-AA39-DC4616A81B6E}"/>
    <dgm:cxn modelId="{2F8BB6EC-B0E4-4066-9E71-CF962ECEA43B}" type="presOf" srcId="{F507A26C-2E0E-494E-9F92-A57E71873352}" destId="{79D7EAE4-62D7-4EC4-BC01-C29E23013DC0}" srcOrd="0" destOrd="0" presId="urn:microsoft.com/office/officeart/2005/8/layout/vList2"/>
    <dgm:cxn modelId="{EBADC855-B42A-4B77-A6BB-3EE2555823A3}" type="presParOf" srcId="{7458046F-EAD3-46DF-8E55-19B1E6BA8FA2}" destId="{79D7EAE4-62D7-4EC4-BC01-C29E23013DC0}" srcOrd="0" destOrd="0" presId="urn:microsoft.com/office/officeart/2005/8/layout/vList2"/>
    <dgm:cxn modelId="{A90D2A24-6882-4C54-9070-F4B9A189E2E4}" type="presParOf" srcId="{7458046F-EAD3-46DF-8E55-19B1E6BA8FA2}" destId="{9432D131-B59E-4899-98FC-E45FF6B1777E}" srcOrd="1" destOrd="0" presId="urn:microsoft.com/office/officeart/2005/8/layout/vList2"/>
    <dgm:cxn modelId="{6952C12C-C8D4-4AF6-B74F-E198B627E553}" type="presParOf" srcId="{7458046F-EAD3-46DF-8E55-19B1E6BA8FA2}" destId="{68EAD4DE-1570-4F00-A462-3EA46A530CBB}" srcOrd="2" destOrd="0" presId="urn:microsoft.com/office/officeart/2005/8/layout/vList2"/>
    <dgm:cxn modelId="{6D32BEA1-3668-4FE4-9206-0159BBF77181}" type="presParOf" srcId="{7458046F-EAD3-46DF-8E55-19B1E6BA8FA2}" destId="{CAE0541A-A667-45FF-8365-17E548666E67}" srcOrd="3" destOrd="0" presId="urn:microsoft.com/office/officeart/2005/8/layout/vList2"/>
    <dgm:cxn modelId="{CA57E016-C168-4261-9046-47E7679D5A9D}" type="presParOf" srcId="{7458046F-EAD3-46DF-8E55-19B1E6BA8FA2}" destId="{FE412519-C5D8-4CCF-BE7B-D0FCB88D4DA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9BC176-78C4-436E-8193-6E91B20FB21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E698000-96C0-43B9-9D3F-8CFA95E641F8}">
      <dgm:prSet/>
      <dgm:spPr/>
      <dgm:t>
        <a:bodyPr/>
        <a:lstStyle/>
        <a:p>
          <a:r>
            <a:rPr lang="en-US"/>
            <a:t>You run K-Means with different values of K (for example, from 1 to 10).</a:t>
          </a:r>
        </a:p>
      </dgm:t>
    </dgm:pt>
    <dgm:pt modelId="{59A52633-F2A5-4AA5-B6C8-4DDA95E967AC}" type="parTrans" cxnId="{5489477A-EB71-4720-9892-E0104A096C15}">
      <dgm:prSet/>
      <dgm:spPr/>
      <dgm:t>
        <a:bodyPr/>
        <a:lstStyle/>
        <a:p>
          <a:endParaRPr lang="en-US"/>
        </a:p>
      </dgm:t>
    </dgm:pt>
    <dgm:pt modelId="{2B5EF878-C8DC-4484-B8CD-0B89CA2C7229}" type="sibTrans" cxnId="{5489477A-EB71-4720-9892-E0104A096C15}">
      <dgm:prSet/>
      <dgm:spPr/>
      <dgm:t>
        <a:bodyPr/>
        <a:lstStyle/>
        <a:p>
          <a:endParaRPr lang="en-US"/>
        </a:p>
      </dgm:t>
    </dgm:pt>
    <dgm:pt modelId="{2227ABF4-DC33-41BD-8DE2-E1425CF52DD0}">
      <dgm:prSet/>
      <dgm:spPr/>
      <dgm:t>
        <a:bodyPr/>
        <a:lstStyle/>
        <a:p>
          <a:r>
            <a:rPr lang="en-US"/>
            <a:t>For each K, calculate the within-cluster sum of squares (WCSS) and this tells you how tightly the points in each cluster are grouped.</a:t>
          </a:r>
        </a:p>
      </dgm:t>
    </dgm:pt>
    <dgm:pt modelId="{B1B931D6-98F8-495F-8DC6-67F35328485E}" type="parTrans" cxnId="{708C53A5-A71A-4DE5-8389-E5BDDDD64E95}">
      <dgm:prSet/>
      <dgm:spPr/>
      <dgm:t>
        <a:bodyPr/>
        <a:lstStyle/>
        <a:p>
          <a:endParaRPr lang="en-US"/>
        </a:p>
      </dgm:t>
    </dgm:pt>
    <dgm:pt modelId="{09C489EA-BF67-4756-8209-5A1AC01C7099}" type="sibTrans" cxnId="{708C53A5-A71A-4DE5-8389-E5BDDDD64E95}">
      <dgm:prSet/>
      <dgm:spPr/>
      <dgm:t>
        <a:bodyPr/>
        <a:lstStyle/>
        <a:p>
          <a:endParaRPr lang="en-US"/>
        </a:p>
      </dgm:t>
    </dgm:pt>
    <dgm:pt modelId="{DE502300-F483-4098-919F-50D6F257FA8E}">
      <dgm:prSet/>
      <dgm:spPr/>
      <dgm:t>
        <a:bodyPr/>
        <a:lstStyle/>
        <a:p>
          <a:r>
            <a:rPr lang="en-US"/>
            <a:t>Plot K vs. WCSS on a graph.</a:t>
          </a:r>
        </a:p>
      </dgm:t>
    </dgm:pt>
    <dgm:pt modelId="{18095562-F497-4171-A899-D9B2F9CE3A67}" type="parTrans" cxnId="{2AE06262-3A3D-43A0-8A42-E8D553CEEE6E}">
      <dgm:prSet/>
      <dgm:spPr/>
      <dgm:t>
        <a:bodyPr/>
        <a:lstStyle/>
        <a:p>
          <a:endParaRPr lang="en-US"/>
        </a:p>
      </dgm:t>
    </dgm:pt>
    <dgm:pt modelId="{C91ACE46-3CAA-4F52-BC00-B69595DFE4DD}" type="sibTrans" cxnId="{2AE06262-3A3D-43A0-8A42-E8D553CEEE6E}">
      <dgm:prSet/>
      <dgm:spPr/>
      <dgm:t>
        <a:bodyPr/>
        <a:lstStyle/>
        <a:p>
          <a:endParaRPr lang="en-US"/>
        </a:p>
      </dgm:t>
    </dgm:pt>
    <dgm:pt modelId="{7E3683AF-6010-42E6-A0E4-B5DA67A62A16}">
      <dgm:prSet/>
      <dgm:spPr/>
      <dgm:t>
        <a:bodyPr/>
        <a:lstStyle/>
        <a:p>
          <a:r>
            <a:rPr lang="en-US"/>
            <a:t>As K increases, WCSS decreases but at some point, the rate of decrease slows down.</a:t>
          </a:r>
        </a:p>
      </dgm:t>
    </dgm:pt>
    <dgm:pt modelId="{07006DEE-0E80-4CBF-85D3-E791109287AA}" type="parTrans" cxnId="{1A771229-161E-467C-836D-478D137A7D0D}">
      <dgm:prSet/>
      <dgm:spPr/>
      <dgm:t>
        <a:bodyPr/>
        <a:lstStyle/>
        <a:p>
          <a:endParaRPr lang="en-US"/>
        </a:p>
      </dgm:t>
    </dgm:pt>
    <dgm:pt modelId="{C1174D31-E03F-46BF-B782-284891B63593}" type="sibTrans" cxnId="{1A771229-161E-467C-836D-478D137A7D0D}">
      <dgm:prSet/>
      <dgm:spPr/>
      <dgm:t>
        <a:bodyPr/>
        <a:lstStyle/>
        <a:p>
          <a:endParaRPr lang="en-US"/>
        </a:p>
      </dgm:t>
    </dgm:pt>
    <dgm:pt modelId="{C17F68FF-9506-41EA-83F7-086333C9240D}">
      <dgm:prSet/>
      <dgm:spPr/>
      <dgm:t>
        <a:bodyPr/>
        <a:lstStyle/>
        <a:p>
          <a:r>
            <a:rPr lang="en-US"/>
            <a:t>The point where the curve bends like an elbow is the optimal number of clusters.</a:t>
          </a:r>
        </a:p>
      </dgm:t>
    </dgm:pt>
    <dgm:pt modelId="{177BE22B-DCF8-4058-ADBC-38D55144FA29}" type="parTrans" cxnId="{5FE48301-AC29-41BA-9D4E-B54DDDD92BF2}">
      <dgm:prSet/>
      <dgm:spPr/>
      <dgm:t>
        <a:bodyPr/>
        <a:lstStyle/>
        <a:p>
          <a:endParaRPr lang="en-US"/>
        </a:p>
      </dgm:t>
    </dgm:pt>
    <dgm:pt modelId="{3CE4D485-ABE7-41AD-A73D-CED1B7624B14}" type="sibTrans" cxnId="{5FE48301-AC29-41BA-9D4E-B54DDDD92BF2}">
      <dgm:prSet/>
      <dgm:spPr/>
      <dgm:t>
        <a:bodyPr/>
        <a:lstStyle/>
        <a:p>
          <a:endParaRPr lang="en-US"/>
        </a:p>
      </dgm:t>
    </dgm:pt>
    <dgm:pt modelId="{A68787B9-0E02-4348-9D13-44FC42595969}" type="pres">
      <dgm:prSet presAssocID="{829BC176-78C4-436E-8193-6E91B20FB218}" presName="linear" presStyleCnt="0">
        <dgm:presLayoutVars>
          <dgm:animLvl val="lvl"/>
          <dgm:resizeHandles val="exact"/>
        </dgm:presLayoutVars>
      </dgm:prSet>
      <dgm:spPr/>
    </dgm:pt>
    <dgm:pt modelId="{45EA68FA-571C-4892-825E-A8391348D1CF}" type="pres">
      <dgm:prSet presAssocID="{EE698000-96C0-43B9-9D3F-8CFA95E641F8}" presName="parentText" presStyleLbl="node1" presStyleIdx="0" presStyleCnt="5">
        <dgm:presLayoutVars>
          <dgm:chMax val="0"/>
          <dgm:bulletEnabled val="1"/>
        </dgm:presLayoutVars>
      </dgm:prSet>
      <dgm:spPr/>
    </dgm:pt>
    <dgm:pt modelId="{25172DAF-251F-43BF-B269-537FEDB5065A}" type="pres">
      <dgm:prSet presAssocID="{2B5EF878-C8DC-4484-B8CD-0B89CA2C7229}" presName="spacer" presStyleCnt="0"/>
      <dgm:spPr/>
    </dgm:pt>
    <dgm:pt modelId="{03482FA2-F61D-4A80-A0B2-40B9631B84FC}" type="pres">
      <dgm:prSet presAssocID="{2227ABF4-DC33-41BD-8DE2-E1425CF52DD0}" presName="parentText" presStyleLbl="node1" presStyleIdx="1" presStyleCnt="5">
        <dgm:presLayoutVars>
          <dgm:chMax val="0"/>
          <dgm:bulletEnabled val="1"/>
        </dgm:presLayoutVars>
      </dgm:prSet>
      <dgm:spPr/>
    </dgm:pt>
    <dgm:pt modelId="{2D7063C2-A71D-4B56-9099-FD8A931E0897}" type="pres">
      <dgm:prSet presAssocID="{09C489EA-BF67-4756-8209-5A1AC01C7099}" presName="spacer" presStyleCnt="0"/>
      <dgm:spPr/>
    </dgm:pt>
    <dgm:pt modelId="{188043CE-908A-4D16-8F42-5A918B3064BB}" type="pres">
      <dgm:prSet presAssocID="{DE502300-F483-4098-919F-50D6F257FA8E}" presName="parentText" presStyleLbl="node1" presStyleIdx="2" presStyleCnt="5">
        <dgm:presLayoutVars>
          <dgm:chMax val="0"/>
          <dgm:bulletEnabled val="1"/>
        </dgm:presLayoutVars>
      </dgm:prSet>
      <dgm:spPr/>
    </dgm:pt>
    <dgm:pt modelId="{23559C8E-5535-491B-BD6F-2EA5466436B9}" type="pres">
      <dgm:prSet presAssocID="{C91ACE46-3CAA-4F52-BC00-B69595DFE4DD}" presName="spacer" presStyleCnt="0"/>
      <dgm:spPr/>
    </dgm:pt>
    <dgm:pt modelId="{2F2ADC1F-533E-4991-B162-C0F0FF739C29}" type="pres">
      <dgm:prSet presAssocID="{7E3683AF-6010-42E6-A0E4-B5DA67A62A16}" presName="parentText" presStyleLbl="node1" presStyleIdx="3" presStyleCnt="5">
        <dgm:presLayoutVars>
          <dgm:chMax val="0"/>
          <dgm:bulletEnabled val="1"/>
        </dgm:presLayoutVars>
      </dgm:prSet>
      <dgm:spPr/>
    </dgm:pt>
    <dgm:pt modelId="{00BAAE00-08ED-4588-BFB1-5395E3A609EA}" type="pres">
      <dgm:prSet presAssocID="{C1174D31-E03F-46BF-B782-284891B63593}" presName="spacer" presStyleCnt="0"/>
      <dgm:spPr/>
    </dgm:pt>
    <dgm:pt modelId="{57B7A30F-5A42-4557-B85A-AE09CD2964C7}" type="pres">
      <dgm:prSet presAssocID="{C17F68FF-9506-41EA-83F7-086333C9240D}" presName="parentText" presStyleLbl="node1" presStyleIdx="4" presStyleCnt="5">
        <dgm:presLayoutVars>
          <dgm:chMax val="0"/>
          <dgm:bulletEnabled val="1"/>
        </dgm:presLayoutVars>
      </dgm:prSet>
      <dgm:spPr/>
    </dgm:pt>
  </dgm:ptLst>
  <dgm:cxnLst>
    <dgm:cxn modelId="{5FE48301-AC29-41BA-9D4E-B54DDDD92BF2}" srcId="{829BC176-78C4-436E-8193-6E91B20FB218}" destId="{C17F68FF-9506-41EA-83F7-086333C9240D}" srcOrd="4" destOrd="0" parTransId="{177BE22B-DCF8-4058-ADBC-38D55144FA29}" sibTransId="{3CE4D485-ABE7-41AD-A73D-CED1B7624B14}"/>
    <dgm:cxn modelId="{70891A28-B143-4FC2-AA77-5B6B98CBD4AB}" type="presOf" srcId="{2227ABF4-DC33-41BD-8DE2-E1425CF52DD0}" destId="{03482FA2-F61D-4A80-A0B2-40B9631B84FC}" srcOrd="0" destOrd="0" presId="urn:microsoft.com/office/officeart/2005/8/layout/vList2"/>
    <dgm:cxn modelId="{1A771229-161E-467C-836D-478D137A7D0D}" srcId="{829BC176-78C4-436E-8193-6E91B20FB218}" destId="{7E3683AF-6010-42E6-A0E4-B5DA67A62A16}" srcOrd="3" destOrd="0" parTransId="{07006DEE-0E80-4CBF-85D3-E791109287AA}" sibTransId="{C1174D31-E03F-46BF-B782-284891B63593}"/>
    <dgm:cxn modelId="{6E7EEB3B-6BD9-4F36-8FB8-31DD5DE97B79}" type="presOf" srcId="{C17F68FF-9506-41EA-83F7-086333C9240D}" destId="{57B7A30F-5A42-4557-B85A-AE09CD2964C7}" srcOrd="0" destOrd="0" presId="urn:microsoft.com/office/officeart/2005/8/layout/vList2"/>
    <dgm:cxn modelId="{2AE06262-3A3D-43A0-8A42-E8D553CEEE6E}" srcId="{829BC176-78C4-436E-8193-6E91B20FB218}" destId="{DE502300-F483-4098-919F-50D6F257FA8E}" srcOrd="2" destOrd="0" parTransId="{18095562-F497-4171-A899-D9B2F9CE3A67}" sibTransId="{C91ACE46-3CAA-4F52-BC00-B69595DFE4DD}"/>
    <dgm:cxn modelId="{30433376-B441-407C-89E2-7EAEB892D17F}" type="presOf" srcId="{EE698000-96C0-43B9-9D3F-8CFA95E641F8}" destId="{45EA68FA-571C-4892-825E-A8391348D1CF}" srcOrd="0" destOrd="0" presId="urn:microsoft.com/office/officeart/2005/8/layout/vList2"/>
    <dgm:cxn modelId="{5489477A-EB71-4720-9892-E0104A096C15}" srcId="{829BC176-78C4-436E-8193-6E91B20FB218}" destId="{EE698000-96C0-43B9-9D3F-8CFA95E641F8}" srcOrd="0" destOrd="0" parTransId="{59A52633-F2A5-4AA5-B6C8-4DDA95E967AC}" sibTransId="{2B5EF878-C8DC-4484-B8CD-0B89CA2C7229}"/>
    <dgm:cxn modelId="{62A06985-3846-4B55-B2A0-1F6254D2A3E3}" type="presOf" srcId="{829BC176-78C4-436E-8193-6E91B20FB218}" destId="{A68787B9-0E02-4348-9D13-44FC42595969}" srcOrd="0" destOrd="0" presId="urn:microsoft.com/office/officeart/2005/8/layout/vList2"/>
    <dgm:cxn modelId="{EABC6D98-C494-4B2F-9D85-EB910E53AD21}" type="presOf" srcId="{DE502300-F483-4098-919F-50D6F257FA8E}" destId="{188043CE-908A-4D16-8F42-5A918B3064BB}" srcOrd="0" destOrd="0" presId="urn:microsoft.com/office/officeart/2005/8/layout/vList2"/>
    <dgm:cxn modelId="{708C53A5-A71A-4DE5-8389-E5BDDDD64E95}" srcId="{829BC176-78C4-436E-8193-6E91B20FB218}" destId="{2227ABF4-DC33-41BD-8DE2-E1425CF52DD0}" srcOrd="1" destOrd="0" parTransId="{B1B931D6-98F8-495F-8DC6-67F35328485E}" sibTransId="{09C489EA-BF67-4756-8209-5A1AC01C7099}"/>
    <dgm:cxn modelId="{DD4D2ADD-63E6-4653-94F8-7E7A39E30FA5}" type="presOf" srcId="{7E3683AF-6010-42E6-A0E4-B5DA67A62A16}" destId="{2F2ADC1F-533E-4991-B162-C0F0FF739C29}" srcOrd="0" destOrd="0" presId="urn:microsoft.com/office/officeart/2005/8/layout/vList2"/>
    <dgm:cxn modelId="{FD96120C-5570-4E7E-843E-1790AA1372DD}" type="presParOf" srcId="{A68787B9-0E02-4348-9D13-44FC42595969}" destId="{45EA68FA-571C-4892-825E-A8391348D1CF}" srcOrd="0" destOrd="0" presId="urn:microsoft.com/office/officeart/2005/8/layout/vList2"/>
    <dgm:cxn modelId="{48194420-3FF9-47F6-9C71-62CB934D33AA}" type="presParOf" srcId="{A68787B9-0E02-4348-9D13-44FC42595969}" destId="{25172DAF-251F-43BF-B269-537FEDB5065A}" srcOrd="1" destOrd="0" presId="urn:microsoft.com/office/officeart/2005/8/layout/vList2"/>
    <dgm:cxn modelId="{C21C0D55-796E-4E5C-91A1-7AAA7C33A008}" type="presParOf" srcId="{A68787B9-0E02-4348-9D13-44FC42595969}" destId="{03482FA2-F61D-4A80-A0B2-40B9631B84FC}" srcOrd="2" destOrd="0" presId="urn:microsoft.com/office/officeart/2005/8/layout/vList2"/>
    <dgm:cxn modelId="{29FB05E9-3A30-4F72-BC5C-886A394114DE}" type="presParOf" srcId="{A68787B9-0E02-4348-9D13-44FC42595969}" destId="{2D7063C2-A71D-4B56-9099-FD8A931E0897}" srcOrd="3" destOrd="0" presId="urn:microsoft.com/office/officeart/2005/8/layout/vList2"/>
    <dgm:cxn modelId="{39BD632D-3C20-450F-94DE-9308D61F7777}" type="presParOf" srcId="{A68787B9-0E02-4348-9D13-44FC42595969}" destId="{188043CE-908A-4D16-8F42-5A918B3064BB}" srcOrd="4" destOrd="0" presId="urn:microsoft.com/office/officeart/2005/8/layout/vList2"/>
    <dgm:cxn modelId="{A2825CC6-2BA5-4A3E-8D11-25D139B1A311}" type="presParOf" srcId="{A68787B9-0E02-4348-9D13-44FC42595969}" destId="{23559C8E-5535-491B-BD6F-2EA5466436B9}" srcOrd="5" destOrd="0" presId="urn:microsoft.com/office/officeart/2005/8/layout/vList2"/>
    <dgm:cxn modelId="{D77794C8-B410-4DBE-9884-695EED3DB3CF}" type="presParOf" srcId="{A68787B9-0E02-4348-9D13-44FC42595969}" destId="{2F2ADC1F-533E-4991-B162-C0F0FF739C29}" srcOrd="6" destOrd="0" presId="urn:microsoft.com/office/officeart/2005/8/layout/vList2"/>
    <dgm:cxn modelId="{E0654559-C367-44D2-8EC6-4A30EB1ED9AC}" type="presParOf" srcId="{A68787B9-0E02-4348-9D13-44FC42595969}" destId="{00BAAE00-08ED-4588-BFB1-5395E3A609EA}" srcOrd="7" destOrd="0" presId="urn:microsoft.com/office/officeart/2005/8/layout/vList2"/>
    <dgm:cxn modelId="{513CF48D-8019-4E50-A206-C85A0042A230}" type="presParOf" srcId="{A68787B9-0E02-4348-9D13-44FC42595969}" destId="{57B7A30F-5A42-4557-B85A-AE09CD2964C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42C4C-6B15-449D-BD63-9209994A751B}">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145D28-FFDD-420E-A6B2-19006FB23D29}">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6377CF-2F95-4AA7-8073-B06790E52F55}">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33450">
            <a:lnSpc>
              <a:spcPct val="90000"/>
            </a:lnSpc>
            <a:spcBef>
              <a:spcPct val="0"/>
            </a:spcBef>
            <a:spcAft>
              <a:spcPct val="35000"/>
            </a:spcAft>
            <a:buNone/>
          </a:pPr>
          <a:r>
            <a:rPr lang="en-US" sz="2100" kern="1200"/>
            <a:t>Unsupervised learning is a type of machine learning where the algorithm is given data without any labels or predefined categories. The goal is to let the model discover hidden patterns, structures, or groupings on its own.</a:t>
          </a:r>
        </a:p>
      </dsp:txBody>
      <dsp:txXfrm>
        <a:off x="1509882" y="708097"/>
        <a:ext cx="9005717" cy="1307257"/>
      </dsp:txXfrm>
    </dsp:sp>
    <dsp:sp modelId="{2157E2A8-1B3D-4B54-95EB-5ADBFDB00434}">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17B6E8-6389-4425-9AEE-86300C14CCF6}">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BA88CC-BC40-4472-9841-C88648E0AE3C}">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33450">
            <a:lnSpc>
              <a:spcPct val="90000"/>
            </a:lnSpc>
            <a:spcBef>
              <a:spcPct val="0"/>
            </a:spcBef>
            <a:spcAft>
              <a:spcPct val="35000"/>
            </a:spcAft>
            <a:buNone/>
          </a:pPr>
          <a:r>
            <a:rPr lang="en-US" sz="2100" kern="1200"/>
            <a:t>A good example of unsupervised learning is clustering, where similar data points are grouped together based on features like behavior, characteristics, or similarity.</a:t>
          </a:r>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AB49F-1881-4043-9335-6C00827F946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99D9A-433B-4265-BA9A-AA8BC312895B}">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125EBD-A5D8-43A3-8BDE-333E45EF7B58}">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K-Means Clustering is a popular unsupervised machine learning algorithm used to group data points into K distinct clusters based on similarity.</a:t>
          </a:r>
        </a:p>
      </dsp:txBody>
      <dsp:txXfrm>
        <a:off x="1435590" y="531"/>
        <a:ext cx="9080009" cy="1242935"/>
      </dsp:txXfrm>
    </dsp:sp>
    <dsp:sp modelId="{693F8573-7A31-486D-B05D-7910855D9EEB}">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695580-A025-4A98-9596-1713C68802D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109E84-53CD-40FC-9D18-D54EA0D33BF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The main goal of K-Means is to group data into clusters where items in the same cluster are very similar, and items in different clusters are quite different.</a:t>
          </a:r>
        </a:p>
      </dsp:txBody>
      <dsp:txXfrm>
        <a:off x="1435590" y="1554201"/>
        <a:ext cx="9080009" cy="1242935"/>
      </dsp:txXfrm>
    </dsp:sp>
    <dsp:sp modelId="{A4DFC7C6-5FB1-4241-8919-C6EA4047AA73}">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765762-304D-4736-90FD-5BDFAC8A50B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D560BD-80E6-46AB-B8F5-892A0B186A91}">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Each item belongs to only one cluster, and the algorithm creates a set number of separate, non-overlapping groups.</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5C972-FA37-44E0-98AD-62096F3F9DB0}">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E79FFC-C3DE-4F94-BFD4-332EE85733AF}">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K-Means requires you to choose the number of clusters in advance.</a:t>
          </a:r>
        </a:p>
      </dsp:txBody>
      <dsp:txXfrm>
        <a:off x="398656" y="1088253"/>
        <a:ext cx="2959127" cy="1837317"/>
      </dsp:txXfrm>
    </dsp:sp>
    <dsp:sp modelId="{BB56B25E-8001-4488-9BA0-AC94470FD558}">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E37EAC-A468-422F-B5FB-1E6EEA97690B}">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K-Means doesn’t perform well with clusters of different sizes, shapes, or densities.</a:t>
          </a:r>
        </a:p>
      </dsp:txBody>
      <dsp:txXfrm>
        <a:off x="4155097" y="1088253"/>
        <a:ext cx="2959127" cy="1837317"/>
      </dsp:txXfrm>
    </dsp:sp>
    <dsp:sp modelId="{04605DA9-5608-421C-BD80-86C6DB8F8FBA}">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6EB989-F399-4BB9-9276-D1B576BE19A4}">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Outliers can distort the results of K-Means.</a:t>
          </a:r>
        </a:p>
      </dsp:txBody>
      <dsp:txXfrm>
        <a:off x="7911539" y="1088253"/>
        <a:ext cx="2959127" cy="18373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86B12-7B00-4BF8-B1D9-E25D54F44C12}">
      <dsp:nvSpPr>
        <dsp:cNvPr id="0" name=""/>
        <dsp:cNvSpPr/>
      </dsp:nvSpPr>
      <dsp:spPr>
        <a:xfrm>
          <a:off x="0" y="412339"/>
          <a:ext cx="6666833" cy="8751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Silhouette Method helps evaluate how well data points fit within their assigned clusters.</a:t>
          </a:r>
        </a:p>
      </dsp:txBody>
      <dsp:txXfrm>
        <a:off x="42722" y="455061"/>
        <a:ext cx="6581389" cy="789716"/>
      </dsp:txXfrm>
    </dsp:sp>
    <dsp:sp modelId="{98F2A828-90A3-4602-9E6C-26691F780EB7}">
      <dsp:nvSpPr>
        <dsp:cNvPr id="0" name=""/>
        <dsp:cNvSpPr/>
      </dsp:nvSpPr>
      <dsp:spPr>
        <a:xfrm>
          <a:off x="0" y="1350859"/>
          <a:ext cx="6666833" cy="875160"/>
        </a:xfrm>
        <a:prstGeom prst="roundRect">
          <a:avLst/>
        </a:prstGeom>
        <a:gradFill rotWithShape="0">
          <a:gsLst>
            <a:gs pos="0">
              <a:schemeClr val="accent2">
                <a:hueOff val="1610903"/>
                <a:satOff val="-4623"/>
                <a:lumOff val="-7402"/>
                <a:alphaOff val="0"/>
                <a:satMod val="103000"/>
                <a:lumMod val="102000"/>
                <a:tint val="94000"/>
              </a:schemeClr>
            </a:gs>
            <a:gs pos="50000">
              <a:schemeClr val="accent2">
                <a:hueOff val="1610903"/>
                <a:satOff val="-4623"/>
                <a:lumOff val="-7402"/>
                <a:alphaOff val="0"/>
                <a:satMod val="110000"/>
                <a:lumMod val="100000"/>
                <a:shade val="100000"/>
              </a:schemeClr>
            </a:gs>
            <a:gs pos="100000">
              <a:schemeClr val="accent2">
                <a:hueOff val="1610903"/>
                <a:satOff val="-4623"/>
                <a:lumOff val="-74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compares how close a point is to its own cluster vs. the nearest neighboring cluster.</a:t>
          </a:r>
        </a:p>
      </dsp:txBody>
      <dsp:txXfrm>
        <a:off x="42722" y="1393581"/>
        <a:ext cx="6581389" cy="789716"/>
      </dsp:txXfrm>
    </dsp:sp>
    <dsp:sp modelId="{4118FE8E-7A5B-4FA8-A4A8-D1D610DB1B4C}">
      <dsp:nvSpPr>
        <dsp:cNvPr id="0" name=""/>
        <dsp:cNvSpPr/>
      </dsp:nvSpPr>
      <dsp:spPr>
        <a:xfrm>
          <a:off x="0" y="2289379"/>
          <a:ext cx="6666833" cy="875160"/>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Each point gets a score between -1 and 1.</a:t>
          </a:r>
        </a:p>
      </dsp:txBody>
      <dsp:txXfrm>
        <a:off x="42722" y="2332101"/>
        <a:ext cx="6581389" cy="789716"/>
      </dsp:txXfrm>
    </dsp:sp>
    <dsp:sp modelId="{62713A7A-1162-4254-A0F9-E93902845518}">
      <dsp:nvSpPr>
        <dsp:cNvPr id="0" name=""/>
        <dsp:cNvSpPr/>
      </dsp:nvSpPr>
      <dsp:spPr>
        <a:xfrm>
          <a:off x="0" y="3227900"/>
          <a:ext cx="6666833" cy="875160"/>
        </a:xfrm>
        <a:prstGeom prst="roundRect">
          <a:avLst/>
        </a:prstGeom>
        <a:gradFill rotWithShape="0">
          <a:gsLst>
            <a:gs pos="0">
              <a:schemeClr val="accent2">
                <a:hueOff val="4832710"/>
                <a:satOff val="-13870"/>
                <a:lumOff val="-22207"/>
                <a:alphaOff val="0"/>
                <a:satMod val="103000"/>
                <a:lumMod val="102000"/>
                <a:tint val="94000"/>
              </a:schemeClr>
            </a:gs>
            <a:gs pos="50000">
              <a:schemeClr val="accent2">
                <a:hueOff val="4832710"/>
                <a:satOff val="-13870"/>
                <a:lumOff val="-22207"/>
                <a:alphaOff val="0"/>
                <a:satMod val="110000"/>
                <a:lumMod val="100000"/>
                <a:shade val="100000"/>
              </a:schemeClr>
            </a:gs>
            <a:gs pos="100000">
              <a:schemeClr val="accent2">
                <a:hueOff val="4832710"/>
                <a:satOff val="-13870"/>
                <a:lumOff val="-222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higher the average silhouette score, the better the overall clustering.</a:t>
          </a:r>
        </a:p>
      </dsp:txBody>
      <dsp:txXfrm>
        <a:off x="42722" y="3270622"/>
        <a:ext cx="6581389" cy="789716"/>
      </dsp:txXfrm>
    </dsp:sp>
    <dsp:sp modelId="{35F9D7E1-BC7D-45D3-8468-707F9AD1877C}">
      <dsp:nvSpPr>
        <dsp:cNvPr id="0" name=""/>
        <dsp:cNvSpPr/>
      </dsp:nvSpPr>
      <dsp:spPr>
        <a:xfrm>
          <a:off x="0" y="4166420"/>
          <a:ext cx="6666833" cy="87516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 helps determine the optimal number of clusters (K) by comparing scores across different values of K.</a:t>
          </a:r>
        </a:p>
      </dsp:txBody>
      <dsp:txXfrm>
        <a:off x="42722" y="4209142"/>
        <a:ext cx="6581389" cy="7897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F4EDC-5D4E-439E-9350-4E9EA909C8B7}">
      <dsp:nvSpPr>
        <dsp:cNvPr id="0" name=""/>
        <dsp:cNvSpPr/>
      </dsp:nvSpPr>
      <dsp:spPr>
        <a:xfrm>
          <a:off x="0" y="69669"/>
          <a:ext cx="10515600"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Silhouette Score Formula:</a:t>
          </a:r>
          <a:endParaRPr lang="en-US" sz="2400" kern="1200"/>
        </a:p>
      </dsp:txBody>
      <dsp:txXfrm>
        <a:off x="28786" y="98455"/>
        <a:ext cx="10458028" cy="532107"/>
      </dsp:txXfrm>
    </dsp:sp>
    <dsp:sp modelId="{3D757469-0271-42B4-A0D0-0D149992AB6E}">
      <dsp:nvSpPr>
        <dsp:cNvPr id="0" name=""/>
        <dsp:cNvSpPr/>
      </dsp:nvSpPr>
      <dsp:spPr>
        <a:xfrm>
          <a:off x="0" y="659349"/>
          <a:ext cx="105156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GB" sz="1900" kern="1200"/>
            <a:t>Silhouette Score = b−a​/ max(a,b)</a:t>
          </a:r>
          <a:endParaRPr lang="en-US" sz="1900" kern="1200"/>
        </a:p>
      </dsp:txBody>
      <dsp:txXfrm>
        <a:off x="0" y="659349"/>
        <a:ext cx="10515600" cy="397440"/>
      </dsp:txXfrm>
    </dsp:sp>
    <dsp:sp modelId="{ED2CC77D-3FAF-47A1-AC09-08E541DE1BE4}">
      <dsp:nvSpPr>
        <dsp:cNvPr id="0" name=""/>
        <dsp:cNvSpPr/>
      </dsp:nvSpPr>
      <dsp:spPr>
        <a:xfrm>
          <a:off x="0" y="1056789"/>
          <a:ext cx="10515600"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 = Average distance to all other points in the same cluster</a:t>
          </a:r>
        </a:p>
      </dsp:txBody>
      <dsp:txXfrm>
        <a:off x="28786" y="1085575"/>
        <a:ext cx="10458028" cy="532107"/>
      </dsp:txXfrm>
    </dsp:sp>
    <dsp:sp modelId="{69024E81-91B7-46C1-8A48-492DF5CD1D57}">
      <dsp:nvSpPr>
        <dsp:cNvPr id="0" name=""/>
        <dsp:cNvSpPr/>
      </dsp:nvSpPr>
      <dsp:spPr>
        <a:xfrm>
          <a:off x="0" y="1715589"/>
          <a:ext cx="10515600"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b = Average distance to points in the nearest neighbor cluster</a:t>
          </a:r>
        </a:p>
      </dsp:txBody>
      <dsp:txXfrm>
        <a:off x="28786" y="1744375"/>
        <a:ext cx="10458028" cy="532107"/>
      </dsp:txXfrm>
    </dsp:sp>
    <dsp:sp modelId="{30375EEB-D046-44D7-9BDD-0AE32A5A63F5}">
      <dsp:nvSpPr>
        <dsp:cNvPr id="0" name=""/>
        <dsp:cNvSpPr/>
      </dsp:nvSpPr>
      <dsp:spPr>
        <a:xfrm>
          <a:off x="0" y="2374389"/>
          <a:ext cx="10515600"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+1 → well assigned to its cluster</a:t>
          </a:r>
        </a:p>
      </dsp:txBody>
      <dsp:txXfrm>
        <a:off x="28786" y="2403175"/>
        <a:ext cx="10458028" cy="532107"/>
      </dsp:txXfrm>
    </dsp:sp>
    <dsp:sp modelId="{021BA505-860C-4811-AA6C-B4B2A226D38C}">
      <dsp:nvSpPr>
        <dsp:cNvPr id="0" name=""/>
        <dsp:cNvSpPr/>
      </dsp:nvSpPr>
      <dsp:spPr>
        <a:xfrm>
          <a:off x="0" y="3033188"/>
          <a:ext cx="10515600"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0 → on the border between clusters</a:t>
          </a:r>
        </a:p>
      </dsp:txBody>
      <dsp:txXfrm>
        <a:off x="28786" y="3061974"/>
        <a:ext cx="10458028" cy="532107"/>
      </dsp:txXfrm>
    </dsp:sp>
    <dsp:sp modelId="{060B856D-EA7D-42CB-959C-B045766D2DE7}">
      <dsp:nvSpPr>
        <dsp:cNvPr id="0" name=""/>
        <dsp:cNvSpPr/>
      </dsp:nvSpPr>
      <dsp:spPr>
        <a:xfrm>
          <a:off x="0" y="3691989"/>
          <a:ext cx="10515600"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-1 → likely in the wrong cluster</a:t>
          </a:r>
        </a:p>
      </dsp:txBody>
      <dsp:txXfrm>
        <a:off x="28786" y="3720775"/>
        <a:ext cx="10458028" cy="53210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7EAE4-62D7-4EC4-BC01-C29E23013DC0}">
      <dsp:nvSpPr>
        <dsp:cNvPr id="0" name=""/>
        <dsp:cNvSpPr/>
      </dsp:nvSpPr>
      <dsp:spPr>
        <a:xfrm>
          <a:off x="0" y="296813"/>
          <a:ext cx="6666833" cy="156633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Elbow Method helps you find the best number of clusters for K-Means.</a:t>
          </a:r>
        </a:p>
      </dsp:txBody>
      <dsp:txXfrm>
        <a:off x="76462" y="373275"/>
        <a:ext cx="6513909" cy="1413413"/>
      </dsp:txXfrm>
    </dsp:sp>
    <dsp:sp modelId="{68EAD4DE-1570-4F00-A462-3EA46A530CBB}">
      <dsp:nvSpPr>
        <dsp:cNvPr id="0" name=""/>
        <dsp:cNvSpPr/>
      </dsp:nvSpPr>
      <dsp:spPr>
        <a:xfrm>
          <a:off x="0" y="1943791"/>
          <a:ext cx="6666833" cy="1566337"/>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It works by plotting the total error (within-cluster distance) for different numbers of clusters.</a:t>
          </a:r>
        </a:p>
      </dsp:txBody>
      <dsp:txXfrm>
        <a:off x="76462" y="2020253"/>
        <a:ext cx="6513909" cy="1413413"/>
      </dsp:txXfrm>
    </dsp:sp>
    <dsp:sp modelId="{FE412519-C5D8-4CCF-BE7B-D0FCB88D4DA5}">
      <dsp:nvSpPr>
        <dsp:cNvPr id="0" name=""/>
        <dsp:cNvSpPr/>
      </dsp:nvSpPr>
      <dsp:spPr>
        <a:xfrm>
          <a:off x="0" y="3590768"/>
          <a:ext cx="6666833" cy="1566337"/>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best number of clusters is usually where the curve suddenly stops dropping sharply and forms a bend like an elbow.</a:t>
          </a:r>
        </a:p>
      </dsp:txBody>
      <dsp:txXfrm>
        <a:off x="76462" y="3667230"/>
        <a:ext cx="6513909" cy="14134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A68FA-571C-4892-825E-A8391348D1CF}">
      <dsp:nvSpPr>
        <dsp:cNvPr id="0" name=""/>
        <dsp:cNvSpPr/>
      </dsp:nvSpPr>
      <dsp:spPr>
        <a:xfrm>
          <a:off x="0" y="64156"/>
          <a:ext cx="10515600" cy="7985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You run K-Means with different values of K (for example, from 1 to 10).</a:t>
          </a:r>
        </a:p>
      </dsp:txBody>
      <dsp:txXfrm>
        <a:off x="38981" y="103137"/>
        <a:ext cx="10437638" cy="720563"/>
      </dsp:txXfrm>
    </dsp:sp>
    <dsp:sp modelId="{03482FA2-F61D-4A80-A0B2-40B9631B84FC}">
      <dsp:nvSpPr>
        <dsp:cNvPr id="0" name=""/>
        <dsp:cNvSpPr/>
      </dsp:nvSpPr>
      <dsp:spPr>
        <a:xfrm>
          <a:off x="0" y="920281"/>
          <a:ext cx="10515600" cy="7985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For each K, calculate the within-cluster sum of squares (WCSS) and this tells you how tightly the points in each cluster are grouped.</a:t>
          </a:r>
        </a:p>
      </dsp:txBody>
      <dsp:txXfrm>
        <a:off x="38981" y="959262"/>
        <a:ext cx="10437638" cy="720563"/>
      </dsp:txXfrm>
    </dsp:sp>
    <dsp:sp modelId="{188043CE-908A-4D16-8F42-5A918B3064BB}">
      <dsp:nvSpPr>
        <dsp:cNvPr id="0" name=""/>
        <dsp:cNvSpPr/>
      </dsp:nvSpPr>
      <dsp:spPr>
        <a:xfrm>
          <a:off x="0" y="1776406"/>
          <a:ext cx="10515600" cy="7985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Plot K vs. WCSS on a graph.</a:t>
          </a:r>
        </a:p>
      </dsp:txBody>
      <dsp:txXfrm>
        <a:off x="38981" y="1815387"/>
        <a:ext cx="10437638" cy="720563"/>
      </dsp:txXfrm>
    </dsp:sp>
    <dsp:sp modelId="{2F2ADC1F-533E-4991-B162-C0F0FF739C29}">
      <dsp:nvSpPr>
        <dsp:cNvPr id="0" name=""/>
        <dsp:cNvSpPr/>
      </dsp:nvSpPr>
      <dsp:spPr>
        <a:xfrm>
          <a:off x="0" y="2632531"/>
          <a:ext cx="10515600" cy="7985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As K increases, WCSS decreases but at some point, the rate of decrease slows down.</a:t>
          </a:r>
        </a:p>
      </dsp:txBody>
      <dsp:txXfrm>
        <a:off x="38981" y="2671512"/>
        <a:ext cx="10437638" cy="720563"/>
      </dsp:txXfrm>
    </dsp:sp>
    <dsp:sp modelId="{57B7A30F-5A42-4557-B85A-AE09CD2964C7}">
      <dsp:nvSpPr>
        <dsp:cNvPr id="0" name=""/>
        <dsp:cNvSpPr/>
      </dsp:nvSpPr>
      <dsp:spPr>
        <a:xfrm>
          <a:off x="0" y="3488656"/>
          <a:ext cx="10515600" cy="7985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point where the curve bends like an elbow is the optimal number of clusters.</a:t>
          </a:r>
        </a:p>
      </dsp:txBody>
      <dsp:txXfrm>
        <a:off x="38981" y="3527637"/>
        <a:ext cx="10437638" cy="7205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4702-027C-4BC7-9CF5-4D91213C7E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02052D5-BA22-0AED-2EC9-9B411C09D4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243B76D-E1BD-6688-CBA2-841A6519D788}"/>
              </a:ext>
            </a:extLst>
          </p:cNvPr>
          <p:cNvSpPr>
            <a:spLocks noGrp="1"/>
          </p:cNvSpPr>
          <p:nvPr>
            <p:ph type="dt" sz="half" idx="10"/>
          </p:nvPr>
        </p:nvSpPr>
        <p:spPr/>
        <p:txBody>
          <a:bodyPr/>
          <a:lstStyle/>
          <a:p>
            <a:fld id="{24587877-BBFC-4B96-9F10-24BCF246D94E}" type="datetimeFigureOut">
              <a:rPr lang="en-GB" smtClean="0"/>
              <a:t>25/03/2025</a:t>
            </a:fld>
            <a:endParaRPr lang="en-GB"/>
          </a:p>
        </p:txBody>
      </p:sp>
      <p:sp>
        <p:nvSpPr>
          <p:cNvPr id="5" name="Footer Placeholder 4">
            <a:extLst>
              <a:ext uri="{FF2B5EF4-FFF2-40B4-BE49-F238E27FC236}">
                <a16:creationId xmlns:a16="http://schemas.microsoft.com/office/drawing/2014/main" id="{75EE08FA-78D9-4E48-2618-8AFEF9AF5E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23797C-89F1-ACE9-27C5-CA4F8A55F91D}"/>
              </a:ext>
            </a:extLst>
          </p:cNvPr>
          <p:cNvSpPr>
            <a:spLocks noGrp="1"/>
          </p:cNvSpPr>
          <p:nvPr>
            <p:ph type="sldNum" sz="quarter" idx="12"/>
          </p:nvPr>
        </p:nvSpPr>
        <p:spPr/>
        <p:txBody>
          <a:bodyPr/>
          <a:lstStyle/>
          <a:p>
            <a:fld id="{7FE1854F-5101-4323-88C7-EDD9E3CD3FBD}" type="slidenum">
              <a:rPr lang="en-GB" smtClean="0"/>
              <a:t>‹#›</a:t>
            </a:fld>
            <a:endParaRPr lang="en-GB"/>
          </a:p>
        </p:txBody>
      </p:sp>
    </p:spTree>
    <p:extLst>
      <p:ext uri="{BB962C8B-B14F-4D97-AF65-F5344CB8AC3E}">
        <p14:creationId xmlns:p14="http://schemas.microsoft.com/office/powerpoint/2010/main" val="4140784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7D80-385B-E4AB-FBB9-050E8825BC7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31A2B1E-F36F-0378-20B7-D81451290B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CC75B5-BB49-0A67-537B-E5717F9FD6FF}"/>
              </a:ext>
            </a:extLst>
          </p:cNvPr>
          <p:cNvSpPr>
            <a:spLocks noGrp="1"/>
          </p:cNvSpPr>
          <p:nvPr>
            <p:ph type="dt" sz="half" idx="10"/>
          </p:nvPr>
        </p:nvSpPr>
        <p:spPr/>
        <p:txBody>
          <a:bodyPr/>
          <a:lstStyle/>
          <a:p>
            <a:fld id="{24587877-BBFC-4B96-9F10-24BCF246D94E}" type="datetimeFigureOut">
              <a:rPr lang="en-GB" smtClean="0"/>
              <a:t>25/03/2025</a:t>
            </a:fld>
            <a:endParaRPr lang="en-GB"/>
          </a:p>
        </p:txBody>
      </p:sp>
      <p:sp>
        <p:nvSpPr>
          <p:cNvPr id="5" name="Footer Placeholder 4">
            <a:extLst>
              <a:ext uri="{FF2B5EF4-FFF2-40B4-BE49-F238E27FC236}">
                <a16:creationId xmlns:a16="http://schemas.microsoft.com/office/drawing/2014/main" id="{6D1B356E-5E65-8466-A721-117E5C4DBB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127E50-591E-BB08-3427-A084A362CEEA}"/>
              </a:ext>
            </a:extLst>
          </p:cNvPr>
          <p:cNvSpPr>
            <a:spLocks noGrp="1"/>
          </p:cNvSpPr>
          <p:nvPr>
            <p:ph type="sldNum" sz="quarter" idx="12"/>
          </p:nvPr>
        </p:nvSpPr>
        <p:spPr/>
        <p:txBody>
          <a:bodyPr/>
          <a:lstStyle/>
          <a:p>
            <a:fld id="{7FE1854F-5101-4323-88C7-EDD9E3CD3FBD}" type="slidenum">
              <a:rPr lang="en-GB" smtClean="0"/>
              <a:t>‹#›</a:t>
            </a:fld>
            <a:endParaRPr lang="en-GB"/>
          </a:p>
        </p:txBody>
      </p:sp>
    </p:spTree>
    <p:extLst>
      <p:ext uri="{BB962C8B-B14F-4D97-AF65-F5344CB8AC3E}">
        <p14:creationId xmlns:p14="http://schemas.microsoft.com/office/powerpoint/2010/main" val="231124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55A77-5EC6-46DC-1865-ED818C050E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C8146A-7EF8-80A3-E08A-1375E8E36A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6062F1-7ABF-63AC-D0B7-C60D7E86786D}"/>
              </a:ext>
            </a:extLst>
          </p:cNvPr>
          <p:cNvSpPr>
            <a:spLocks noGrp="1"/>
          </p:cNvSpPr>
          <p:nvPr>
            <p:ph type="dt" sz="half" idx="10"/>
          </p:nvPr>
        </p:nvSpPr>
        <p:spPr/>
        <p:txBody>
          <a:bodyPr/>
          <a:lstStyle/>
          <a:p>
            <a:fld id="{24587877-BBFC-4B96-9F10-24BCF246D94E}" type="datetimeFigureOut">
              <a:rPr lang="en-GB" smtClean="0"/>
              <a:t>25/03/2025</a:t>
            </a:fld>
            <a:endParaRPr lang="en-GB"/>
          </a:p>
        </p:txBody>
      </p:sp>
      <p:sp>
        <p:nvSpPr>
          <p:cNvPr id="5" name="Footer Placeholder 4">
            <a:extLst>
              <a:ext uri="{FF2B5EF4-FFF2-40B4-BE49-F238E27FC236}">
                <a16:creationId xmlns:a16="http://schemas.microsoft.com/office/drawing/2014/main" id="{20FC9947-11BC-B0F3-6734-96FE7C532F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D9B564-19A4-0DDF-3C36-AB6EC4E05136}"/>
              </a:ext>
            </a:extLst>
          </p:cNvPr>
          <p:cNvSpPr>
            <a:spLocks noGrp="1"/>
          </p:cNvSpPr>
          <p:nvPr>
            <p:ph type="sldNum" sz="quarter" idx="12"/>
          </p:nvPr>
        </p:nvSpPr>
        <p:spPr/>
        <p:txBody>
          <a:bodyPr/>
          <a:lstStyle/>
          <a:p>
            <a:fld id="{7FE1854F-5101-4323-88C7-EDD9E3CD3FBD}" type="slidenum">
              <a:rPr lang="en-GB" smtClean="0"/>
              <a:t>‹#›</a:t>
            </a:fld>
            <a:endParaRPr lang="en-GB"/>
          </a:p>
        </p:txBody>
      </p:sp>
    </p:spTree>
    <p:extLst>
      <p:ext uri="{BB962C8B-B14F-4D97-AF65-F5344CB8AC3E}">
        <p14:creationId xmlns:p14="http://schemas.microsoft.com/office/powerpoint/2010/main" val="401904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23E5-36DA-8CEB-FCF0-41C0356600D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30446D0-C6A6-83C9-3491-C310B66B80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5BA362-B335-93EA-1E6F-86B1C3CE64AA}"/>
              </a:ext>
            </a:extLst>
          </p:cNvPr>
          <p:cNvSpPr>
            <a:spLocks noGrp="1"/>
          </p:cNvSpPr>
          <p:nvPr>
            <p:ph type="dt" sz="half" idx="10"/>
          </p:nvPr>
        </p:nvSpPr>
        <p:spPr/>
        <p:txBody>
          <a:bodyPr/>
          <a:lstStyle/>
          <a:p>
            <a:fld id="{24587877-BBFC-4B96-9F10-24BCF246D94E}" type="datetimeFigureOut">
              <a:rPr lang="en-GB" smtClean="0"/>
              <a:t>25/03/2025</a:t>
            </a:fld>
            <a:endParaRPr lang="en-GB"/>
          </a:p>
        </p:txBody>
      </p:sp>
      <p:sp>
        <p:nvSpPr>
          <p:cNvPr id="5" name="Footer Placeholder 4">
            <a:extLst>
              <a:ext uri="{FF2B5EF4-FFF2-40B4-BE49-F238E27FC236}">
                <a16:creationId xmlns:a16="http://schemas.microsoft.com/office/drawing/2014/main" id="{06BD1D83-8799-BCE9-2355-52300A6EFB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50D7B5-272C-83CB-86C2-7D3ECAA6D5A4}"/>
              </a:ext>
            </a:extLst>
          </p:cNvPr>
          <p:cNvSpPr>
            <a:spLocks noGrp="1"/>
          </p:cNvSpPr>
          <p:nvPr>
            <p:ph type="sldNum" sz="quarter" idx="12"/>
          </p:nvPr>
        </p:nvSpPr>
        <p:spPr/>
        <p:txBody>
          <a:bodyPr/>
          <a:lstStyle/>
          <a:p>
            <a:fld id="{7FE1854F-5101-4323-88C7-EDD9E3CD3FBD}" type="slidenum">
              <a:rPr lang="en-GB" smtClean="0"/>
              <a:t>‹#›</a:t>
            </a:fld>
            <a:endParaRPr lang="en-GB"/>
          </a:p>
        </p:txBody>
      </p:sp>
    </p:spTree>
    <p:extLst>
      <p:ext uri="{BB962C8B-B14F-4D97-AF65-F5344CB8AC3E}">
        <p14:creationId xmlns:p14="http://schemas.microsoft.com/office/powerpoint/2010/main" val="3093082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DFF3-528B-2B8E-3A91-E7F7600896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28EAEE4-7BC1-B547-2D13-3EFD739B68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EEAAB4-62D2-E8C9-5893-6609BC19C2DA}"/>
              </a:ext>
            </a:extLst>
          </p:cNvPr>
          <p:cNvSpPr>
            <a:spLocks noGrp="1"/>
          </p:cNvSpPr>
          <p:nvPr>
            <p:ph type="dt" sz="half" idx="10"/>
          </p:nvPr>
        </p:nvSpPr>
        <p:spPr/>
        <p:txBody>
          <a:bodyPr/>
          <a:lstStyle/>
          <a:p>
            <a:fld id="{24587877-BBFC-4B96-9F10-24BCF246D94E}" type="datetimeFigureOut">
              <a:rPr lang="en-GB" smtClean="0"/>
              <a:t>25/03/2025</a:t>
            </a:fld>
            <a:endParaRPr lang="en-GB"/>
          </a:p>
        </p:txBody>
      </p:sp>
      <p:sp>
        <p:nvSpPr>
          <p:cNvPr id="5" name="Footer Placeholder 4">
            <a:extLst>
              <a:ext uri="{FF2B5EF4-FFF2-40B4-BE49-F238E27FC236}">
                <a16:creationId xmlns:a16="http://schemas.microsoft.com/office/drawing/2014/main" id="{299DA8C8-5E27-9D78-CFD6-D6BF9CC610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9D4205-CFC2-DC90-E6EE-2097BEDA59B7}"/>
              </a:ext>
            </a:extLst>
          </p:cNvPr>
          <p:cNvSpPr>
            <a:spLocks noGrp="1"/>
          </p:cNvSpPr>
          <p:nvPr>
            <p:ph type="sldNum" sz="quarter" idx="12"/>
          </p:nvPr>
        </p:nvSpPr>
        <p:spPr/>
        <p:txBody>
          <a:bodyPr/>
          <a:lstStyle/>
          <a:p>
            <a:fld id="{7FE1854F-5101-4323-88C7-EDD9E3CD3FBD}" type="slidenum">
              <a:rPr lang="en-GB" smtClean="0"/>
              <a:t>‹#›</a:t>
            </a:fld>
            <a:endParaRPr lang="en-GB"/>
          </a:p>
        </p:txBody>
      </p:sp>
    </p:spTree>
    <p:extLst>
      <p:ext uri="{BB962C8B-B14F-4D97-AF65-F5344CB8AC3E}">
        <p14:creationId xmlns:p14="http://schemas.microsoft.com/office/powerpoint/2010/main" val="3536955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3929-0BAF-9177-7CBD-370350C3C12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945D61A-86D1-E46C-3221-9F1CE86CE8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A418961-FFCA-90C8-E02B-3F22233963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010CF98-2565-A402-4552-4CB94A7F853B}"/>
              </a:ext>
            </a:extLst>
          </p:cNvPr>
          <p:cNvSpPr>
            <a:spLocks noGrp="1"/>
          </p:cNvSpPr>
          <p:nvPr>
            <p:ph type="dt" sz="half" idx="10"/>
          </p:nvPr>
        </p:nvSpPr>
        <p:spPr/>
        <p:txBody>
          <a:bodyPr/>
          <a:lstStyle/>
          <a:p>
            <a:fld id="{24587877-BBFC-4B96-9F10-24BCF246D94E}" type="datetimeFigureOut">
              <a:rPr lang="en-GB" smtClean="0"/>
              <a:t>25/03/2025</a:t>
            </a:fld>
            <a:endParaRPr lang="en-GB"/>
          </a:p>
        </p:txBody>
      </p:sp>
      <p:sp>
        <p:nvSpPr>
          <p:cNvPr id="6" name="Footer Placeholder 5">
            <a:extLst>
              <a:ext uri="{FF2B5EF4-FFF2-40B4-BE49-F238E27FC236}">
                <a16:creationId xmlns:a16="http://schemas.microsoft.com/office/drawing/2014/main" id="{0DE2437A-6CA4-00A9-0927-67B924A29D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558116-C405-4B60-3B55-57A231C84404}"/>
              </a:ext>
            </a:extLst>
          </p:cNvPr>
          <p:cNvSpPr>
            <a:spLocks noGrp="1"/>
          </p:cNvSpPr>
          <p:nvPr>
            <p:ph type="sldNum" sz="quarter" idx="12"/>
          </p:nvPr>
        </p:nvSpPr>
        <p:spPr/>
        <p:txBody>
          <a:bodyPr/>
          <a:lstStyle/>
          <a:p>
            <a:fld id="{7FE1854F-5101-4323-88C7-EDD9E3CD3FBD}" type="slidenum">
              <a:rPr lang="en-GB" smtClean="0"/>
              <a:t>‹#›</a:t>
            </a:fld>
            <a:endParaRPr lang="en-GB"/>
          </a:p>
        </p:txBody>
      </p:sp>
    </p:spTree>
    <p:extLst>
      <p:ext uri="{BB962C8B-B14F-4D97-AF65-F5344CB8AC3E}">
        <p14:creationId xmlns:p14="http://schemas.microsoft.com/office/powerpoint/2010/main" val="3133749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2CB5-44DD-3EDE-D8B7-6C03CBBA370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3EAE533-64A4-D11D-832E-F0D5496BD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FBC5CB-0575-9FA6-F5F8-98D715066F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A4B31CE-55E8-7525-D36E-74EE8D9A33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2087CD-A4EE-6FEF-2AF1-75134BC92C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266467D-57A5-1544-0EA9-5260D838FB2C}"/>
              </a:ext>
            </a:extLst>
          </p:cNvPr>
          <p:cNvSpPr>
            <a:spLocks noGrp="1"/>
          </p:cNvSpPr>
          <p:nvPr>
            <p:ph type="dt" sz="half" idx="10"/>
          </p:nvPr>
        </p:nvSpPr>
        <p:spPr/>
        <p:txBody>
          <a:bodyPr/>
          <a:lstStyle/>
          <a:p>
            <a:fld id="{24587877-BBFC-4B96-9F10-24BCF246D94E}" type="datetimeFigureOut">
              <a:rPr lang="en-GB" smtClean="0"/>
              <a:t>25/03/2025</a:t>
            </a:fld>
            <a:endParaRPr lang="en-GB"/>
          </a:p>
        </p:txBody>
      </p:sp>
      <p:sp>
        <p:nvSpPr>
          <p:cNvPr id="8" name="Footer Placeholder 7">
            <a:extLst>
              <a:ext uri="{FF2B5EF4-FFF2-40B4-BE49-F238E27FC236}">
                <a16:creationId xmlns:a16="http://schemas.microsoft.com/office/drawing/2014/main" id="{214E454F-53DC-C271-0593-2A59C12D66E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DF97276-62CF-3B7D-849D-16A4A77E2D3C}"/>
              </a:ext>
            </a:extLst>
          </p:cNvPr>
          <p:cNvSpPr>
            <a:spLocks noGrp="1"/>
          </p:cNvSpPr>
          <p:nvPr>
            <p:ph type="sldNum" sz="quarter" idx="12"/>
          </p:nvPr>
        </p:nvSpPr>
        <p:spPr/>
        <p:txBody>
          <a:bodyPr/>
          <a:lstStyle/>
          <a:p>
            <a:fld id="{7FE1854F-5101-4323-88C7-EDD9E3CD3FBD}" type="slidenum">
              <a:rPr lang="en-GB" smtClean="0"/>
              <a:t>‹#›</a:t>
            </a:fld>
            <a:endParaRPr lang="en-GB"/>
          </a:p>
        </p:txBody>
      </p:sp>
    </p:spTree>
    <p:extLst>
      <p:ext uri="{BB962C8B-B14F-4D97-AF65-F5344CB8AC3E}">
        <p14:creationId xmlns:p14="http://schemas.microsoft.com/office/powerpoint/2010/main" val="969291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8B72-5A70-90BA-1ECE-870F3BC4243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0ABE0DD-C680-CB01-16FA-A1A5F12C5CB0}"/>
              </a:ext>
            </a:extLst>
          </p:cNvPr>
          <p:cNvSpPr>
            <a:spLocks noGrp="1"/>
          </p:cNvSpPr>
          <p:nvPr>
            <p:ph type="dt" sz="half" idx="10"/>
          </p:nvPr>
        </p:nvSpPr>
        <p:spPr/>
        <p:txBody>
          <a:bodyPr/>
          <a:lstStyle/>
          <a:p>
            <a:fld id="{24587877-BBFC-4B96-9F10-24BCF246D94E}" type="datetimeFigureOut">
              <a:rPr lang="en-GB" smtClean="0"/>
              <a:t>25/03/2025</a:t>
            </a:fld>
            <a:endParaRPr lang="en-GB"/>
          </a:p>
        </p:txBody>
      </p:sp>
      <p:sp>
        <p:nvSpPr>
          <p:cNvPr id="4" name="Footer Placeholder 3">
            <a:extLst>
              <a:ext uri="{FF2B5EF4-FFF2-40B4-BE49-F238E27FC236}">
                <a16:creationId xmlns:a16="http://schemas.microsoft.com/office/drawing/2014/main" id="{76D27CB5-8D9A-EC4A-9A5A-B7C2D38E856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EA3E7BC-0CB1-460A-C225-AE7A516FB278}"/>
              </a:ext>
            </a:extLst>
          </p:cNvPr>
          <p:cNvSpPr>
            <a:spLocks noGrp="1"/>
          </p:cNvSpPr>
          <p:nvPr>
            <p:ph type="sldNum" sz="quarter" idx="12"/>
          </p:nvPr>
        </p:nvSpPr>
        <p:spPr/>
        <p:txBody>
          <a:bodyPr/>
          <a:lstStyle/>
          <a:p>
            <a:fld id="{7FE1854F-5101-4323-88C7-EDD9E3CD3FBD}" type="slidenum">
              <a:rPr lang="en-GB" smtClean="0"/>
              <a:t>‹#›</a:t>
            </a:fld>
            <a:endParaRPr lang="en-GB"/>
          </a:p>
        </p:txBody>
      </p:sp>
    </p:spTree>
    <p:extLst>
      <p:ext uri="{BB962C8B-B14F-4D97-AF65-F5344CB8AC3E}">
        <p14:creationId xmlns:p14="http://schemas.microsoft.com/office/powerpoint/2010/main" val="1912174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5DBEC-94C1-38F2-78C3-532EEF15A023}"/>
              </a:ext>
            </a:extLst>
          </p:cNvPr>
          <p:cNvSpPr>
            <a:spLocks noGrp="1"/>
          </p:cNvSpPr>
          <p:nvPr>
            <p:ph type="dt" sz="half" idx="10"/>
          </p:nvPr>
        </p:nvSpPr>
        <p:spPr/>
        <p:txBody>
          <a:bodyPr/>
          <a:lstStyle/>
          <a:p>
            <a:fld id="{24587877-BBFC-4B96-9F10-24BCF246D94E}" type="datetimeFigureOut">
              <a:rPr lang="en-GB" smtClean="0"/>
              <a:t>25/03/2025</a:t>
            </a:fld>
            <a:endParaRPr lang="en-GB"/>
          </a:p>
        </p:txBody>
      </p:sp>
      <p:sp>
        <p:nvSpPr>
          <p:cNvPr id="3" name="Footer Placeholder 2">
            <a:extLst>
              <a:ext uri="{FF2B5EF4-FFF2-40B4-BE49-F238E27FC236}">
                <a16:creationId xmlns:a16="http://schemas.microsoft.com/office/drawing/2014/main" id="{7C7777BA-9A35-470A-861D-F99C880752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AAE613A-3E98-B378-4568-A38C26FF1E75}"/>
              </a:ext>
            </a:extLst>
          </p:cNvPr>
          <p:cNvSpPr>
            <a:spLocks noGrp="1"/>
          </p:cNvSpPr>
          <p:nvPr>
            <p:ph type="sldNum" sz="quarter" idx="12"/>
          </p:nvPr>
        </p:nvSpPr>
        <p:spPr/>
        <p:txBody>
          <a:bodyPr/>
          <a:lstStyle/>
          <a:p>
            <a:fld id="{7FE1854F-5101-4323-88C7-EDD9E3CD3FBD}" type="slidenum">
              <a:rPr lang="en-GB" smtClean="0"/>
              <a:t>‹#›</a:t>
            </a:fld>
            <a:endParaRPr lang="en-GB"/>
          </a:p>
        </p:txBody>
      </p:sp>
    </p:spTree>
    <p:extLst>
      <p:ext uri="{BB962C8B-B14F-4D97-AF65-F5344CB8AC3E}">
        <p14:creationId xmlns:p14="http://schemas.microsoft.com/office/powerpoint/2010/main" val="2819984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DA28-B0B8-AFF2-F83D-B87B254B3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249EFF0-53A6-3589-ADAE-D74868B81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A3DA79D-7E7E-1493-D53C-8E5516BEF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75317-FF4C-22BC-F9ED-D1987DC56ACA}"/>
              </a:ext>
            </a:extLst>
          </p:cNvPr>
          <p:cNvSpPr>
            <a:spLocks noGrp="1"/>
          </p:cNvSpPr>
          <p:nvPr>
            <p:ph type="dt" sz="half" idx="10"/>
          </p:nvPr>
        </p:nvSpPr>
        <p:spPr/>
        <p:txBody>
          <a:bodyPr/>
          <a:lstStyle/>
          <a:p>
            <a:fld id="{24587877-BBFC-4B96-9F10-24BCF246D94E}" type="datetimeFigureOut">
              <a:rPr lang="en-GB" smtClean="0"/>
              <a:t>25/03/2025</a:t>
            </a:fld>
            <a:endParaRPr lang="en-GB"/>
          </a:p>
        </p:txBody>
      </p:sp>
      <p:sp>
        <p:nvSpPr>
          <p:cNvPr id="6" name="Footer Placeholder 5">
            <a:extLst>
              <a:ext uri="{FF2B5EF4-FFF2-40B4-BE49-F238E27FC236}">
                <a16:creationId xmlns:a16="http://schemas.microsoft.com/office/drawing/2014/main" id="{88970376-A3B7-5D13-A929-B40E8765EB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0D8144-3050-C1C4-3992-F727C5EB98EA}"/>
              </a:ext>
            </a:extLst>
          </p:cNvPr>
          <p:cNvSpPr>
            <a:spLocks noGrp="1"/>
          </p:cNvSpPr>
          <p:nvPr>
            <p:ph type="sldNum" sz="quarter" idx="12"/>
          </p:nvPr>
        </p:nvSpPr>
        <p:spPr/>
        <p:txBody>
          <a:bodyPr/>
          <a:lstStyle/>
          <a:p>
            <a:fld id="{7FE1854F-5101-4323-88C7-EDD9E3CD3FBD}" type="slidenum">
              <a:rPr lang="en-GB" smtClean="0"/>
              <a:t>‹#›</a:t>
            </a:fld>
            <a:endParaRPr lang="en-GB"/>
          </a:p>
        </p:txBody>
      </p:sp>
    </p:spTree>
    <p:extLst>
      <p:ext uri="{BB962C8B-B14F-4D97-AF65-F5344CB8AC3E}">
        <p14:creationId xmlns:p14="http://schemas.microsoft.com/office/powerpoint/2010/main" val="1430977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04CF-77AC-B353-10A3-67C81D62B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E20AEA7-11B7-93FD-4949-6D44D3B766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B3BAAF-2CBB-EB2B-AC7D-3D0A8CEFF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56E514-B9BD-9AFB-069B-82633FC0D647}"/>
              </a:ext>
            </a:extLst>
          </p:cNvPr>
          <p:cNvSpPr>
            <a:spLocks noGrp="1"/>
          </p:cNvSpPr>
          <p:nvPr>
            <p:ph type="dt" sz="half" idx="10"/>
          </p:nvPr>
        </p:nvSpPr>
        <p:spPr/>
        <p:txBody>
          <a:bodyPr/>
          <a:lstStyle/>
          <a:p>
            <a:fld id="{24587877-BBFC-4B96-9F10-24BCF246D94E}" type="datetimeFigureOut">
              <a:rPr lang="en-GB" smtClean="0"/>
              <a:t>25/03/2025</a:t>
            </a:fld>
            <a:endParaRPr lang="en-GB"/>
          </a:p>
        </p:txBody>
      </p:sp>
      <p:sp>
        <p:nvSpPr>
          <p:cNvPr id="6" name="Footer Placeholder 5">
            <a:extLst>
              <a:ext uri="{FF2B5EF4-FFF2-40B4-BE49-F238E27FC236}">
                <a16:creationId xmlns:a16="http://schemas.microsoft.com/office/drawing/2014/main" id="{AE8BE091-D6B6-FC35-1D0B-775E757116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7648B5-29F4-8BF0-AEDA-108F73BCA793}"/>
              </a:ext>
            </a:extLst>
          </p:cNvPr>
          <p:cNvSpPr>
            <a:spLocks noGrp="1"/>
          </p:cNvSpPr>
          <p:nvPr>
            <p:ph type="sldNum" sz="quarter" idx="12"/>
          </p:nvPr>
        </p:nvSpPr>
        <p:spPr/>
        <p:txBody>
          <a:bodyPr/>
          <a:lstStyle/>
          <a:p>
            <a:fld id="{7FE1854F-5101-4323-88C7-EDD9E3CD3FBD}" type="slidenum">
              <a:rPr lang="en-GB" smtClean="0"/>
              <a:t>‹#›</a:t>
            </a:fld>
            <a:endParaRPr lang="en-GB"/>
          </a:p>
        </p:txBody>
      </p:sp>
    </p:spTree>
    <p:extLst>
      <p:ext uri="{BB962C8B-B14F-4D97-AF65-F5344CB8AC3E}">
        <p14:creationId xmlns:p14="http://schemas.microsoft.com/office/powerpoint/2010/main" val="2838147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6D76EB-DB78-39B1-5B7F-273BB35B55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28160C7-AE36-EF80-547D-D29BDA263C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B1863F-8F97-37ED-B311-54E95D7D0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587877-BBFC-4B96-9F10-24BCF246D94E}" type="datetimeFigureOut">
              <a:rPr lang="en-GB" smtClean="0"/>
              <a:t>25/03/2025</a:t>
            </a:fld>
            <a:endParaRPr lang="en-GB"/>
          </a:p>
        </p:txBody>
      </p:sp>
      <p:sp>
        <p:nvSpPr>
          <p:cNvPr id="5" name="Footer Placeholder 4">
            <a:extLst>
              <a:ext uri="{FF2B5EF4-FFF2-40B4-BE49-F238E27FC236}">
                <a16:creationId xmlns:a16="http://schemas.microsoft.com/office/drawing/2014/main" id="{29BC1C9D-9371-E826-4438-0C9DB73AC0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733CA3B-AA8E-0B7D-E4F1-426C6CEA89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E1854F-5101-4323-88C7-EDD9E3CD3FBD}" type="slidenum">
              <a:rPr lang="en-GB" smtClean="0"/>
              <a:t>‹#›</a:t>
            </a:fld>
            <a:endParaRPr lang="en-GB"/>
          </a:p>
        </p:txBody>
      </p:sp>
    </p:spTree>
    <p:extLst>
      <p:ext uri="{BB962C8B-B14F-4D97-AF65-F5344CB8AC3E}">
        <p14:creationId xmlns:p14="http://schemas.microsoft.com/office/powerpoint/2010/main" val="1996390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slideLayout" Target="../slideLayouts/slideLayout2.xml"/><Relationship Id="rId7" Type="http://schemas.openxmlformats.org/officeDocument/2006/relationships/diagramColors" Target="../diagrams/colors5.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kaggle.com/datasets/shwetabh123/mall-customers?resource=download" TargetMode="External"/><Relationship Id="rId3" Type="http://schemas.openxmlformats.org/officeDocument/2006/relationships/hyperlink" Target="https://ukdataservice.ac.uk/app/uploads/mlclustering2022-10-26.pdf" TargetMode="External"/><Relationship Id="rId7" Type="http://schemas.openxmlformats.org/officeDocument/2006/relationships/hyperlink" Target="https://www.geeksforgeeks.org/elbow-method-for-optimal-value-of-k-in-kmeans/" TargetMode="External"/><Relationship Id="rId2" Type="http://schemas.openxmlformats.org/officeDocument/2006/relationships/hyperlink" Target="https://www.geeksforgeeks.org/clustering-in-machine-learning/" TargetMode="External"/><Relationship Id="rId1" Type="http://schemas.openxmlformats.org/officeDocument/2006/relationships/slideLayout" Target="../slideLayouts/slideLayout2.xml"/><Relationship Id="rId6" Type="http://schemas.openxmlformats.org/officeDocument/2006/relationships/hyperlink" Target="https://www.analyticsvidhya.com/blog/2019/08/comprehensive-guide-k-means-clustering/" TargetMode="External"/><Relationship Id="rId5" Type="http://schemas.openxmlformats.org/officeDocument/2006/relationships/hyperlink" Target="https://waterprogramming.wordpress.com/2022/03/16/clustering-basics-and-a-demonstration-in-clustering-infrastructure-pathways/" TargetMode="External"/><Relationship Id="rId4" Type="http://schemas.openxmlformats.org/officeDocument/2006/relationships/hyperlink" Target="https://www.datacamp.com/blog/clustering-in-machine-learning-5-essential-clustering-algorithms"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2.xml"/><Relationship Id="rId7" Type="http://schemas.openxmlformats.org/officeDocument/2006/relationships/diagramColors" Target="../diagrams/colors1.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slideLayout" Target="../slideLayouts/slideLayout2.xml"/><Relationship Id="rId7" Type="http://schemas.openxmlformats.org/officeDocument/2006/relationships/diagramColors" Target="../diagrams/colors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slideLayout" Target="../slideLayouts/slideLayout2.xml"/><Relationship Id="rId7" Type="http://schemas.openxmlformats.org/officeDocument/2006/relationships/diagramColors" Target="../diagrams/colors3.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slideLayout" Target="../slideLayouts/slideLayout2.xml"/><Relationship Id="rId7" Type="http://schemas.openxmlformats.org/officeDocument/2006/relationships/diagramColors" Target="../diagrams/colors4.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cil and answer-sheet">
            <a:extLst>
              <a:ext uri="{FF2B5EF4-FFF2-40B4-BE49-F238E27FC236}">
                <a16:creationId xmlns:a16="http://schemas.microsoft.com/office/drawing/2014/main" id="{5FBCEB93-28F2-554F-6C72-757E30B9939D}"/>
              </a:ext>
            </a:extLst>
          </p:cNvPr>
          <p:cNvPicPr>
            <a:picLocks noChangeAspect="1"/>
          </p:cNvPicPr>
          <p:nvPr/>
        </p:nvPicPr>
        <p:blipFill>
          <a:blip r:embed="rId4">
            <a:alphaModFix amt="40000"/>
          </a:blip>
          <a:srcRect t="881"/>
          <a:stretch/>
        </p:blipFill>
        <p:spPr>
          <a:xfrm>
            <a:off x="20" y="10"/>
            <a:ext cx="12191979" cy="6857990"/>
          </a:xfrm>
          <a:prstGeom prst="rect">
            <a:avLst/>
          </a:prstGeom>
        </p:spPr>
      </p:pic>
      <p:sp>
        <p:nvSpPr>
          <p:cNvPr id="2" name="Title 1">
            <a:extLst>
              <a:ext uri="{FF2B5EF4-FFF2-40B4-BE49-F238E27FC236}">
                <a16:creationId xmlns:a16="http://schemas.microsoft.com/office/drawing/2014/main" id="{4FB24686-6217-453D-B62A-E0FA2F612CA3}"/>
              </a:ext>
            </a:extLst>
          </p:cNvPr>
          <p:cNvSpPr>
            <a:spLocks noGrp="1"/>
          </p:cNvSpPr>
          <p:nvPr>
            <p:ph type="ctrTitle"/>
          </p:nvPr>
        </p:nvSpPr>
        <p:spPr>
          <a:xfrm>
            <a:off x="841249" y="941832"/>
            <a:ext cx="10506456" cy="2057400"/>
          </a:xfrm>
        </p:spPr>
        <p:txBody>
          <a:bodyPr vert="horz" lIns="91440" tIns="45720" rIns="91440" bIns="45720" rtlCol="0" anchor="b">
            <a:normAutofit/>
          </a:bodyPr>
          <a:lstStyle/>
          <a:p>
            <a:pPr algn="l"/>
            <a:r>
              <a:rPr lang="en-US" sz="4600">
                <a:solidFill>
                  <a:schemeClr val="bg1"/>
                </a:solidFill>
              </a:rPr>
              <a:t>Assignment 01</a:t>
            </a:r>
            <a:br>
              <a:rPr lang="en-US" sz="4600">
                <a:solidFill>
                  <a:schemeClr val="bg1"/>
                </a:solidFill>
              </a:rPr>
            </a:br>
            <a:r>
              <a:rPr lang="en-US" sz="4600">
                <a:solidFill>
                  <a:schemeClr val="bg1"/>
                </a:solidFill>
              </a:rPr>
              <a:t>Machine Learning Tutorial</a:t>
            </a:r>
            <a:br>
              <a:rPr lang="en-US" sz="4600">
                <a:solidFill>
                  <a:schemeClr val="bg1"/>
                </a:solidFill>
              </a:rPr>
            </a:br>
            <a:endParaRPr lang="en-US" sz="4600">
              <a:solidFill>
                <a:schemeClr val="bg1"/>
              </a:solidFill>
            </a:endParaRPr>
          </a:p>
        </p:txBody>
      </p:sp>
      <p:sp>
        <p:nvSpPr>
          <p:cNvPr id="47" name="Rectangle 4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D2F441BB-83DA-2D4A-CC1F-31EED305595C}"/>
              </a:ext>
            </a:extLst>
          </p:cNvPr>
          <p:cNvSpPr>
            <a:spLocks noGrp="1"/>
          </p:cNvSpPr>
          <p:nvPr>
            <p:ph type="subTitle" idx="1"/>
          </p:nvPr>
        </p:nvSpPr>
        <p:spPr>
          <a:xfrm>
            <a:off x="841248" y="3502152"/>
            <a:ext cx="10506456" cy="2670048"/>
          </a:xfrm>
        </p:spPr>
        <p:txBody>
          <a:bodyPr vert="horz" lIns="91440" tIns="45720" rIns="91440" bIns="45720" rtlCol="0">
            <a:normAutofit/>
          </a:bodyPr>
          <a:lstStyle/>
          <a:p>
            <a:pPr indent="-228600" algn="l">
              <a:buFont typeface="Arial" panose="020B0604020202020204" pitchFamily="34" charset="0"/>
              <a:buChar char="•"/>
            </a:pPr>
            <a:endParaRPr lang="en-US" sz="2000" dirty="0">
              <a:solidFill>
                <a:schemeClr val="bg1"/>
              </a:solidFill>
            </a:endParaRPr>
          </a:p>
          <a:p>
            <a:pPr indent="-228600" algn="l">
              <a:buFont typeface="Arial" panose="020B0604020202020204" pitchFamily="34" charset="0"/>
              <a:buChar char="•"/>
            </a:pPr>
            <a:r>
              <a:rPr lang="en-US" sz="2000" dirty="0">
                <a:solidFill>
                  <a:schemeClr val="bg1"/>
                </a:solidFill>
              </a:rPr>
              <a:t>Name : Agha Saud Khan</a:t>
            </a:r>
          </a:p>
          <a:p>
            <a:pPr indent="-228600" algn="l">
              <a:buFont typeface="Arial" panose="020B0604020202020204" pitchFamily="34" charset="0"/>
              <a:buChar char="•"/>
            </a:pPr>
            <a:r>
              <a:rPr lang="en-US" sz="2000" dirty="0">
                <a:solidFill>
                  <a:schemeClr val="bg1"/>
                </a:solidFill>
              </a:rPr>
              <a:t>ID : 23083162</a:t>
            </a:r>
          </a:p>
          <a:p>
            <a:pPr indent="-228600" algn="l">
              <a:buFont typeface="Arial" panose="020B0604020202020204" pitchFamily="34" charset="0"/>
              <a:buChar char="•"/>
            </a:pPr>
            <a:r>
              <a:rPr lang="en-US" sz="2000" dirty="0">
                <a:solidFill>
                  <a:schemeClr val="bg1"/>
                </a:solidFill>
              </a:rPr>
              <a:t>GIT : https://github.com/aghasaud1996/Machine-learning-clustering-tutorial</a:t>
            </a:r>
          </a:p>
        </p:txBody>
      </p:sp>
      <p:pic>
        <p:nvPicPr>
          <p:cNvPr id="7" name="Audio 6">
            <a:hlinkClick r:id="" action="ppaction://media"/>
            <a:extLst>
              <a:ext uri="{FF2B5EF4-FFF2-40B4-BE49-F238E27FC236}">
                <a16:creationId xmlns:a16="http://schemas.microsoft.com/office/drawing/2014/main" id="{422F07D9-6B65-022B-31C9-062DBA348636}"/>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559031351"/>
      </p:ext>
    </p:extLst>
  </p:cSld>
  <p:clrMapOvr>
    <a:masterClrMapping/>
  </p:clrMapOvr>
  <mc:AlternateContent xmlns:mc="http://schemas.openxmlformats.org/markup-compatibility/2006">
    <mc:Choice xmlns:p14="http://schemas.microsoft.com/office/powerpoint/2010/main" Requires="p14">
      <p:transition spd="slow" p14:dur="2000" advTm="2209"/>
    </mc:Choice>
    <mc:Fallback>
      <p:transition spd="slow" advTm="22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D914-F517-30E6-41CD-41698314A51E}"/>
              </a:ext>
            </a:extLst>
          </p:cNvPr>
          <p:cNvSpPr>
            <a:spLocks noGrp="1"/>
          </p:cNvSpPr>
          <p:nvPr>
            <p:ph type="title"/>
          </p:nvPr>
        </p:nvSpPr>
        <p:spPr/>
        <p:txBody>
          <a:bodyPr/>
          <a:lstStyle/>
          <a:p>
            <a:r>
              <a:rPr lang="en-US" sz="4400" dirty="0">
                <a:solidFill>
                  <a:srgbClr val="FF0000"/>
                </a:solidFill>
              </a:rPr>
              <a:t>Silhouette Formula</a:t>
            </a:r>
            <a:endParaRPr lang="en-GB" dirty="0">
              <a:solidFill>
                <a:srgbClr val="FF0000"/>
              </a:solidFill>
            </a:endParaRPr>
          </a:p>
        </p:txBody>
      </p:sp>
      <p:graphicFrame>
        <p:nvGraphicFramePr>
          <p:cNvPr id="10" name="Content Placeholder 2">
            <a:extLst>
              <a:ext uri="{FF2B5EF4-FFF2-40B4-BE49-F238E27FC236}">
                <a16:creationId xmlns:a16="http://schemas.microsoft.com/office/drawing/2014/main" id="{53D31BD4-6F51-766B-DE65-D7608D0C701E}"/>
              </a:ext>
            </a:extLst>
          </p:cNvPr>
          <p:cNvGraphicFramePr>
            <a:graphicFrameLocks noGrp="1"/>
          </p:cNvGraphicFramePr>
          <p:nvPr>
            <p:ph idx="1"/>
            <p:extLst>
              <p:ext uri="{D42A27DB-BD31-4B8C-83A1-F6EECF244321}">
                <p14:modId xmlns:p14="http://schemas.microsoft.com/office/powerpoint/2010/main" val="36732139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Audio 6">
            <a:hlinkClick r:id="" action="ppaction://media"/>
            <a:extLst>
              <a:ext uri="{FF2B5EF4-FFF2-40B4-BE49-F238E27FC236}">
                <a16:creationId xmlns:a16="http://schemas.microsoft.com/office/drawing/2014/main" id="{5F651C72-043D-F088-ACEE-45DAFF01E111}"/>
              </a:ext>
            </a:extLst>
          </p:cNvPr>
          <p:cNvPicPr>
            <a:picLocks noChangeAspect="1"/>
          </p:cNvPicPr>
          <p:nvPr>
            <a:audioFile r:link="rId2"/>
            <p:extLst>
              <p:ext uri="{DAA4B4D4-6D71-4841-9C94-3DE7FCFB9230}">
                <p14:media xmlns:p14="http://schemas.microsoft.com/office/powerpoint/2010/main" r:embed="rId1"/>
              </p:ext>
            </p:extLst>
          </p:nvPr>
        </p:nvPicPr>
        <p:blipFill>
          <a:blip r:embed="rId9"/>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908928131"/>
      </p:ext>
    </p:extLst>
  </p:cSld>
  <p:clrMapOvr>
    <a:masterClrMapping/>
  </p:clrMapOvr>
  <mc:AlternateContent xmlns:mc="http://schemas.openxmlformats.org/markup-compatibility/2006">
    <mc:Choice xmlns:p14="http://schemas.microsoft.com/office/powerpoint/2010/main" Requires="p14">
      <p:transition spd="slow" p14:dur="2000" advTm="3657"/>
    </mc:Choice>
    <mc:Fallback>
      <p:transition spd="slow" advTm="36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F669D-F133-E918-772C-F5C435533952}"/>
              </a:ext>
            </a:extLst>
          </p:cNvPr>
          <p:cNvSpPr>
            <a:spLocks noGrp="1"/>
          </p:cNvSpPr>
          <p:nvPr>
            <p:ph type="title"/>
          </p:nvPr>
        </p:nvSpPr>
        <p:spPr>
          <a:xfrm>
            <a:off x="638881" y="457200"/>
            <a:ext cx="10909640" cy="1030015"/>
          </a:xfrm>
        </p:spPr>
        <p:txBody>
          <a:bodyPr vert="horz" lIns="91440" tIns="45720" rIns="91440" bIns="45720" rtlCol="0" anchor="ctr">
            <a:normAutofit/>
          </a:bodyPr>
          <a:lstStyle/>
          <a:p>
            <a:pPr algn="ctr"/>
            <a:r>
              <a:rPr lang="en-US" sz="6600" dirty="0"/>
              <a:t>Silhouette Code </a:t>
            </a:r>
          </a:p>
        </p:txBody>
      </p:sp>
      <p:sp>
        <p:nvSpPr>
          <p:cNvPr id="5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computer program&#10;&#10;AI-generated content may be incorrect.">
            <a:extLst>
              <a:ext uri="{FF2B5EF4-FFF2-40B4-BE49-F238E27FC236}">
                <a16:creationId xmlns:a16="http://schemas.microsoft.com/office/drawing/2014/main" id="{23A08C75-09D7-3881-5A66-648EB0E6F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9907" y="1365764"/>
            <a:ext cx="6012553" cy="3059091"/>
          </a:xfrm>
          <a:prstGeom prst="rect">
            <a:avLst/>
          </a:prstGeom>
        </p:spPr>
      </p:pic>
      <p:pic>
        <p:nvPicPr>
          <p:cNvPr id="12" name="Picture 11" descr="A computer screen shot of a cluster&#10;&#10;AI-generated content may be incorrect.">
            <a:extLst>
              <a:ext uri="{FF2B5EF4-FFF2-40B4-BE49-F238E27FC236}">
                <a16:creationId xmlns:a16="http://schemas.microsoft.com/office/drawing/2014/main" id="{6D8836AF-E8DA-D391-7379-C79140180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9907" y="4657091"/>
            <a:ext cx="5928963" cy="1670289"/>
          </a:xfrm>
          <a:prstGeom prst="rect">
            <a:avLst/>
          </a:prstGeom>
        </p:spPr>
      </p:pic>
    </p:spTree>
    <p:extLst>
      <p:ext uri="{BB962C8B-B14F-4D97-AF65-F5344CB8AC3E}">
        <p14:creationId xmlns:p14="http://schemas.microsoft.com/office/powerpoint/2010/main" val="3801165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28E7B3-924C-27DF-233F-F0B9DF36A301}"/>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Elbow Method</a:t>
            </a:r>
            <a:endParaRPr lang="en-GB" sz="4000">
              <a:solidFill>
                <a:srgbClr val="FFFFFF"/>
              </a:solidFill>
            </a:endParaRPr>
          </a:p>
        </p:txBody>
      </p:sp>
      <p:graphicFrame>
        <p:nvGraphicFramePr>
          <p:cNvPr id="5" name="Content Placeholder 2">
            <a:extLst>
              <a:ext uri="{FF2B5EF4-FFF2-40B4-BE49-F238E27FC236}">
                <a16:creationId xmlns:a16="http://schemas.microsoft.com/office/drawing/2014/main" id="{3B0D5D4F-3AAC-97DE-7FA0-F7C92B26F35C}"/>
              </a:ext>
            </a:extLst>
          </p:cNvPr>
          <p:cNvGraphicFramePr>
            <a:graphicFrameLocks noGrp="1"/>
          </p:cNvGraphicFramePr>
          <p:nvPr>
            <p:ph idx="1"/>
            <p:extLst>
              <p:ext uri="{D42A27DB-BD31-4B8C-83A1-F6EECF244321}">
                <p14:modId xmlns:p14="http://schemas.microsoft.com/office/powerpoint/2010/main" val="339920767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089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1CEC-EE43-2013-ABC4-D0311AB79692}"/>
              </a:ext>
            </a:extLst>
          </p:cNvPr>
          <p:cNvSpPr>
            <a:spLocks noGrp="1"/>
          </p:cNvSpPr>
          <p:nvPr>
            <p:ph type="title"/>
          </p:nvPr>
        </p:nvSpPr>
        <p:spPr/>
        <p:txBody>
          <a:bodyPr/>
          <a:lstStyle/>
          <a:p>
            <a:r>
              <a:rPr lang="en-US"/>
              <a:t>Working of Elbow Method</a:t>
            </a:r>
            <a:endParaRPr lang="en-GB" dirty="0"/>
          </a:p>
        </p:txBody>
      </p:sp>
      <p:graphicFrame>
        <p:nvGraphicFramePr>
          <p:cNvPr id="5" name="Content Placeholder 2">
            <a:extLst>
              <a:ext uri="{FF2B5EF4-FFF2-40B4-BE49-F238E27FC236}">
                <a16:creationId xmlns:a16="http://schemas.microsoft.com/office/drawing/2014/main" id="{C3A85844-41BA-D65A-D9A3-8BF746F31B9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7284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59D6-7E4E-22B6-B64B-30DD6F5CA93C}"/>
              </a:ext>
            </a:extLst>
          </p:cNvPr>
          <p:cNvSpPr>
            <a:spLocks noGrp="1"/>
          </p:cNvSpPr>
          <p:nvPr>
            <p:ph type="title"/>
          </p:nvPr>
        </p:nvSpPr>
        <p:spPr/>
        <p:txBody>
          <a:bodyPr/>
          <a:lstStyle/>
          <a:p>
            <a:r>
              <a:rPr lang="en-US" dirty="0"/>
              <a:t>Elbow Method Code</a:t>
            </a:r>
            <a:endParaRPr lang="en-GB" dirty="0"/>
          </a:p>
        </p:txBody>
      </p:sp>
      <p:pic>
        <p:nvPicPr>
          <p:cNvPr id="5" name="Content Placeholder 4" descr="A screen shot of a computer code&#10;&#10;AI-generated content may be incorrect.">
            <a:extLst>
              <a:ext uri="{FF2B5EF4-FFF2-40B4-BE49-F238E27FC236}">
                <a16:creationId xmlns:a16="http://schemas.microsoft.com/office/drawing/2014/main" id="{11DD1415-381A-E16E-4A3D-1340E80212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536" y="1393631"/>
            <a:ext cx="7826418" cy="2989183"/>
          </a:xfrm>
        </p:spPr>
      </p:pic>
      <p:pic>
        <p:nvPicPr>
          <p:cNvPr id="7" name="Picture 6" descr="A computer screen shot of a computer code&#10;&#10;AI-generated content may be incorrect.">
            <a:extLst>
              <a:ext uri="{FF2B5EF4-FFF2-40B4-BE49-F238E27FC236}">
                <a16:creationId xmlns:a16="http://schemas.microsoft.com/office/drawing/2014/main" id="{67484835-C860-A9FE-E082-6CCAD14F0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094" y="4625813"/>
            <a:ext cx="7811177" cy="1867062"/>
          </a:xfrm>
          <a:prstGeom prst="rect">
            <a:avLst/>
          </a:prstGeom>
        </p:spPr>
      </p:pic>
    </p:spTree>
    <p:extLst>
      <p:ext uri="{BB962C8B-B14F-4D97-AF65-F5344CB8AC3E}">
        <p14:creationId xmlns:p14="http://schemas.microsoft.com/office/powerpoint/2010/main" val="3005647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2DB2-A904-C903-2BB9-04A5084BDF45}"/>
              </a:ext>
            </a:extLst>
          </p:cNvPr>
          <p:cNvSpPr>
            <a:spLocks noGrp="1"/>
          </p:cNvSpPr>
          <p:nvPr>
            <p:ph type="title"/>
          </p:nvPr>
        </p:nvSpPr>
        <p:spPr/>
        <p:txBody>
          <a:bodyPr/>
          <a:lstStyle/>
          <a:p>
            <a:r>
              <a:rPr lang="en-US" dirty="0"/>
              <a:t>Outputs for value of K</a:t>
            </a:r>
            <a:endParaRPr lang="en-GB" dirty="0"/>
          </a:p>
        </p:txBody>
      </p:sp>
      <p:pic>
        <p:nvPicPr>
          <p:cNvPr id="9" name="Content Placeholder 8" descr="A line graph with numbers and points&#10;&#10;AI-generated content may be incorrect.">
            <a:extLst>
              <a:ext uri="{FF2B5EF4-FFF2-40B4-BE49-F238E27FC236}">
                <a16:creationId xmlns:a16="http://schemas.microsoft.com/office/drawing/2014/main" id="{2AC23A10-DE47-54D9-A12A-A5F104AE93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30424"/>
            <a:ext cx="5728138" cy="4322775"/>
          </a:xfrm>
        </p:spPr>
      </p:pic>
      <p:pic>
        <p:nvPicPr>
          <p:cNvPr id="11" name="Picture 10" descr="A screen shot of a computer&#10;&#10;AI-generated content may be incorrect.">
            <a:extLst>
              <a:ext uri="{FF2B5EF4-FFF2-40B4-BE49-F238E27FC236}">
                <a16:creationId xmlns:a16="http://schemas.microsoft.com/office/drawing/2014/main" id="{F8BE81ED-6E2D-3472-4E87-65D3284A9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467" y="2499757"/>
            <a:ext cx="4436417" cy="2821691"/>
          </a:xfrm>
          <a:prstGeom prst="rect">
            <a:avLst/>
          </a:prstGeom>
        </p:spPr>
      </p:pic>
      <p:sp>
        <p:nvSpPr>
          <p:cNvPr id="12" name="TextBox 11">
            <a:extLst>
              <a:ext uri="{FF2B5EF4-FFF2-40B4-BE49-F238E27FC236}">
                <a16:creationId xmlns:a16="http://schemas.microsoft.com/office/drawing/2014/main" id="{ECC58A7C-B6FE-7120-9A43-B771CA2AFC7D}"/>
              </a:ext>
            </a:extLst>
          </p:cNvPr>
          <p:cNvSpPr txBox="1"/>
          <p:nvPr/>
        </p:nvSpPr>
        <p:spPr>
          <a:xfrm>
            <a:off x="7006285" y="1536552"/>
            <a:ext cx="3657599" cy="369332"/>
          </a:xfrm>
          <a:prstGeom prst="rect">
            <a:avLst/>
          </a:prstGeom>
          <a:noFill/>
          <a:ln>
            <a:noFill/>
          </a:ln>
        </p:spPr>
        <p:txBody>
          <a:bodyPr wrap="square" rtlCol="0">
            <a:spAutoFit/>
          </a:bodyPr>
          <a:lstStyle/>
          <a:p>
            <a:r>
              <a:rPr lang="en-US" b="1" dirty="0">
                <a:solidFill>
                  <a:srgbClr val="FF0000"/>
                </a:solidFill>
              </a:rPr>
              <a:t>Silhouette Method</a:t>
            </a:r>
            <a:endParaRPr lang="en-GB" b="1" dirty="0">
              <a:solidFill>
                <a:srgbClr val="FF0000"/>
              </a:solidFill>
            </a:endParaRPr>
          </a:p>
        </p:txBody>
      </p:sp>
      <p:sp>
        <p:nvSpPr>
          <p:cNvPr id="13" name="TextBox 12">
            <a:extLst>
              <a:ext uri="{FF2B5EF4-FFF2-40B4-BE49-F238E27FC236}">
                <a16:creationId xmlns:a16="http://schemas.microsoft.com/office/drawing/2014/main" id="{F0DA9255-0F07-B7A9-0721-13C4662AE481}"/>
              </a:ext>
            </a:extLst>
          </p:cNvPr>
          <p:cNvSpPr txBox="1"/>
          <p:nvPr/>
        </p:nvSpPr>
        <p:spPr>
          <a:xfrm>
            <a:off x="1072055" y="1541224"/>
            <a:ext cx="3520966" cy="369332"/>
          </a:xfrm>
          <a:prstGeom prst="rect">
            <a:avLst/>
          </a:prstGeom>
          <a:noFill/>
        </p:spPr>
        <p:txBody>
          <a:bodyPr wrap="square" rtlCol="0">
            <a:spAutoFit/>
          </a:bodyPr>
          <a:lstStyle/>
          <a:p>
            <a:r>
              <a:rPr lang="en-US" b="1" dirty="0">
                <a:solidFill>
                  <a:srgbClr val="FF0000"/>
                </a:solidFill>
              </a:rPr>
              <a:t>Elbow Method</a:t>
            </a:r>
            <a:endParaRPr lang="en-GB" b="1" dirty="0">
              <a:solidFill>
                <a:srgbClr val="FF0000"/>
              </a:solidFill>
            </a:endParaRPr>
          </a:p>
        </p:txBody>
      </p:sp>
    </p:spTree>
    <p:extLst>
      <p:ext uri="{BB962C8B-B14F-4D97-AF65-F5344CB8AC3E}">
        <p14:creationId xmlns:p14="http://schemas.microsoft.com/office/powerpoint/2010/main" val="1883269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781F-D2A6-C88E-2DFC-81143EB283D3}"/>
              </a:ext>
            </a:extLst>
          </p:cNvPr>
          <p:cNvSpPr>
            <a:spLocks noGrp="1"/>
          </p:cNvSpPr>
          <p:nvPr>
            <p:ph type="title"/>
          </p:nvPr>
        </p:nvSpPr>
        <p:spPr>
          <a:xfrm>
            <a:off x="672662" y="-117011"/>
            <a:ext cx="10607566" cy="1596095"/>
          </a:xfrm>
        </p:spPr>
        <p:txBody>
          <a:bodyPr/>
          <a:lstStyle/>
          <a:p>
            <a:r>
              <a:rPr lang="en-US" dirty="0"/>
              <a:t>Code For KNN Visualizing</a:t>
            </a:r>
            <a:endParaRPr lang="en-GB" dirty="0"/>
          </a:p>
        </p:txBody>
      </p:sp>
      <p:pic>
        <p:nvPicPr>
          <p:cNvPr id="5" name="Content Placeholder 4">
            <a:extLst>
              <a:ext uri="{FF2B5EF4-FFF2-40B4-BE49-F238E27FC236}">
                <a16:creationId xmlns:a16="http://schemas.microsoft.com/office/drawing/2014/main" id="{5F3BE90B-5086-24B6-CFA9-C834505C86C8}"/>
              </a:ext>
            </a:extLst>
          </p:cNvPr>
          <p:cNvPicPr>
            <a:picLocks noGrp="1" noChangeAspect="1"/>
          </p:cNvPicPr>
          <p:nvPr>
            <p:ph idx="1"/>
          </p:nvPr>
        </p:nvPicPr>
        <p:blipFill>
          <a:blip r:embed="rId2"/>
          <a:stretch>
            <a:fillRect/>
          </a:stretch>
        </p:blipFill>
        <p:spPr>
          <a:xfrm>
            <a:off x="2205739" y="1240220"/>
            <a:ext cx="7695006" cy="5461451"/>
          </a:xfrm>
        </p:spPr>
      </p:pic>
    </p:spTree>
    <p:extLst>
      <p:ext uri="{BB962C8B-B14F-4D97-AF65-F5344CB8AC3E}">
        <p14:creationId xmlns:p14="http://schemas.microsoft.com/office/powerpoint/2010/main" val="2986910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EFEA6-142C-77BA-C19B-FE90CE62A29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Visualizing Data After Clustering</a:t>
            </a:r>
          </a:p>
        </p:txBody>
      </p:sp>
      <p:pic>
        <p:nvPicPr>
          <p:cNvPr id="5" name="Content Placeholder 4">
            <a:extLst>
              <a:ext uri="{FF2B5EF4-FFF2-40B4-BE49-F238E27FC236}">
                <a16:creationId xmlns:a16="http://schemas.microsoft.com/office/drawing/2014/main" id="{309454D5-0026-D36B-AB8F-9F69125D04FC}"/>
              </a:ext>
            </a:extLst>
          </p:cNvPr>
          <p:cNvPicPr>
            <a:picLocks noGrp="1" noChangeAspect="1"/>
          </p:cNvPicPr>
          <p:nvPr>
            <p:ph idx="1"/>
          </p:nvPr>
        </p:nvPicPr>
        <p:blipFill>
          <a:blip r:embed="rId2"/>
          <a:stretch>
            <a:fillRect/>
          </a:stretch>
        </p:blipFill>
        <p:spPr>
          <a:xfrm>
            <a:off x="4777316" y="664701"/>
            <a:ext cx="6780700" cy="5526269"/>
          </a:xfrm>
          <a:prstGeom prst="rect">
            <a:avLst/>
          </a:prstGeom>
        </p:spPr>
      </p:pic>
    </p:spTree>
    <p:extLst>
      <p:ext uri="{BB962C8B-B14F-4D97-AF65-F5344CB8AC3E}">
        <p14:creationId xmlns:p14="http://schemas.microsoft.com/office/powerpoint/2010/main" val="1196290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59A99-088C-22B1-E1E8-8F4CA848DF6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Conslusion</a:t>
            </a:r>
            <a:endParaRPr lang="en-GB" sz="4000">
              <a:solidFill>
                <a:srgbClr val="FFFFFF"/>
              </a:solidFill>
            </a:endParaRPr>
          </a:p>
        </p:txBody>
      </p:sp>
      <p:sp>
        <p:nvSpPr>
          <p:cNvPr id="3" name="Content Placeholder 2">
            <a:extLst>
              <a:ext uri="{FF2B5EF4-FFF2-40B4-BE49-F238E27FC236}">
                <a16:creationId xmlns:a16="http://schemas.microsoft.com/office/drawing/2014/main" id="{3AEAB0CB-978C-7632-AECA-CBBCB53F6201}"/>
              </a:ext>
            </a:extLst>
          </p:cNvPr>
          <p:cNvSpPr>
            <a:spLocks noGrp="1"/>
          </p:cNvSpPr>
          <p:nvPr>
            <p:ph idx="1"/>
          </p:nvPr>
        </p:nvSpPr>
        <p:spPr>
          <a:xfrm>
            <a:off x="1371599" y="2318197"/>
            <a:ext cx="10011104" cy="3683358"/>
          </a:xfrm>
        </p:spPr>
        <p:txBody>
          <a:bodyPr anchor="ctr">
            <a:normAutofit/>
          </a:bodyPr>
          <a:lstStyle/>
          <a:p>
            <a:r>
              <a:rPr lang="en-US" sz="1400" b="1" dirty="0"/>
              <a:t>Cluster Centers</a:t>
            </a:r>
            <a:r>
              <a:rPr lang="en-US" sz="1400" dirty="0"/>
              <a:t>: Each cluster's center point is represented by the red "X" marks.</a:t>
            </a:r>
          </a:p>
          <a:p>
            <a:r>
              <a:rPr lang="en-US" sz="1400" b="1" dirty="0">
                <a:solidFill>
                  <a:srgbClr val="FF0000"/>
                </a:solidFill>
              </a:rPr>
              <a:t>Green Cluster</a:t>
            </a:r>
            <a:r>
              <a:rPr lang="en-US" sz="1400" dirty="0"/>
              <a:t>: The Green cluster on the plot shows customers with less income(20-40) but high spending scores(70-100).</a:t>
            </a:r>
          </a:p>
          <a:p>
            <a:r>
              <a:rPr lang="en-US" sz="1400" b="1" dirty="0">
                <a:solidFill>
                  <a:srgbClr val="FFFF00"/>
                </a:solidFill>
              </a:rPr>
              <a:t>Yellow Cluster</a:t>
            </a:r>
            <a:r>
              <a:rPr lang="en-US" sz="1400" dirty="0"/>
              <a:t>: The yellow cluster on the plot shows high-income(80-140) and high-spending customers(60-100).</a:t>
            </a:r>
          </a:p>
          <a:p>
            <a:r>
              <a:rPr lang="en-US" sz="1400" b="1" dirty="0">
                <a:solidFill>
                  <a:srgbClr val="7030A0"/>
                </a:solidFill>
              </a:rPr>
              <a:t>Purple Cluster</a:t>
            </a:r>
            <a:r>
              <a:rPr lang="en-US" sz="1400" dirty="0"/>
              <a:t>: The purple cluster in the plot shows customers with low income(40-60) and equal spending scores(40-60).</a:t>
            </a:r>
          </a:p>
          <a:p>
            <a:r>
              <a:rPr lang="en-US" sz="1400" b="1" dirty="0">
                <a:solidFill>
                  <a:srgbClr val="00B0F0"/>
                </a:solidFill>
              </a:rPr>
              <a:t>Blue Cluster</a:t>
            </a:r>
            <a:r>
              <a:rPr lang="en-US" sz="1400" dirty="0"/>
              <a:t>: The blue cluster in plot shows customers having low incomes(20-40) and low spending behaviors(5-40).</a:t>
            </a:r>
          </a:p>
          <a:p>
            <a:r>
              <a:rPr lang="en-US" sz="1400" b="1" dirty="0">
                <a:solidFill>
                  <a:schemeClr val="accent6">
                    <a:lumMod val="60000"/>
                    <a:lumOff val="40000"/>
                  </a:schemeClr>
                </a:solidFill>
              </a:rPr>
              <a:t>Teal Cluster</a:t>
            </a:r>
            <a:r>
              <a:rPr lang="en-US" sz="1400" dirty="0"/>
              <a:t>: Represents individuals with high income(70-140) but less spending scores(5-40)</a:t>
            </a:r>
          </a:p>
          <a:p>
            <a:r>
              <a:rPr lang="en-US" sz="1400" dirty="0"/>
              <a:t>The K-Means Clustering results clearly split people into five different groups according to their annual income and spending patterns. From low-income, low-spending groups to high-income, high-spending people. this clustering technique provides useful information for the use of resources, personalized product offerings, and targeted marketing, ensuring that business strategies suit the specific needs and habits of each customer type.</a:t>
            </a:r>
          </a:p>
          <a:p>
            <a:endParaRPr lang="en-GB" sz="800" dirty="0"/>
          </a:p>
        </p:txBody>
      </p:sp>
    </p:spTree>
    <p:extLst>
      <p:ext uri="{BB962C8B-B14F-4D97-AF65-F5344CB8AC3E}">
        <p14:creationId xmlns:p14="http://schemas.microsoft.com/office/powerpoint/2010/main" val="2668295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E1FF-771B-054E-94EB-F2E31644B296}"/>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F0682EB4-0FFD-29C2-3E89-E5C7913ABDE2}"/>
              </a:ext>
            </a:extLst>
          </p:cNvPr>
          <p:cNvSpPr>
            <a:spLocks noGrp="1"/>
          </p:cNvSpPr>
          <p:nvPr>
            <p:ph idx="1"/>
          </p:nvPr>
        </p:nvSpPr>
        <p:spPr/>
        <p:txBody>
          <a:bodyPr>
            <a:normAutofit fontScale="92500" lnSpcReduction="20000"/>
          </a:bodyPr>
          <a:lstStyle/>
          <a:p>
            <a:r>
              <a:rPr lang="en-GB" dirty="0">
                <a:hlinkClick r:id="rId2"/>
              </a:rPr>
              <a:t>https://www.geeksforgeeks.org/clustering-in-machine-learning/</a:t>
            </a:r>
            <a:endParaRPr lang="en-GB" dirty="0"/>
          </a:p>
          <a:p>
            <a:r>
              <a:rPr lang="en-GB" dirty="0">
                <a:hlinkClick r:id="rId3"/>
              </a:rPr>
              <a:t>https://ukdataservice.ac.uk/app/uploads/mlclustering2022-10-26.pdf</a:t>
            </a:r>
            <a:endParaRPr lang="en-GB" dirty="0"/>
          </a:p>
          <a:p>
            <a:r>
              <a:rPr lang="en-GB" dirty="0">
                <a:hlinkClick r:id="rId4"/>
              </a:rPr>
              <a:t>https://www.datacamp.com/blog/clustering-in-machine-learning-5-essential-clustering-algorithms</a:t>
            </a:r>
            <a:endParaRPr lang="en-GB" dirty="0"/>
          </a:p>
          <a:p>
            <a:r>
              <a:rPr lang="en-GB" dirty="0">
                <a:hlinkClick r:id="rId5"/>
              </a:rPr>
              <a:t>https://waterprogramming.wordpress.com/2022/03/16/clustering-basics-and-a-demonstration-in-clustering-infrastructure-pathways/</a:t>
            </a:r>
            <a:endParaRPr lang="en-GB" dirty="0"/>
          </a:p>
          <a:p>
            <a:r>
              <a:rPr lang="en-GB" dirty="0">
                <a:hlinkClick r:id="rId6"/>
              </a:rPr>
              <a:t>https://www.analyticsvidhya.com/blog/2019/08/comprehensive-guide-k-means-clustering/</a:t>
            </a:r>
            <a:endParaRPr lang="en-GB" dirty="0"/>
          </a:p>
          <a:p>
            <a:r>
              <a:rPr lang="en-GB" dirty="0">
                <a:hlinkClick r:id="rId7"/>
              </a:rPr>
              <a:t>https://www.geeksforgeeks.org/elbow-method-for-optimal-value-of-k-in-kmeans/</a:t>
            </a:r>
            <a:endParaRPr lang="en-GB" dirty="0"/>
          </a:p>
          <a:p>
            <a:r>
              <a:rPr lang="en-GB" dirty="0">
                <a:hlinkClick r:id="rId8"/>
              </a:rPr>
              <a:t>https://www.kaggle.com/datasets/shwetabh123/mall-customers?resource=download</a:t>
            </a:r>
            <a:endParaRPr lang="en-GB" dirty="0"/>
          </a:p>
          <a:p>
            <a:pPr marL="0" indent="0">
              <a:buNone/>
            </a:pPr>
            <a:endParaRPr lang="en-GB" dirty="0"/>
          </a:p>
        </p:txBody>
      </p:sp>
    </p:spTree>
    <p:extLst>
      <p:ext uri="{BB962C8B-B14F-4D97-AF65-F5344CB8AC3E}">
        <p14:creationId xmlns:p14="http://schemas.microsoft.com/office/powerpoint/2010/main" val="2061728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836B04-37C0-60E2-7E47-7A211E415712}"/>
              </a:ext>
            </a:extLst>
          </p:cNvPr>
          <p:cNvSpPr>
            <a:spLocks noGrp="1"/>
          </p:cNvSpPr>
          <p:nvPr>
            <p:ph type="title"/>
          </p:nvPr>
        </p:nvSpPr>
        <p:spPr>
          <a:xfrm>
            <a:off x="1115568" y="548640"/>
            <a:ext cx="10168128" cy="1179576"/>
          </a:xfrm>
        </p:spPr>
        <p:txBody>
          <a:bodyPr>
            <a:normAutofit/>
          </a:bodyPr>
          <a:lstStyle/>
          <a:p>
            <a:r>
              <a:rPr lang="en-GB" sz="4000"/>
              <a:t>Unsupervised Learning</a:t>
            </a:r>
          </a:p>
        </p:txBody>
      </p:sp>
      <p:sp>
        <p:nvSpPr>
          <p:cNvPr id="21" name="Rectangle 2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diagram of data processing&#10;&#10;AI-generated content may be incorrect.">
            <a:extLst>
              <a:ext uri="{FF2B5EF4-FFF2-40B4-BE49-F238E27FC236}">
                <a16:creationId xmlns:a16="http://schemas.microsoft.com/office/drawing/2014/main" id="{BEA4B301-7B1F-1C93-38DF-30FEAC9BCD64}"/>
              </a:ext>
            </a:extLst>
          </p:cNvPr>
          <p:cNvPicPr>
            <a:picLocks noChangeAspect="1"/>
          </p:cNvPicPr>
          <p:nvPr/>
        </p:nvPicPr>
        <p:blipFill>
          <a:blip r:embed="rId4">
            <a:extLst>
              <a:ext uri="{28A0092B-C50C-407E-A947-70E740481C1C}">
                <a14:useLocalDpi xmlns:a14="http://schemas.microsoft.com/office/drawing/2010/main" val="0"/>
              </a:ext>
            </a:extLst>
          </a:blip>
          <a:srcRect r="1167" b="-2"/>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A5E7B17D-7508-68C2-829E-F8EFB584AEDB}"/>
              </a:ext>
            </a:extLst>
          </p:cNvPr>
          <p:cNvSpPr>
            <a:spLocks noGrp="1"/>
          </p:cNvSpPr>
          <p:nvPr>
            <p:ph idx="1"/>
          </p:nvPr>
        </p:nvSpPr>
        <p:spPr>
          <a:xfrm>
            <a:off x="7411453" y="2478024"/>
            <a:ext cx="3872243" cy="3694176"/>
          </a:xfrm>
        </p:spPr>
        <p:txBody>
          <a:bodyPr anchor="ctr">
            <a:normAutofit/>
          </a:bodyPr>
          <a:lstStyle/>
          <a:p>
            <a:pPr marL="0" indent="0" rtl="0">
              <a:buNone/>
            </a:pPr>
            <a:r>
              <a:rPr lang="en-GB" sz="1800"/>
              <a:t>INTRODUCTION</a:t>
            </a:r>
          </a:p>
          <a:p>
            <a:r>
              <a:rPr lang="en-GB" sz="1800"/>
              <a:t>Clustering</a:t>
            </a:r>
          </a:p>
          <a:p>
            <a:pPr lvl="1"/>
            <a:r>
              <a:rPr lang="en-GB" sz="1800"/>
              <a:t>K-MEANS CLUSTERING</a:t>
            </a:r>
          </a:p>
          <a:p>
            <a:pPr lvl="2">
              <a:buFont typeface="Wingdings" panose="05000000000000000000" pitchFamily="2" charset="2"/>
              <a:buChar char="v"/>
            </a:pPr>
            <a:r>
              <a:rPr lang="en-GB" sz="1800"/>
              <a:t>Elbow Method</a:t>
            </a:r>
          </a:p>
          <a:p>
            <a:pPr lvl="2">
              <a:buFont typeface="Wingdings" panose="05000000000000000000" pitchFamily="2" charset="2"/>
              <a:buChar char="v"/>
            </a:pPr>
            <a:r>
              <a:rPr lang="en-GB" sz="1800"/>
              <a:t>Silhouette Method</a:t>
            </a:r>
          </a:p>
          <a:p>
            <a:pPr marL="914400" lvl="2" indent="0">
              <a:buNone/>
            </a:pPr>
            <a:endParaRPr lang="en-GB" sz="1800"/>
          </a:p>
        </p:txBody>
      </p:sp>
      <p:pic>
        <p:nvPicPr>
          <p:cNvPr id="8" name="Audio 7">
            <a:hlinkClick r:id="" action="ppaction://media"/>
            <a:extLst>
              <a:ext uri="{FF2B5EF4-FFF2-40B4-BE49-F238E27FC236}">
                <a16:creationId xmlns:a16="http://schemas.microsoft.com/office/drawing/2014/main" id="{B85C861E-9152-8F10-5DEF-B65A54FE7E58}"/>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632248323"/>
      </p:ext>
    </p:extLst>
  </p:cSld>
  <p:clrMapOvr>
    <a:masterClrMapping/>
  </p:clrMapOvr>
  <mc:AlternateContent xmlns:mc="http://schemas.openxmlformats.org/markup-compatibility/2006">
    <mc:Choice xmlns:p14="http://schemas.microsoft.com/office/powerpoint/2010/main" Requires="p14">
      <p:transition spd="slow" p14:dur="2000" advTm="104"/>
    </mc:Choice>
    <mc:Fallback>
      <p:transition spd="slow" advTm="1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0B604D-5FB7-FE49-E43D-8FBAD6DA679D}"/>
              </a:ext>
            </a:extLst>
          </p:cNvPr>
          <p:cNvSpPr>
            <a:spLocks noGrp="1"/>
          </p:cNvSpPr>
          <p:nvPr>
            <p:ph type="title"/>
          </p:nvPr>
        </p:nvSpPr>
        <p:spPr>
          <a:xfrm>
            <a:off x="841248" y="256032"/>
            <a:ext cx="10506456" cy="1014984"/>
          </a:xfrm>
        </p:spPr>
        <p:txBody>
          <a:bodyPr anchor="b">
            <a:normAutofit/>
          </a:bodyPr>
          <a:lstStyle/>
          <a:p>
            <a:r>
              <a:rPr lang="en-US" dirty="0"/>
              <a:t>Introduction </a:t>
            </a:r>
            <a:endParaRPr lang="en-GB"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09FBAB2-81DA-AEE6-231E-110C5175653B}"/>
              </a:ext>
            </a:extLst>
          </p:cNvPr>
          <p:cNvGraphicFramePr>
            <a:graphicFrameLocks noGrp="1"/>
          </p:cNvGraphicFramePr>
          <p:nvPr>
            <p:ph idx="1"/>
            <p:extLst>
              <p:ext uri="{D42A27DB-BD31-4B8C-83A1-F6EECF244321}">
                <p14:modId xmlns:p14="http://schemas.microsoft.com/office/powerpoint/2010/main" val="39647177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Audio 6">
            <a:hlinkClick r:id="" action="ppaction://media"/>
            <a:extLst>
              <a:ext uri="{FF2B5EF4-FFF2-40B4-BE49-F238E27FC236}">
                <a16:creationId xmlns:a16="http://schemas.microsoft.com/office/drawing/2014/main" id="{8042D143-9ADB-B39A-2DA5-9A9BBE3972DB}"/>
              </a:ext>
            </a:extLst>
          </p:cNvPr>
          <p:cNvPicPr>
            <a:picLocks noChangeAspect="1"/>
          </p:cNvPicPr>
          <p:nvPr>
            <a:audioFile r:link="rId2"/>
            <p:extLst>
              <p:ext uri="{DAA4B4D4-6D71-4841-9C94-3DE7FCFB9230}">
                <p14:media xmlns:p14="http://schemas.microsoft.com/office/powerpoint/2010/main" r:embed="rId1"/>
              </p:ext>
            </p:extLst>
          </p:nvPr>
        </p:nvPicPr>
        <p:blipFill>
          <a:blip r:embed="rId9"/>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267549779"/>
      </p:ext>
    </p:extLst>
  </p:cSld>
  <p:clrMapOvr>
    <a:masterClrMapping/>
  </p:clrMapOvr>
  <mc:AlternateContent xmlns:mc="http://schemas.openxmlformats.org/markup-compatibility/2006">
    <mc:Choice xmlns:p14="http://schemas.microsoft.com/office/powerpoint/2010/main" Requires="p14">
      <p:transition spd="slow" p14:dur="2000" advTm="3062"/>
    </mc:Choice>
    <mc:Fallback>
      <p:transition spd="slow" advTm="306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B08B4-B932-94FE-25F0-D1DB498626ED}"/>
              </a:ext>
            </a:extLst>
          </p:cNvPr>
          <p:cNvSpPr>
            <a:spLocks noGrp="1"/>
          </p:cNvSpPr>
          <p:nvPr>
            <p:ph type="title"/>
          </p:nvPr>
        </p:nvSpPr>
        <p:spPr/>
        <p:txBody>
          <a:bodyPr/>
          <a:lstStyle/>
          <a:p>
            <a:r>
              <a:rPr lang="en-US"/>
              <a:t>Clustering</a:t>
            </a:r>
            <a:endParaRPr lang="en-GB" dirty="0"/>
          </a:p>
        </p:txBody>
      </p:sp>
      <p:sp>
        <p:nvSpPr>
          <p:cNvPr id="3" name="Content Placeholder 2">
            <a:extLst>
              <a:ext uri="{FF2B5EF4-FFF2-40B4-BE49-F238E27FC236}">
                <a16:creationId xmlns:a16="http://schemas.microsoft.com/office/drawing/2014/main" id="{180D1B71-9D20-DEEC-AF30-F0CE724E9256}"/>
              </a:ext>
            </a:extLst>
          </p:cNvPr>
          <p:cNvSpPr>
            <a:spLocks noGrp="1"/>
          </p:cNvSpPr>
          <p:nvPr>
            <p:ph idx="1"/>
          </p:nvPr>
        </p:nvSpPr>
        <p:spPr/>
        <p:txBody>
          <a:bodyPr/>
          <a:lstStyle/>
          <a:p>
            <a:r>
              <a:rPr lang="en-US"/>
              <a:t>Type of unsupervised learning </a:t>
            </a:r>
          </a:p>
          <a:p>
            <a:r>
              <a:rPr lang="en-US"/>
              <a:t>Data is not labeled </a:t>
            </a:r>
          </a:p>
          <a:p>
            <a:r>
              <a:rPr lang="en-US"/>
              <a:t>Find subset of data which behave is similar way </a:t>
            </a:r>
          </a:p>
          <a:p>
            <a:r>
              <a:rPr lang="en-US"/>
              <a:t>Similar to that group/ dissimilar to other group </a:t>
            </a:r>
          </a:p>
          <a:p>
            <a:endParaRPr lang="en-GB" dirty="0"/>
          </a:p>
        </p:txBody>
      </p:sp>
      <p:pic>
        <p:nvPicPr>
          <p:cNvPr id="5" name="Picture 4" descr="A diagram of a clustering diagram&#10;&#10;AI-generated content may be incorrect.">
            <a:extLst>
              <a:ext uri="{FF2B5EF4-FFF2-40B4-BE49-F238E27FC236}">
                <a16:creationId xmlns:a16="http://schemas.microsoft.com/office/drawing/2014/main" id="{BD57629E-3DD1-55B4-225A-88E423B177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492" y="4089679"/>
            <a:ext cx="5825964" cy="2500276"/>
          </a:xfrm>
          <a:prstGeom prst="rect">
            <a:avLst/>
          </a:prstGeom>
        </p:spPr>
      </p:pic>
      <p:pic>
        <p:nvPicPr>
          <p:cNvPr id="8" name="Audio 7">
            <a:hlinkClick r:id="" action="ppaction://media"/>
            <a:extLst>
              <a:ext uri="{FF2B5EF4-FFF2-40B4-BE49-F238E27FC236}">
                <a16:creationId xmlns:a16="http://schemas.microsoft.com/office/drawing/2014/main" id="{EAFEA304-619F-D160-E466-B46E72B1DA1F}"/>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61066168"/>
      </p:ext>
    </p:extLst>
  </p:cSld>
  <p:clrMapOvr>
    <a:masterClrMapping/>
  </p:clrMapOvr>
  <mc:AlternateContent xmlns:mc="http://schemas.openxmlformats.org/markup-compatibility/2006">
    <mc:Choice xmlns:p14="http://schemas.microsoft.com/office/powerpoint/2010/main" Requires="p14">
      <p:transition spd="slow" p14:dur="2000" advTm="1023"/>
    </mc:Choice>
    <mc:Fallback>
      <p:transition spd="slow" advTm="10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6" name="Rectangle 15">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A29CDE96-93F2-2999-F9D6-85CC561A9095}"/>
              </a:ext>
            </a:extLst>
          </p:cNvPr>
          <p:cNvSpPr>
            <a:spLocks noGrp="1"/>
          </p:cNvSpPr>
          <p:nvPr>
            <p:ph type="title"/>
          </p:nvPr>
        </p:nvSpPr>
        <p:spPr>
          <a:xfrm>
            <a:off x="6597016" y="905011"/>
            <a:ext cx="4589328" cy="1889135"/>
          </a:xfrm>
        </p:spPr>
        <p:txBody>
          <a:bodyPr anchor="b">
            <a:normAutofit/>
          </a:bodyPr>
          <a:lstStyle/>
          <a:p>
            <a:r>
              <a:rPr lang="en-US" sz="4800"/>
              <a:t>Customer Dataset Overview</a:t>
            </a:r>
            <a:endParaRPr lang="en-GB" sz="4800"/>
          </a:p>
        </p:txBody>
      </p:sp>
      <p:pic>
        <p:nvPicPr>
          <p:cNvPr id="5" name="Picture 4" descr="A screenshot of a computer screen&#10;&#10;AI-generated content may be incorrect.">
            <a:extLst>
              <a:ext uri="{FF2B5EF4-FFF2-40B4-BE49-F238E27FC236}">
                <a16:creationId xmlns:a16="http://schemas.microsoft.com/office/drawing/2014/main" id="{0EC1E78E-A97F-18A2-14E4-61D281B4F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56" y="954523"/>
            <a:ext cx="5468347" cy="4927521"/>
          </a:xfrm>
          <a:prstGeom prst="rect">
            <a:avLst/>
          </a:prstGeom>
        </p:spPr>
      </p:pic>
      <p:sp>
        <p:nvSpPr>
          <p:cNvPr id="3" name="Content Placeholder 2">
            <a:extLst>
              <a:ext uri="{FF2B5EF4-FFF2-40B4-BE49-F238E27FC236}">
                <a16:creationId xmlns:a16="http://schemas.microsoft.com/office/drawing/2014/main" id="{D263BFEB-0E69-BCB0-F6F4-3D0C276D17D5}"/>
              </a:ext>
            </a:extLst>
          </p:cNvPr>
          <p:cNvSpPr>
            <a:spLocks noGrp="1"/>
          </p:cNvSpPr>
          <p:nvPr>
            <p:ph idx="1"/>
          </p:nvPr>
        </p:nvSpPr>
        <p:spPr>
          <a:xfrm>
            <a:off x="6597016" y="2965592"/>
            <a:ext cx="4589328" cy="2987397"/>
          </a:xfrm>
        </p:spPr>
        <p:txBody>
          <a:bodyPr>
            <a:normAutofit/>
          </a:bodyPr>
          <a:lstStyle/>
          <a:p>
            <a:pPr marL="0" indent="0">
              <a:buNone/>
            </a:pPr>
            <a:r>
              <a:rPr lang="en-US" sz="1100"/>
              <a:t>We will be taking information about mall customers to explain method of clustering in this lecture. </a:t>
            </a:r>
          </a:p>
          <a:p>
            <a:pPr marL="0" indent="0">
              <a:buNone/>
            </a:pPr>
            <a:r>
              <a:rPr lang="en-US" sz="1100"/>
              <a:t>The data set contains 5 columns. </a:t>
            </a:r>
          </a:p>
          <a:p>
            <a:pPr lvl="1"/>
            <a:r>
              <a:rPr lang="en-US" sz="1100"/>
              <a:t>Customer ID</a:t>
            </a:r>
          </a:p>
          <a:p>
            <a:pPr lvl="1"/>
            <a:r>
              <a:rPr lang="en-US" sz="1100"/>
              <a:t>Genre </a:t>
            </a:r>
          </a:p>
          <a:p>
            <a:pPr lvl="1"/>
            <a:r>
              <a:rPr lang="en-US" sz="1100"/>
              <a:t>Age</a:t>
            </a:r>
          </a:p>
          <a:p>
            <a:pPr lvl="1"/>
            <a:r>
              <a:rPr lang="en-US" sz="1100"/>
              <a:t>Annual Income</a:t>
            </a:r>
          </a:p>
          <a:p>
            <a:pPr lvl="1"/>
            <a:r>
              <a:rPr lang="en-US" sz="1100"/>
              <a:t>Spending Score</a:t>
            </a:r>
          </a:p>
          <a:p>
            <a:pPr lvl="1"/>
            <a:endParaRPr lang="en-US" sz="1100"/>
          </a:p>
          <a:p>
            <a:pPr lvl="1"/>
            <a:endParaRPr lang="en-US" sz="1100"/>
          </a:p>
          <a:p>
            <a:pPr lvl="1"/>
            <a:endParaRPr lang="en-US" sz="1100"/>
          </a:p>
          <a:p>
            <a:pPr marL="0" indent="0">
              <a:buNone/>
            </a:pPr>
            <a:r>
              <a:rPr lang="en-US" sz="1100"/>
              <a:t>	</a:t>
            </a:r>
          </a:p>
        </p:txBody>
      </p:sp>
    </p:spTree>
    <p:extLst>
      <p:ext uri="{BB962C8B-B14F-4D97-AF65-F5344CB8AC3E}">
        <p14:creationId xmlns:p14="http://schemas.microsoft.com/office/powerpoint/2010/main" val="347543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AD4EB-29DE-19D8-8567-D8BDF9C024C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Visualizing Customer Data </a:t>
            </a:r>
          </a:p>
        </p:txBody>
      </p:sp>
      <p:pic>
        <p:nvPicPr>
          <p:cNvPr id="5" name="Content Placeholder 4">
            <a:extLst>
              <a:ext uri="{FF2B5EF4-FFF2-40B4-BE49-F238E27FC236}">
                <a16:creationId xmlns:a16="http://schemas.microsoft.com/office/drawing/2014/main" id="{113D623B-6226-FCF8-B652-FCD054B11F5A}"/>
              </a:ext>
            </a:extLst>
          </p:cNvPr>
          <p:cNvPicPr>
            <a:picLocks noGrp="1" noChangeAspect="1"/>
          </p:cNvPicPr>
          <p:nvPr>
            <p:ph idx="1"/>
          </p:nvPr>
        </p:nvPicPr>
        <p:blipFill>
          <a:blip r:embed="rId2"/>
          <a:stretch>
            <a:fillRect/>
          </a:stretch>
        </p:blipFill>
        <p:spPr>
          <a:xfrm>
            <a:off x="4777316" y="918976"/>
            <a:ext cx="6780700" cy="5017718"/>
          </a:xfrm>
          <a:prstGeom prst="rect">
            <a:avLst/>
          </a:prstGeom>
        </p:spPr>
      </p:pic>
    </p:spTree>
    <p:extLst>
      <p:ext uri="{BB962C8B-B14F-4D97-AF65-F5344CB8AC3E}">
        <p14:creationId xmlns:p14="http://schemas.microsoft.com/office/powerpoint/2010/main" val="126244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0330-B60F-37CD-C0B9-599BBDF0E0BC}"/>
              </a:ext>
            </a:extLst>
          </p:cNvPr>
          <p:cNvSpPr>
            <a:spLocks noGrp="1"/>
          </p:cNvSpPr>
          <p:nvPr>
            <p:ph type="title"/>
          </p:nvPr>
        </p:nvSpPr>
        <p:spPr/>
        <p:txBody>
          <a:bodyPr/>
          <a:lstStyle/>
          <a:p>
            <a:r>
              <a:rPr lang="en-US" dirty="0"/>
              <a:t>K-Means Clustering</a:t>
            </a:r>
            <a:endParaRPr lang="en-GB" dirty="0"/>
          </a:p>
        </p:txBody>
      </p:sp>
      <p:graphicFrame>
        <p:nvGraphicFramePr>
          <p:cNvPr id="6" name="Content Placeholder 2">
            <a:extLst>
              <a:ext uri="{FF2B5EF4-FFF2-40B4-BE49-F238E27FC236}">
                <a16:creationId xmlns:a16="http://schemas.microsoft.com/office/drawing/2014/main" id="{5E354CE7-933E-AFEF-97FD-B61CFEABDC4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Audio 8">
            <a:hlinkClick r:id="" action="ppaction://media"/>
            <a:extLst>
              <a:ext uri="{FF2B5EF4-FFF2-40B4-BE49-F238E27FC236}">
                <a16:creationId xmlns:a16="http://schemas.microsoft.com/office/drawing/2014/main" id="{10D91170-C6BA-CAC9-CA7F-E0D66609317A}"/>
              </a:ext>
            </a:extLst>
          </p:cNvPr>
          <p:cNvPicPr>
            <a:picLocks noChangeAspect="1"/>
          </p:cNvPicPr>
          <p:nvPr>
            <a:audioFile r:link="rId2"/>
            <p:extLst>
              <p:ext uri="{DAA4B4D4-6D71-4841-9C94-3DE7FCFB9230}">
                <p14:media xmlns:p14="http://schemas.microsoft.com/office/powerpoint/2010/main" r:embed="rId1"/>
              </p:ext>
            </p:extLst>
          </p:nvPr>
        </p:nvPicPr>
        <p:blipFill>
          <a:blip r:embed="rId9"/>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72557544"/>
      </p:ext>
    </p:extLst>
  </p:cSld>
  <p:clrMapOvr>
    <a:masterClrMapping/>
  </p:clrMapOvr>
  <mc:AlternateContent xmlns:mc="http://schemas.openxmlformats.org/markup-compatibility/2006">
    <mc:Choice xmlns:p14="http://schemas.microsoft.com/office/powerpoint/2010/main" Requires="p14">
      <p:transition spd="slow" p14:dur="2000" advTm="846"/>
    </mc:Choice>
    <mc:Fallback>
      <p:transition spd="slow" advTm="8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9C7207-93AB-A5E5-9F9D-636982B77B6B}"/>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Challenges for K-Means Clustering</a:t>
            </a:r>
            <a:endParaRPr lang="en-GB" sz="4000">
              <a:solidFill>
                <a:srgbClr val="FFFFFF"/>
              </a:solidFill>
            </a:endParaRPr>
          </a:p>
        </p:txBody>
      </p:sp>
      <p:graphicFrame>
        <p:nvGraphicFramePr>
          <p:cNvPr id="5" name="Content Placeholder 2">
            <a:extLst>
              <a:ext uri="{FF2B5EF4-FFF2-40B4-BE49-F238E27FC236}">
                <a16:creationId xmlns:a16="http://schemas.microsoft.com/office/drawing/2014/main" id="{9C53EDCD-AFA1-D55B-CC34-3AB8670C102B}"/>
              </a:ext>
            </a:extLst>
          </p:cNvPr>
          <p:cNvGraphicFramePr>
            <a:graphicFrameLocks noGrp="1"/>
          </p:cNvGraphicFramePr>
          <p:nvPr>
            <p:ph idx="1"/>
            <p:extLst>
              <p:ext uri="{D42A27DB-BD31-4B8C-83A1-F6EECF244321}">
                <p14:modId xmlns:p14="http://schemas.microsoft.com/office/powerpoint/2010/main" val="621623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Audio 6">
            <a:hlinkClick r:id="" action="ppaction://media"/>
            <a:extLst>
              <a:ext uri="{FF2B5EF4-FFF2-40B4-BE49-F238E27FC236}">
                <a16:creationId xmlns:a16="http://schemas.microsoft.com/office/drawing/2014/main" id="{4EA9CF83-1D0C-77C9-D542-F6BF0ADA1294}"/>
              </a:ext>
            </a:extLst>
          </p:cNvPr>
          <p:cNvPicPr>
            <a:picLocks noChangeAspect="1"/>
          </p:cNvPicPr>
          <p:nvPr>
            <a:audioFile r:link="rId2"/>
            <p:extLst>
              <p:ext uri="{DAA4B4D4-6D71-4841-9C94-3DE7FCFB9230}">
                <p14:media xmlns:p14="http://schemas.microsoft.com/office/powerpoint/2010/main" r:embed="rId1"/>
              </p:ext>
            </p:extLst>
          </p:nvPr>
        </p:nvPicPr>
        <p:blipFill>
          <a:blip r:embed="rId9"/>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923345488"/>
      </p:ext>
    </p:extLst>
  </p:cSld>
  <p:clrMapOvr>
    <a:masterClrMapping/>
  </p:clrMapOvr>
  <mc:AlternateContent xmlns:mc="http://schemas.openxmlformats.org/markup-compatibility/2006">
    <mc:Choice xmlns:p14="http://schemas.microsoft.com/office/powerpoint/2010/main" Requires="p14">
      <p:transition spd="slow" p14:dur="2000" advTm="668"/>
    </mc:Choice>
    <mc:Fallback>
      <p:transition spd="slow" advTm="6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5D140-8807-6178-B34E-6611E8F3285D}"/>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Silhouette Method</a:t>
            </a:r>
            <a:endParaRPr lang="en-GB" sz="4000" dirty="0">
              <a:solidFill>
                <a:srgbClr val="FFFFFF"/>
              </a:solidFill>
            </a:endParaRPr>
          </a:p>
        </p:txBody>
      </p:sp>
      <p:graphicFrame>
        <p:nvGraphicFramePr>
          <p:cNvPr id="5" name="Content Placeholder 2">
            <a:extLst>
              <a:ext uri="{FF2B5EF4-FFF2-40B4-BE49-F238E27FC236}">
                <a16:creationId xmlns:a16="http://schemas.microsoft.com/office/drawing/2014/main" id="{60D54073-0429-434E-4979-7D6AC34FFDB4}"/>
              </a:ext>
            </a:extLst>
          </p:cNvPr>
          <p:cNvGraphicFramePr>
            <a:graphicFrameLocks noGrp="1"/>
          </p:cNvGraphicFramePr>
          <p:nvPr>
            <p:ph idx="1"/>
            <p:extLst>
              <p:ext uri="{D42A27DB-BD31-4B8C-83A1-F6EECF244321}">
                <p14:modId xmlns:p14="http://schemas.microsoft.com/office/powerpoint/2010/main" val="250615842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Audio 7">
            <a:hlinkClick r:id="" action="ppaction://media"/>
            <a:extLst>
              <a:ext uri="{FF2B5EF4-FFF2-40B4-BE49-F238E27FC236}">
                <a16:creationId xmlns:a16="http://schemas.microsoft.com/office/drawing/2014/main" id="{78E70667-B821-5428-9CE1-852E6BF4D30B}"/>
              </a:ext>
            </a:extLst>
          </p:cNvPr>
          <p:cNvPicPr>
            <a:picLocks noChangeAspect="1"/>
          </p:cNvPicPr>
          <p:nvPr>
            <a:audioFile r:link="rId2"/>
            <p:extLst>
              <p:ext uri="{DAA4B4D4-6D71-4841-9C94-3DE7FCFB9230}">
                <p14:media xmlns:p14="http://schemas.microsoft.com/office/powerpoint/2010/main" r:embed="rId1"/>
              </p:ext>
            </p:extLst>
          </p:nvPr>
        </p:nvPicPr>
        <p:blipFill>
          <a:blip r:embed="rId9"/>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173868364"/>
      </p:ext>
    </p:extLst>
  </p:cSld>
  <p:clrMapOvr>
    <a:masterClrMapping/>
  </p:clrMapOvr>
  <mc:AlternateContent xmlns:mc="http://schemas.openxmlformats.org/markup-compatibility/2006">
    <mc:Choice xmlns:p14="http://schemas.microsoft.com/office/powerpoint/2010/main" Requires="p14">
      <p:transition spd="slow" p14:dur="2000" advTm="1190"/>
    </mc:Choice>
    <mc:Fallback>
      <p:transition spd="slow" advTm="11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1779</TotalTime>
  <Words>880</Words>
  <Application>Microsoft Office PowerPoint</Application>
  <PresentationFormat>Widescreen</PresentationFormat>
  <Paragraphs>87</Paragraphs>
  <Slides>19</Slides>
  <Notes>0</Notes>
  <HiddenSlides>0</HiddenSlides>
  <MMClips>8</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Calibri</vt:lpstr>
      <vt:lpstr>Wingdings</vt:lpstr>
      <vt:lpstr>Office Theme</vt:lpstr>
      <vt:lpstr>Assignment 01 Machine Learning Tutorial </vt:lpstr>
      <vt:lpstr>Unsupervised Learning</vt:lpstr>
      <vt:lpstr>Introduction </vt:lpstr>
      <vt:lpstr>Clustering</vt:lpstr>
      <vt:lpstr>Customer Dataset Overview</vt:lpstr>
      <vt:lpstr>Visualizing Customer Data </vt:lpstr>
      <vt:lpstr>K-Means Clustering</vt:lpstr>
      <vt:lpstr>Challenges for K-Means Clustering</vt:lpstr>
      <vt:lpstr>Silhouette Method</vt:lpstr>
      <vt:lpstr>Silhouette Formula</vt:lpstr>
      <vt:lpstr>Silhouette Code </vt:lpstr>
      <vt:lpstr>Elbow Method</vt:lpstr>
      <vt:lpstr>Working of Elbow Method</vt:lpstr>
      <vt:lpstr>Elbow Method Code</vt:lpstr>
      <vt:lpstr>Outputs for value of K</vt:lpstr>
      <vt:lpstr>Code For KNN Visualizing</vt:lpstr>
      <vt:lpstr>Visualizing Data After Clustering</vt:lpstr>
      <vt:lpstr>Conslusion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Agha Saud Khan [Student-PECS]</dc:creator>
  <cp:lastModifiedBy>Agha Saud Khan [Student-PECS]</cp:lastModifiedBy>
  <cp:revision>2</cp:revision>
  <dcterms:created xsi:type="dcterms:W3CDTF">2025-03-25T13:53:50Z</dcterms:created>
  <dcterms:modified xsi:type="dcterms:W3CDTF">2025-03-26T19:33:14Z</dcterms:modified>
</cp:coreProperties>
</file>